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2"/>
  </p:notesMasterIdLst>
  <p:handoutMasterIdLst>
    <p:handoutMasterId r:id="rId23"/>
  </p:handoutMasterIdLst>
  <p:sldIdLst>
    <p:sldId id="618" r:id="rId2"/>
    <p:sldId id="741" r:id="rId3"/>
    <p:sldId id="325" r:id="rId4"/>
    <p:sldId id="772" r:id="rId5"/>
    <p:sldId id="761" r:id="rId6"/>
    <p:sldId id="570" r:id="rId7"/>
    <p:sldId id="666" r:id="rId8"/>
    <p:sldId id="569" r:id="rId9"/>
    <p:sldId id="796" r:id="rId10"/>
    <p:sldId id="646" r:id="rId11"/>
    <p:sldId id="649" r:id="rId12"/>
    <p:sldId id="647" r:id="rId13"/>
    <p:sldId id="670" r:id="rId14"/>
    <p:sldId id="461" r:id="rId15"/>
    <p:sldId id="659" r:id="rId16"/>
    <p:sldId id="684" r:id="rId17"/>
    <p:sldId id="573" r:id="rId18"/>
    <p:sldId id="797" r:id="rId19"/>
    <p:sldId id="794" r:id="rId20"/>
    <p:sldId id="795" r:id="rId21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9CCFF"/>
    <a:srgbClr val="D6EEFF"/>
    <a:srgbClr val="D6F5FF"/>
    <a:srgbClr val="EFF6FF"/>
    <a:srgbClr val="F00000"/>
    <a:srgbClr val="FF615E"/>
    <a:srgbClr val="E60000"/>
    <a:srgbClr val="DC0000"/>
    <a:srgbClr val="DEECFF"/>
    <a:srgbClr val="F2F2F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42" autoAdjust="0"/>
    <p:restoredTop sz="97513" autoAdjust="0"/>
  </p:normalViewPr>
  <p:slideViewPr>
    <p:cSldViewPr snapToGrid="0">
      <p:cViewPr varScale="1">
        <p:scale>
          <a:sx n="110" d="100"/>
          <a:sy n="110" d="100"/>
        </p:scale>
        <p:origin x="-172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6" d="100"/>
        <a:sy n="66" d="100"/>
      </p:scale>
      <p:origin x="0" y="6450"/>
    </p:cViewPr>
  </p:sorterViewPr>
  <p:notesViewPr>
    <p:cSldViewPr snapToGrid="0">
      <p:cViewPr varScale="1">
        <p:scale>
          <a:sx n="53" d="100"/>
          <a:sy n="53" d="100"/>
        </p:scale>
        <p:origin x="-2820" y="-90"/>
      </p:cViewPr>
      <p:guideLst>
        <p:guide orient="horz" pos="2880"/>
        <p:guide pos="2160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CD8D439-4CFF-4615-A2A7-23ECECFF498A}" type="datetime1">
              <a:rPr lang="en-US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6617DDE-5964-4C88-AC32-9D0D5AAD2B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266444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F9C144-1F5D-466C-AC0C-ACCFD58D7B67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42495421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FFDED4-6BAD-4D72-965A-73AEEFF95A68}" type="slidenum">
              <a:rPr lang="zh-CN" altLang="en-US"/>
              <a:pPr/>
              <a:t>1</a:t>
            </a:fld>
            <a:endParaRPr lang="en-US" altLang="zh-CN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dirty="0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55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fld id="{910171F1-2141-41C1-91A1-112121E14131}" type="slidenum">
              <a:rPr lang="en-US" sz="1600">
                <a:solidFill>
                  <a:srgbClr val="000000"/>
                </a:solidFill>
                <a:latin typeface="Arial"/>
                <a:ea typeface="+mn-ea"/>
              </a:rPr>
              <a:pPr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55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fld id="{910171F1-2141-41C1-91A1-112121E14131}" type="slidenum">
              <a:rPr lang="en-US" sz="1600">
                <a:solidFill>
                  <a:srgbClr val="000000"/>
                </a:solidFill>
                <a:latin typeface="Arial"/>
                <a:ea typeface="+mn-ea"/>
              </a:rPr>
              <a:pPr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55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fld id="{910171F1-2141-41C1-91A1-112121E14131}" type="slidenum">
              <a:rPr lang="en-US" sz="1600">
                <a:solidFill>
                  <a:srgbClr val="000000"/>
                </a:solidFill>
                <a:latin typeface="Arial"/>
                <a:ea typeface="+mn-ea"/>
              </a:rPr>
              <a:pPr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55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fld id="{910171F1-2141-41C1-91A1-112121E14131}" type="slidenum">
              <a:rPr lang="en-US" sz="1600">
                <a:solidFill>
                  <a:srgbClr val="000000"/>
                </a:solidFill>
                <a:latin typeface="Arial"/>
                <a:ea typeface="+mn-ea"/>
              </a:rPr>
              <a:pPr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55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fld id="{910171F1-2141-41C1-91A1-112121E14131}" type="slidenum">
              <a:rPr lang="en-US" sz="1600">
                <a:solidFill>
                  <a:srgbClr val="000000"/>
                </a:solidFill>
                <a:latin typeface="Arial"/>
                <a:ea typeface="+mn-ea"/>
              </a:rPr>
              <a:pPr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5CCEC-96FA-4161-8504-32BC223F700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5CCEC-96FA-4161-8504-32BC223F700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5CCEC-96FA-4161-8504-32BC223F700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5CCEC-96FA-4161-8504-32BC223F700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5CCEC-96FA-4161-8504-32BC223F700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5CCEC-96FA-4161-8504-32BC223F700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5CCEC-96FA-4161-8504-32BC223F700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5CCEC-96FA-4161-8504-32BC223F700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5CCEC-96FA-4161-8504-32BC223F700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55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fld id="{910171F1-2141-41C1-91A1-112121E14131}" type="slidenum">
              <a:rPr lang="en-US" sz="1600">
                <a:solidFill>
                  <a:srgbClr val="000000"/>
                </a:solidFill>
                <a:latin typeface="Arial"/>
                <a:ea typeface="+mn-ea"/>
              </a:rPr>
              <a:pPr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55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fld id="{910171F1-2141-41C1-91A1-112121E14131}" type="slidenum">
              <a:rPr lang="en-US" sz="1600">
                <a:solidFill>
                  <a:srgbClr val="000000"/>
                </a:solidFill>
                <a:latin typeface="Arial"/>
                <a:ea typeface="+mn-ea"/>
              </a:rPr>
              <a:pPr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55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fld id="{910171F1-2141-41C1-91A1-112121E14131}" type="slidenum">
              <a:rPr lang="en-US" sz="1600">
                <a:solidFill>
                  <a:srgbClr val="000000"/>
                </a:solidFill>
                <a:latin typeface="Arial"/>
                <a:ea typeface="+mn-ea"/>
              </a:rPr>
              <a:pPr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55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fld id="{910171F1-2141-41C1-91A1-112121E14131}" type="slidenum">
              <a:rPr lang="en-US" sz="1600">
                <a:solidFill>
                  <a:srgbClr val="000000"/>
                </a:solidFill>
                <a:latin typeface="Arial"/>
                <a:ea typeface="+mn-ea"/>
              </a:rPr>
              <a:pPr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55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fld id="{910171F1-2141-41C1-91A1-112121E14131}" type="slidenum">
              <a:rPr lang="en-US" sz="1600">
                <a:solidFill>
                  <a:srgbClr val="000000"/>
                </a:solidFill>
                <a:latin typeface="Arial"/>
                <a:ea typeface="+mn-ea"/>
              </a:rPr>
              <a:pPr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UCI_White_Templa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1775" y="2089150"/>
            <a:ext cx="8574088" cy="1554163"/>
          </a:xfrm>
        </p:spPr>
        <p:txBody>
          <a:bodyPr anchor="b"/>
          <a:lstStyle>
            <a:lvl1pPr>
              <a:lnSpc>
                <a:spcPct val="90000"/>
              </a:lnSpc>
              <a:defRPr sz="4600" b="1"/>
            </a:lvl1pPr>
          </a:lstStyle>
          <a:p>
            <a:r>
              <a:rPr lang="en-US" altLang="zh-CN" dirty="0"/>
              <a:t>Click to edit Master title style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1775" y="4035425"/>
            <a:ext cx="8574088" cy="1377950"/>
          </a:xfrm>
        </p:spPr>
        <p:txBody>
          <a:bodyPr/>
          <a:lstStyle>
            <a:lvl1pPr marL="0" indent="0" algn="ctr">
              <a:spcBef>
                <a:spcPct val="30000"/>
              </a:spcBef>
              <a:buFont typeface="Wingdings" pitchFamily="2" charset="2"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19875"/>
            <a:ext cx="2133600" cy="238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6588125"/>
            <a:ext cx="91440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29638" y="6581775"/>
            <a:ext cx="588962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0F7E066-507B-4116-8035-6137799DE58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4800" y="828675"/>
            <a:ext cx="2155825" cy="4608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563" y="828675"/>
            <a:ext cx="6319837" cy="4608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19875"/>
            <a:ext cx="2133600" cy="238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6588125"/>
            <a:ext cx="91440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29638" y="6581775"/>
            <a:ext cx="588962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D9D8F008-C809-43CF-ABE8-52B53E9F021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82563" y="828675"/>
            <a:ext cx="8628062" cy="4608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19875"/>
            <a:ext cx="2133600" cy="238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6588125"/>
            <a:ext cx="91440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zh-CN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29638" y="6581775"/>
            <a:ext cx="588962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DD4447D8-F8D0-44CB-A9B3-3EEE0E300C4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 u="none">
                <a:solidFill>
                  <a:srgbClr val="002060"/>
                </a:solidFill>
                <a:latin typeface="Bookman Old Style" panose="02050604050505020204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189163"/>
            <a:ext cx="4070350" cy="324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3750" y="2189163"/>
            <a:ext cx="4070350" cy="324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19875"/>
            <a:ext cx="2133600" cy="238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6588125"/>
            <a:ext cx="91440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19875"/>
            <a:ext cx="2133600" cy="238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6588125"/>
            <a:ext cx="91440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zh-CN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29638" y="6581775"/>
            <a:ext cx="588962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3FF6F8EF-B63F-4C56-BB1F-BC8E11ED797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19875"/>
            <a:ext cx="2133600" cy="238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6588125"/>
            <a:ext cx="91440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zh-CN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29638" y="6581775"/>
            <a:ext cx="588962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7325BFA7-8391-4F9D-ACCC-C4FCBE70B87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19875"/>
            <a:ext cx="2133600" cy="238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6588125"/>
            <a:ext cx="91440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zh-CN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29638" y="6581775"/>
            <a:ext cx="588962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E896BE59-C0E0-4540-936F-66CA95DD790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19875"/>
            <a:ext cx="2133600" cy="238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6588125"/>
            <a:ext cx="91440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zh-CN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29638" y="6581775"/>
            <a:ext cx="588962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A27997EA-31C8-478A-B4A0-A4C8D48A4D0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19875"/>
            <a:ext cx="2133600" cy="238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6588125"/>
            <a:ext cx="91440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altLang="zh-CN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29638" y="6581775"/>
            <a:ext cx="588962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3AA69A8-226E-417B-9DEB-F21EAA514EC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 descr="UCI_White_Templat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828675"/>
            <a:ext cx="86280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189163"/>
            <a:ext cx="8293100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7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803275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803275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803275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803275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803275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803275" rtl="0" fontAlgn="base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Arial" charset="0"/>
        </a:defRPr>
      </a:lvl6pPr>
      <a:lvl7pPr marL="914400" algn="ctr" defTabSz="803275" rtl="0" fontAlgn="base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Arial" charset="0"/>
        </a:defRPr>
      </a:lvl7pPr>
      <a:lvl8pPr marL="1371600" algn="ctr" defTabSz="803275" rtl="0" fontAlgn="base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Arial" charset="0"/>
        </a:defRPr>
      </a:lvl8pPr>
      <a:lvl9pPr marL="1828800" algn="ctr" defTabSz="803275" rtl="0" fontAlgn="base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Arial" charset="0"/>
        </a:defRPr>
      </a:lvl9pPr>
    </p:titleStyle>
    <p:bodyStyle>
      <a:lvl1pPr marL="346075" indent="-346075" algn="l" defTabSz="803275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charset="2"/>
        <a:buChar char="m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1363" indent="-280988" algn="l" defTabSz="803275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charset="2"/>
        <a:buChar char="m"/>
        <a:defRPr sz="2500">
          <a:solidFill>
            <a:schemeClr val="tx1"/>
          </a:solidFill>
          <a:latin typeface="+mn-lt"/>
          <a:ea typeface="ＭＳ Ｐゴシック" charset="-128"/>
        </a:defRPr>
      </a:lvl2pPr>
      <a:lvl3pPr marL="1150938" indent="-295275" algn="l" defTabSz="803275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charset="2"/>
        <a:buChar char="m"/>
        <a:defRPr sz="2300">
          <a:solidFill>
            <a:schemeClr val="tx1"/>
          </a:solidFill>
          <a:latin typeface="+mn-lt"/>
          <a:ea typeface="ＭＳ Ｐゴシック" charset="-128"/>
        </a:defRPr>
      </a:lvl3pPr>
      <a:lvl4pPr marL="1608138" indent="-342900" algn="l" defTabSz="803275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charset="2"/>
        <a:buChar char="m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01838" indent="-279400" algn="l" defTabSz="803275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charset="2"/>
        <a:buChar char="m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459038" indent="-279400" algn="l" defTabSz="803275" rtl="0" fontAlgn="base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pitchFamily="2" charset="2"/>
        <a:buChar char="m"/>
        <a:defRPr sz="2000">
          <a:solidFill>
            <a:schemeClr val="tx1"/>
          </a:solidFill>
          <a:latin typeface="+mn-lt"/>
        </a:defRPr>
      </a:lvl6pPr>
      <a:lvl7pPr marL="2916238" indent="-279400" algn="l" defTabSz="803275" rtl="0" fontAlgn="base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pitchFamily="2" charset="2"/>
        <a:buChar char="m"/>
        <a:defRPr sz="2000">
          <a:solidFill>
            <a:schemeClr val="tx1"/>
          </a:solidFill>
          <a:latin typeface="+mn-lt"/>
        </a:defRPr>
      </a:lvl7pPr>
      <a:lvl8pPr marL="3373438" indent="-279400" algn="l" defTabSz="803275" rtl="0" fontAlgn="base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pitchFamily="2" charset="2"/>
        <a:buChar char="m"/>
        <a:defRPr sz="2000">
          <a:solidFill>
            <a:schemeClr val="tx1"/>
          </a:solidFill>
          <a:latin typeface="+mn-lt"/>
        </a:defRPr>
      </a:lvl8pPr>
      <a:lvl9pPr marL="3830638" indent="-279400" algn="l" defTabSz="803275" rtl="0" fontAlgn="base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pitchFamily="2" charset="2"/>
        <a:buChar char="m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3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0.png"/><Relationship Id="rId10" Type="http://schemas.openxmlformats.org/officeDocument/2006/relationships/image" Target="../media/image39.png"/><Relationship Id="rId4" Type="http://schemas.openxmlformats.org/officeDocument/2006/relationships/image" Target="../media/image34.png"/><Relationship Id="rId9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3"/>
          <p:cNvSpPr/>
          <p:nvPr/>
        </p:nvSpPr>
        <p:spPr>
          <a:xfrm>
            <a:off x="793631" y="1728370"/>
            <a:ext cx="7625750" cy="3318083"/>
          </a:xfrm>
          <a:prstGeom prst="rect">
            <a:avLst/>
          </a:prstGeom>
          <a:solidFill>
            <a:srgbClr val="FBFFD9"/>
          </a:solidFill>
          <a:ln w="9525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4200000" algn="ctr" rotWithShape="0">
              <a:srgbClr val="002060"/>
            </a:outerShdw>
          </a:effectLst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marL="182880" algn="ctr" defTabSz="803275">
              <a:buSzPct val="70000"/>
            </a:pPr>
            <a:endParaRPr lang="en-US" sz="2600" b="1" dirty="0" smtClean="0">
              <a:solidFill>
                <a:srgbClr val="002060"/>
              </a:solidFill>
            </a:endParaRPr>
          </a:p>
          <a:p>
            <a:pPr marL="182880" algn="ctr" defTabSz="803275">
              <a:buSzPct val="70000"/>
            </a:pPr>
            <a:r>
              <a:rPr lang="en-US" sz="4500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Progressive Approach to Relational Entity Resolution</a:t>
            </a:r>
          </a:p>
          <a:p>
            <a:pPr marL="182880" defTabSz="803275">
              <a:buSzPct val="70000"/>
            </a:pPr>
            <a:endParaRPr lang="en-US" sz="2200" b="1" dirty="0" smtClean="0">
              <a:solidFill>
                <a:srgbClr val="002060"/>
              </a:solidFill>
            </a:endParaRPr>
          </a:p>
          <a:p>
            <a:pPr marL="182880" algn="ctr" defTabSz="803275">
              <a:buSzPct val="70000"/>
            </a:pPr>
            <a:r>
              <a:rPr lang="en-US" sz="2400" dirty="0" smtClean="0">
                <a:solidFill>
                  <a:srgbClr val="FF0000"/>
                </a:solidFill>
                <a:latin typeface="Calisto MT" pitchFamily="18" charset="0"/>
              </a:rPr>
              <a:t>Yasser Altowim</a:t>
            </a:r>
            <a:r>
              <a:rPr lang="en-US" sz="2400" dirty="0" smtClean="0">
                <a:solidFill>
                  <a:srgbClr val="002060"/>
                </a:solidFill>
                <a:latin typeface="Calisto MT" pitchFamily="18" charset="0"/>
              </a:rPr>
              <a:t>, Dmitri Kalashnikov, </a:t>
            </a:r>
            <a:r>
              <a:rPr lang="en-US" sz="2400" dirty="0" err="1" smtClean="0">
                <a:solidFill>
                  <a:srgbClr val="002060"/>
                </a:solidFill>
                <a:latin typeface="Calisto MT" pitchFamily="18" charset="0"/>
              </a:rPr>
              <a:t>Sharad</a:t>
            </a:r>
            <a:r>
              <a:rPr lang="en-US" sz="2400" dirty="0" smtClean="0">
                <a:solidFill>
                  <a:srgbClr val="002060"/>
                </a:solidFill>
                <a:latin typeface="Calisto MT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Calisto MT" pitchFamily="18" charset="0"/>
              </a:rPr>
              <a:t>Mehrotra</a:t>
            </a:r>
            <a:endParaRPr lang="en-US" sz="2400" dirty="0">
              <a:solidFill>
                <a:srgbClr val="002060"/>
              </a:solidFill>
              <a:latin typeface="Calisto MT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46786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3"/>
          <p:cNvSpPr/>
          <p:nvPr/>
        </p:nvSpPr>
        <p:spPr>
          <a:xfrm>
            <a:off x="967627" y="4161915"/>
            <a:ext cx="7187753" cy="1337186"/>
          </a:xfrm>
          <a:prstGeom prst="rect">
            <a:avLst/>
          </a:prstGeom>
          <a:solidFill>
            <a:srgbClr val="FBFFD9"/>
          </a:solidFill>
          <a:ln w="9360">
            <a:solidFill>
              <a:srgbClr val="4A7EBB"/>
            </a:solidFill>
            <a:miter/>
          </a:ln>
          <a:effectLst>
            <a:outerShdw blurRad="50800" dist="50800" dir="3600000" algn="ctr" rotWithShape="0">
              <a:srgbClr val="002060"/>
            </a:outerShdw>
          </a:effectLst>
        </p:spPr>
        <p:txBody>
          <a:bodyPr lIns="274320" tIns="182880" rIns="182880" bIns="182880"/>
          <a:lstStyle/>
          <a:p>
            <a:pPr algn="ctr">
              <a:spcBef>
                <a:spcPts val="600"/>
              </a:spcBef>
              <a:buSzPct val="70000"/>
            </a:pPr>
            <a:endParaRPr lang="en-US" sz="2400" dirty="0" smtClean="0">
              <a:solidFill>
                <a:srgbClr val="002060"/>
              </a:solidFill>
            </a:endParaRPr>
          </a:p>
          <a:p>
            <a:pPr algn="ctr">
              <a:spcBef>
                <a:spcPts val="600"/>
              </a:spcBef>
              <a:buSzPct val="70000"/>
            </a:pPr>
            <a:endParaRPr lang="en-US" sz="2400" dirty="0" smtClean="0">
              <a:solidFill>
                <a:srgbClr val="002060"/>
              </a:solidFill>
            </a:endParaRPr>
          </a:p>
        </p:txBody>
      </p:sp>
      <p:sp>
        <p:nvSpPr>
          <p:cNvPr id="92" name="CustomShape 3"/>
          <p:cNvSpPr/>
          <p:nvPr/>
        </p:nvSpPr>
        <p:spPr>
          <a:xfrm>
            <a:off x="965979" y="2220686"/>
            <a:ext cx="7187753" cy="1330388"/>
          </a:xfrm>
          <a:prstGeom prst="rect">
            <a:avLst/>
          </a:prstGeom>
          <a:solidFill>
            <a:srgbClr val="FBFFD9"/>
          </a:solidFill>
          <a:ln w="9360">
            <a:solidFill>
              <a:srgbClr val="4A7EBB"/>
            </a:solidFill>
            <a:miter/>
          </a:ln>
          <a:effectLst>
            <a:outerShdw blurRad="50800" dist="50800" dir="3600000" algn="ctr" rotWithShape="0">
              <a:srgbClr val="002060"/>
            </a:outerShdw>
          </a:effectLst>
        </p:spPr>
        <p:txBody>
          <a:bodyPr lIns="274320" tIns="182880" rIns="182880" bIns="182880"/>
          <a:lstStyle/>
          <a:p>
            <a:pPr algn="ctr">
              <a:spcBef>
                <a:spcPts val="600"/>
              </a:spcBef>
              <a:buSzPct val="70000"/>
            </a:pPr>
            <a:endParaRPr lang="en-US" sz="2400" dirty="0" smtClean="0">
              <a:solidFill>
                <a:srgbClr val="002060"/>
              </a:solidFill>
            </a:endParaRPr>
          </a:p>
          <a:p>
            <a:pPr algn="ctr">
              <a:spcBef>
                <a:spcPts val="600"/>
              </a:spcBef>
              <a:buSzPct val="70000"/>
            </a:pPr>
            <a:endParaRPr lang="en-US" sz="2400" dirty="0" smtClean="0">
              <a:solidFill>
                <a:srgbClr val="00206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980" y="562778"/>
            <a:ext cx="9151268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Plan Cost and Benefit</a:t>
            </a:r>
            <a:endParaRPr kumimoji="0" lang="en-US" sz="3600" b="1" i="0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070288" y="4397375"/>
            <a:ext cx="4892488" cy="895046"/>
            <a:chOff x="2070288" y="4397375"/>
            <a:chExt cx="4892488" cy="895046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8340" y="4990798"/>
              <a:ext cx="1072170" cy="3016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6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3770" y="4397375"/>
              <a:ext cx="497255" cy="559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7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3609" y="4613549"/>
              <a:ext cx="277381" cy="141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8" name="Picture 8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0288" y="4446292"/>
              <a:ext cx="1830860" cy="446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0" name="Picture 10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3766" y="4498777"/>
              <a:ext cx="1869010" cy="410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" name="Group 1"/>
          <p:cNvGrpSpPr/>
          <p:nvPr/>
        </p:nvGrpSpPr>
        <p:grpSpPr>
          <a:xfrm>
            <a:off x="1419543" y="2461274"/>
            <a:ext cx="6263942" cy="960514"/>
            <a:chOff x="1419543" y="2461274"/>
            <a:chExt cx="6263942" cy="960514"/>
          </a:xfrm>
        </p:grpSpPr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19323" y="3075727"/>
              <a:ext cx="1192627" cy="3460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4" name="Picture 4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9636" y="3086482"/>
              <a:ext cx="1241354" cy="289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5" name="Picture 5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6208" y="2525810"/>
              <a:ext cx="1247776" cy="4197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6711" y="2461274"/>
              <a:ext cx="497255" cy="559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3825" y="2466036"/>
              <a:ext cx="497255" cy="559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7" name="Picture 7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2646" y="2670499"/>
              <a:ext cx="277381" cy="141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9" name="Picture 9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9543" y="2472673"/>
              <a:ext cx="1331225" cy="486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1" name="Picture 11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85263" y="2544763"/>
              <a:ext cx="1298222" cy="415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2" name="Picture 12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47536" y="2602657"/>
              <a:ext cx="280071" cy="275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2956285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7774" y="5099191"/>
            <a:ext cx="3388326" cy="455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5099051"/>
            <a:ext cx="3718560" cy="483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 bwMode="auto">
          <a:xfrm>
            <a:off x="0" y="557743"/>
            <a:ext cx="9144000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Node Benefit</a:t>
            </a:r>
            <a:endParaRPr kumimoji="0" lang="en-US" sz="3600" b="1" i="0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4127562" y="2139688"/>
            <a:ext cx="879566" cy="478971"/>
          </a:xfrm>
          <a:prstGeom prst="roundRect">
            <a:avLst/>
          </a:prstGeom>
          <a:solidFill>
            <a:srgbClr val="FBFFD9"/>
          </a:solidFill>
          <a:ln w="15875">
            <a:solidFill>
              <a:srgbClr val="002060"/>
            </a:solidFill>
            <a:miter/>
          </a:ln>
          <a:effectLst>
            <a:outerShdw blurRad="50800" dist="25400" dir="3600000" algn="ctr" rotWithShape="0">
              <a:srgbClr val="002060"/>
            </a:outerShdw>
          </a:effectLst>
        </p:spPr>
        <p:txBody>
          <a:bodyPr lIns="91440" tIns="45720" rIns="91440" bIns="91440"/>
          <a:lstStyle/>
          <a:p>
            <a:pPr algn="ctr" defTabSz="803275">
              <a:spcBef>
                <a:spcPts val="0"/>
              </a:spcBef>
              <a:buSzPct val="70000"/>
              <a:defRPr/>
            </a:pPr>
            <a:endParaRPr lang="en-US" sz="2200" b="1" baseline="-25000" dirty="0" smtClean="0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550899" y="2133365"/>
            <a:ext cx="734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…</a:t>
            </a:r>
            <a:endParaRPr lang="en-US" sz="2400" b="1" baseline="-25000" dirty="0">
              <a:solidFill>
                <a:srgbClr val="00206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569949" y="2895365"/>
            <a:ext cx="734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…</a:t>
            </a:r>
            <a:endParaRPr lang="en-US" sz="2400" b="1" baseline="-25000" dirty="0">
              <a:solidFill>
                <a:srgbClr val="00206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083424" y="3900264"/>
            <a:ext cx="734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…</a:t>
            </a:r>
            <a:endParaRPr lang="en-US" sz="2400" b="1" baseline="-25000" dirty="0">
              <a:solidFill>
                <a:srgbClr val="00206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579474" y="3908825"/>
            <a:ext cx="734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…</a:t>
            </a:r>
            <a:endParaRPr lang="en-US" sz="2400" b="1" baseline="-25000" dirty="0">
              <a:solidFill>
                <a:srgbClr val="002060"/>
              </a:solidFill>
            </a:endParaRPr>
          </a:p>
        </p:txBody>
      </p:sp>
      <p:cxnSp>
        <p:nvCxnSpPr>
          <p:cNvPr id="33" name="Straight Arrow Connector 32"/>
          <p:cNvCxnSpPr>
            <a:endCxn id="44" idx="1"/>
          </p:cNvCxnSpPr>
          <p:nvPr/>
        </p:nvCxnSpPr>
        <p:spPr bwMode="auto">
          <a:xfrm>
            <a:off x="1670844" y="2449320"/>
            <a:ext cx="767618" cy="423884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3130550" y="2801745"/>
            <a:ext cx="987487" cy="534694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9" name="Straight Arrow Connector 38"/>
          <p:cNvCxnSpPr>
            <a:stCxn id="44" idx="3"/>
            <a:endCxn id="13" idx="1"/>
          </p:cNvCxnSpPr>
          <p:nvPr/>
        </p:nvCxnSpPr>
        <p:spPr bwMode="auto">
          <a:xfrm flipV="1">
            <a:off x="3318028" y="2379174"/>
            <a:ext cx="809534" cy="494030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V="1">
            <a:off x="3168650" y="3400726"/>
            <a:ext cx="949387" cy="494008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 flipV="1">
            <a:off x="5006787" y="2893713"/>
            <a:ext cx="785104" cy="421777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5000464" y="3405850"/>
            <a:ext cx="800009" cy="484664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Straight Arrow Connector 52"/>
          <p:cNvCxnSpPr/>
          <p:nvPr/>
        </p:nvCxnSpPr>
        <p:spPr bwMode="auto">
          <a:xfrm flipV="1">
            <a:off x="6662062" y="2439531"/>
            <a:ext cx="785104" cy="421777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0" name="Straight Arrow Connector 59"/>
          <p:cNvCxnSpPr/>
          <p:nvPr/>
        </p:nvCxnSpPr>
        <p:spPr bwMode="auto">
          <a:xfrm>
            <a:off x="6538119" y="2808889"/>
            <a:ext cx="923131" cy="439136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2" name="Straight Arrow Connector 61"/>
          <p:cNvCxnSpPr/>
          <p:nvPr/>
        </p:nvCxnSpPr>
        <p:spPr bwMode="auto">
          <a:xfrm>
            <a:off x="6081885" y="3628740"/>
            <a:ext cx="1411115" cy="567975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Rounded Rectangle 21"/>
          <p:cNvSpPr/>
          <p:nvPr/>
        </p:nvSpPr>
        <p:spPr bwMode="auto">
          <a:xfrm>
            <a:off x="5800787" y="3602887"/>
            <a:ext cx="879566" cy="478971"/>
          </a:xfrm>
          <a:prstGeom prst="roundRect">
            <a:avLst/>
          </a:prstGeom>
          <a:solidFill>
            <a:srgbClr val="FBFFD9"/>
          </a:solidFill>
          <a:ln w="15875">
            <a:solidFill>
              <a:srgbClr val="002060"/>
            </a:solidFill>
            <a:miter/>
          </a:ln>
          <a:effectLst>
            <a:outerShdw blurRad="50800" dist="25400" dir="3600000" algn="ctr" rotWithShape="0">
              <a:srgbClr val="002060"/>
            </a:outerShdw>
          </a:effectLst>
        </p:spPr>
        <p:txBody>
          <a:bodyPr lIns="91440" tIns="45720" rIns="91440" bIns="91440"/>
          <a:lstStyle/>
          <a:p>
            <a:pPr algn="ctr" defTabSz="803275">
              <a:spcBef>
                <a:spcPts val="0"/>
              </a:spcBef>
              <a:buSzPct val="70000"/>
              <a:defRPr/>
            </a:pPr>
            <a:endParaRPr lang="en-US" sz="2200" b="1" baseline="-25000" dirty="0" smtClean="0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  <p:cxnSp>
        <p:nvCxnSpPr>
          <p:cNvPr id="64" name="Straight Arrow Connector 63"/>
          <p:cNvCxnSpPr/>
          <p:nvPr/>
        </p:nvCxnSpPr>
        <p:spPr bwMode="auto">
          <a:xfrm flipV="1">
            <a:off x="1616075" y="3837986"/>
            <a:ext cx="808233" cy="356790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V="1">
            <a:off x="1625600" y="2929928"/>
            <a:ext cx="807455" cy="380010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1097701" y="3000162"/>
            <a:ext cx="734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…</a:t>
            </a:r>
            <a:endParaRPr lang="en-US" sz="2400" b="1" baseline="-25000" dirty="0">
              <a:solidFill>
                <a:srgbClr val="00206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119132" y="2123870"/>
            <a:ext cx="734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…</a:t>
            </a:r>
            <a:endParaRPr lang="en-US" sz="2400" b="1" baseline="-25000" dirty="0">
              <a:solidFill>
                <a:srgbClr val="002060"/>
              </a:solidFill>
            </a:endParaRPr>
          </a:p>
        </p:txBody>
      </p:sp>
      <p:sp>
        <p:nvSpPr>
          <p:cNvPr id="44" name="Rounded Rectangle 43"/>
          <p:cNvSpPr/>
          <p:nvPr/>
        </p:nvSpPr>
        <p:spPr bwMode="auto">
          <a:xfrm>
            <a:off x="2438462" y="2633718"/>
            <a:ext cx="879566" cy="478971"/>
          </a:xfrm>
          <a:prstGeom prst="roundRect">
            <a:avLst/>
          </a:prstGeom>
          <a:solidFill>
            <a:srgbClr val="FBFFD9"/>
          </a:solidFill>
          <a:ln w="15875">
            <a:solidFill>
              <a:srgbClr val="002060"/>
            </a:solidFill>
            <a:miter/>
          </a:ln>
          <a:effectLst>
            <a:outerShdw blurRad="50800" dist="25400" dir="3600000" algn="ctr" rotWithShape="0">
              <a:srgbClr val="002060"/>
            </a:outerShdw>
          </a:effectLst>
        </p:spPr>
        <p:txBody>
          <a:bodyPr lIns="91440" tIns="45720" rIns="91440" bIns="91440"/>
          <a:lstStyle/>
          <a:p>
            <a:pPr algn="ctr" defTabSz="803275">
              <a:spcBef>
                <a:spcPts val="0"/>
              </a:spcBef>
              <a:buSzPct val="70000"/>
              <a:defRPr/>
            </a:pPr>
            <a:endParaRPr lang="en-US" sz="2200" b="1" baseline="-25000" dirty="0" smtClean="0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45" name="Rounded Rectangle 44"/>
          <p:cNvSpPr/>
          <p:nvPr/>
        </p:nvSpPr>
        <p:spPr bwMode="auto">
          <a:xfrm>
            <a:off x="2428937" y="3602887"/>
            <a:ext cx="879566" cy="478971"/>
          </a:xfrm>
          <a:prstGeom prst="roundRect">
            <a:avLst/>
          </a:prstGeom>
          <a:solidFill>
            <a:srgbClr val="FBFFD9"/>
          </a:solidFill>
          <a:ln w="15875">
            <a:solidFill>
              <a:srgbClr val="002060"/>
            </a:solidFill>
            <a:miter/>
          </a:ln>
          <a:effectLst>
            <a:outerShdw blurRad="50800" dist="25400" dir="3600000" algn="ctr" rotWithShape="0">
              <a:srgbClr val="002060"/>
            </a:outerShdw>
          </a:effectLst>
        </p:spPr>
        <p:txBody>
          <a:bodyPr lIns="91440" tIns="45720" rIns="91440" bIns="91440"/>
          <a:lstStyle/>
          <a:p>
            <a:pPr algn="ctr" defTabSz="803275">
              <a:spcBef>
                <a:spcPts val="0"/>
              </a:spcBef>
              <a:buSzPct val="70000"/>
              <a:defRPr/>
            </a:pPr>
            <a:endParaRPr lang="en-US" sz="2200" b="1" baseline="-25000" dirty="0" smtClean="0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118037" y="3118382"/>
            <a:ext cx="879566" cy="478971"/>
          </a:xfrm>
          <a:prstGeom prst="roundRect">
            <a:avLst/>
          </a:prstGeom>
          <a:solidFill>
            <a:srgbClr val="FBFFD9"/>
          </a:solidFill>
          <a:ln w="15875">
            <a:solidFill>
              <a:srgbClr val="002060"/>
            </a:solidFill>
            <a:miter/>
          </a:ln>
          <a:effectLst>
            <a:outerShdw blurRad="50800" dist="25400" dir="3600000" algn="ctr" rotWithShape="0">
              <a:srgbClr val="002060"/>
            </a:outerShdw>
          </a:effectLst>
        </p:spPr>
        <p:txBody>
          <a:bodyPr lIns="91440" tIns="45720" rIns="91440" bIns="91440"/>
          <a:lstStyle/>
          <a:p>
            <a:pPr algn="ctr" defTabSz="803275">
              <a:spcBef>
                <a:spcPts val="0"/>
              </a:spcBef>
              <a:buSzPct val="70000"/>
              <a:defRPr/>
            </a:pPr>
            <a:endParaRPr lang="en-US" sz="2200" b="1" baseline="-25000" dirty="0" smtClean="0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5810312" y="2624193"/>
            <a:ext cx="879566" cy="478971"/>
          </a:xfrm>
          <a:prstGeom prst="roundRect">
            <a:avLst/>
          </a:prstGeom>
          <a:solidFill>
            <a:srgbClr val="FBFFD9"/>
          </a:solidFill>
          <a:ln w="15875">
            <a:solidFill>
              <a:srgbClr val="002060"/>
            </a:solidFill>
            <a:miter/>
          </a:ln>
          <a:effectLst>
            <a:outerShdw blurRad="50800" dist="25400" dir="3600000" algn="ctr" rotWithShape="0">
              <a:srgbClr val="002060"/>
            </a:outerShdw>
          </a:effectLst>
        </p:spPr>
        <p:txBody>
          <a:bodyPr lIns="91440" tIns="45720" rIns="91440" bIns="91440"/>
          <a:lstStyle/>
          <a:p>
            <a:pPr algn="ctr" defTabSz="803275">
              <a:spcBef>
                <a:spcPts val="0"/>
              </a:spcBef>
              <a:buSzPct val="70000"/>
              <a:defRPr/>
            </a:pPr>
            <a:endParaRPr lang="en-US" sz="2200" b="1" baseline="-25000" dirty="0" smtClean="0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34" name="Double Brace 33"/>
          <p:cNvSpPr/>
          <p:nvPr/>
        </p:nvSpPr>
        <p:spPr bwMode="auto">
          <a:xfrm rot="16200000">
            <a:off x="3628551" y="4639153"/>
            <a:ext cx="709612" cy="1375406"/>
          </a:xfrm>
          <a:prstGeom prst="bracePair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" name="Double Brace 34"/>
          <p:cNvSpPr/>
          <p:nvPr/>
        </p:nvSpPr>
        <p:spPr bwMode="auto">
          <a:xfrm rot="16200000">
            <a:off x="6310315" y="3805237"/>
            <a:ext cx="709612" cy="3043234"/>
          </a:xfrm>
          <a:prstGeom prst="bracePair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31117" y="5781675"/>
            <a:ext cx="30622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Berlin Sans FB" pitchFamily="34" charset="0"/>
              </a:rPr>
              <a:t>Indirect</a:t>
            </a:r>
          </a:p>
          <a:p>
            <a:pPr algn="ctr"/>
            <a:r>
              <a:rPr lang="en-US" sz="2200" dirty="0" smtClean="0">
                <a:latin typeface="Berlin Sans FB" pitchFamily="34" charset="0"/>
              </a:rPr>
              <a:t>Benefit</a:t>
            </a:r>
            <a:endParaRPr lang="en-US" sz="2200" dirty="0">
              <a:latin typeface="Berlin Sans FB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176585" y="5758815"/>
            <a:ext cx="16192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Berlin Sans FB" pitchFamily="34" charset="0"/>
              </a:rPr>
              <a:t>Direct Benefit</a:t>
            </a:r>
            <a:endParaRPr lang="en-US" sz="2200" dirty="0">
              <a:latin typeface="Berlin Sans FB" pitchFamily="34" charset="0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2721955" y="1944820"/>
            <a:ext cx="3863196" cy="2393990"/>
            <a:chOff x="2696555" y="1868620"/>
            <a:chExt cx="3863196" cy="2393990"/>
          </a:xfrm>
        </p:grpSpPr>
        <p:sp>
          <p:nvSpPr>
            <p:cNvPr id="52" name="TextBox 51"/>
            <p:cNvSpPr txBox="1"/>
            <p:nvPr/>
          </p:nvSpPr>
          <p:spPr>
            <a:xfrm>
              <a:off x="2704175" y="2356300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44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696555" y="3324040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44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395815" y="1868620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44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380575" y="2843980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44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072215" y="2348680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44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064595" y="3339280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44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2224372" y="1670500"/>
            <a:ext cx="1134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03275"/>
            <a:r>
              <a:rPr lang="en-US" sz="3600" b="1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State</a:t>
            </a:r>
            <a:endParaRPr lang="en-US" sz="3600" b="1" dirty="0" smtClean="0">
              <a:solidFill>
                <a:srgbClr val="00206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436602" y="2140606"/>
            <a:ext cx="2564329" cy="1959030"/>
            <a:chOff x="2411202" y="2064406"/>
            <a:chExt cx="2564329" cy="1959030"/>
          </a:xfrm>
        </p:grpSpPr>
        <p:sp>
          <p:nvSpPr>
            <p:cNvPr id="67" name="Rounded Rectangle 66"/>
            <p:cNvSpPr/>
            <p:nvPr/>
          </p:nvSpPr>
          <p:spPr bwMode="auto">
            <a:xfrm>
              <a:off x="2417552" y="2560430"/>
              <a:ext cx="881426" cy="485583"/>
            </a:xfrm>
            <a:prstGeom prst="roundRect">
              <a:avLst/>
            </a:prstGeom>
            <a:noFill/>
            <a:ln w="63500">
              <a:solidFill>
                <a:srgbClr val="FF0000"/>
              </a:solidFill>
              <a:miter/>
            </a:ln>
            <a:effectLst/>
          </p:spPr>
          <p:txBody>
            <a:bodyPr lIns="274320" tIns="274320" rIns="182880" bIns="274320" rtlCol="0" anchor="ctr"/>
            <a:lstStyle/>
            <a:p>
              <a:pPr marL="0" marR="0" indent="0" algn="ctr" defTabSz="803275" eaLnBrk="1" latinLnBrk="0" hangingPunct="1">
                <a:spcBef>
                  <a:spcPts val="600"/>
                </a:spcBef>
                <a:buClrTx/>
                <a:buSzPct val="70000"/>
                <a:buFontTx/>
                <a:buNone/>
                <a:tabLst/>
              </a:pPr>
              <a:endParaRPr lang="en-US" sz="2200" dirty="0" smtClean="0">
                <a:solidFill>
                  <a:srgbClr val="002060"/>
                </a:solidFill>
              </a:endParaRPr>
            </a:p>
          </p:txBody>
        </p:sp>
        <p:sp>
          <p:nvSpPr>
            <p:cNvPr id="69" name="Rounded Rectangle 68"/>
            <p:cNvSpPr/>
            <p:nvPr/>
          </p:nvSpPr>
          <p:spPr bwMode="auto">
            <a:xfrm>
              <a:off x="2411202" y="3537853"/>
              <a:ext cx="881426" cy="485583"/>
            </a:xfrm>
            <a:prstGeom prst="roundRect">
              <a:avLst/>
            </a:prstGeom>
            <a:noFill/>
            <a:ln w="63500">
              <a:solidFill>
                <a:srgbClr val="FF0000"/>
              </a:solidFill>
              <a:miter/>
            </a:ln>
            <a:effectLst/>
          </p:spPr>
          <p:txBody>
            <a:bodyPr lIns="274320" tIns="274320" rIns="182880" bIns="274320" rtlCol="0" anchor="ctr"/>
            <a:lstStyle/>
            <a:p>
              <a:pPr marL="0" marR="0" indent="0" algn="ctr" defTabSz="803275" eaLnBrk="1" latinLnBrk="0" hangingPunct="1">
                <a:spcBef>
                  <a:spcPts val="600"/>
                </a:spcBef>
                <a:buClrTx/>
                <a:buSzPct val="70000"/>
                <a:buFontTx/>
                <a:buNone/>
                <a:tabLst/>
              </a:pPr>
              <a:endParaRPr lang="en-US" sz="2200" dirty="0" smtClean="0">
                <a:solidFill>
                  <a:srgbClr val="002060"/>
                </a:solidFill>
              </a:endParaRPr>
            </a:p>
          </p:txBody>
        </p:sp>
        <p:sp>
          <p:nvSpPr>
            <p:cNvPr id="70" name="Rounded Rectangle 69"/>
            <p:cNvSpPr/>
            <p:nvPr/>
          </p:nvSpPr>
          <p:spPr bwMode="auto">
            <a:xfrm>
              <a:off x="4094105" y="2064406"/>
              <a:ext cx="881426" cy="485583"/>
            </a:xfrm>
            <a:prstGeom prst="roundRect">
              <a:avLst/>
            </a:prstGeom>
            <a:noFill/>
            <a:ln w="63500">
              <a:solidFill>
                <a:srgbClr val="FF0000"/>
              </a:solidFill>
              <a:miter/>
            </a:ln>
            <a:effectLst/>
          </p:spPr>
          <p:txBody>
            <a:bodyPr lIns="274320" tIns="274320" rIns="182880" bIns="274320" rtlCol="0" anchor="ctr"/>
            <a:lstStyle/>
            <a:p>
              <a:pPr marL="0" marR="0" indent="0" algn="ctr" defTabSz="803275" eaLnBrk="1" latinLnBrk="0" hangingPunct="1">
                <a:spcBef>
                  <a:spcPts val="600"/>
                </a:spcBef>
                <a:buClrTx/>
                <a:buSzPct val="70000"/>
                <a:buFontTx/>
                <a:buNone/>
                <a:tabLst/>
              </a:pPr>
              <a:endParaRPr lang="en-US" sz="2200" dirty="0" smtClean="0">
                <a:solidFill>
                  <a:srgbClr val="002060"/>
                </a:solidFill>
              </a:endParaRPr>
            </a:p>
          </p:txBody>
        </p:sp>
      </p:grp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60420" y="1768475"/>
            <a:ext cx="287655" cy="332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81034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/>
      <p:bldP spid="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stomShape 3"/>
          <p:cNvSpPr/>
          <p:nvPr/>
        </p:nvSpPr>
        <p:spPr>
          <a:xfrm>
            <a:off x="1266826" y="3948029"/>
            <a:ext cx="6610350" cy="1660291"/>
          </a:xfrm>
          <a:prstGeom prst="rect">
            <a:avLst/>
          </a:prstGeom>
          <a:solidFill>
            <a:srgbClr val="FBFFD9"/>
          </a:solidFill>
          <a:ln w="12700">
            <a:solidFill>
              <a:srgbClr val="002060"/>
            </a:solidFill>
            <a:miter/>
          </a:ln>
          <a:effectLst>
            <a:outerShdw blurRad="50800" dist="50800" dir="3600000" algn="ctr" rotWithShape="0">
              <a:srgbClr val="002060"/>
            </a:outerShdw>
          </a:effectLst>
        </p:spPr>
        <p:txBody>
          <a:bodyPr lIns="274320" tIns="182880" rIns="182880" bIns="182880"/>
          <a:lstStyle/>
          <a:p>
            <a:pPr marL="457200" indent="-457200">
              <a:spcBef>
                <a:spcPts val="600"/>
              </a:spcBef>
              <a:buSzPct val="70000"/>
              <a:buFont typeface="+mj-lt"/>
              <a:buAutoNum type="arabicPeriod" startAt="2"/>
            </a:pPr>
            <a:r>
              <a:rPr lang="en-US" sz="2400" b="1" dirty="0" smtClean="0">
                <a:solidFill>
                  <a:srgbClr val="FF0000"/>
                </a:solidFill>
                <a:latin typeface="Book Antiqua" pitchFamily="18" charset="0"/>
              </a:rPr>
              <a:t>Generate a plan such that:</a:t>
            </a:r>
          </a:p>
          <a:p>
            <a:pPr marL="914400" lvl="1" indent="-457200">
              <a:spcBef>
                <a:spcPts val="600"/>
              </a:spcBef>
              <a:buSzPct val="70000"/>
              <a:buFont typeface="Wingdings" pitchFamily="2" charset="2"/>
              <a:buChar char="v"/>
            </a:pPr>
            <a:r>
              <a:rPr lang="en-US" sz="2200" dirty="0" smtClean="0">
                <a:solidFill>
                  <a:srgbClr val="002060"/>
                </a:solidFill>
              </a:rPr>
              <a:t>                  h </a:t>
            </a:r>
            <a:r>
              <a:rPr lang="en-US" sz="2200" dirty="0" smtClean="0">
                <a:solidFill>
                  <a:srgbClr val="002060"/>
                </a:solidFill>
                <a:latin typeface="Calisto MT" panose="02040603050505030304" pitchFamily="18" charset="0"/>
              </a:rPr>
              <a:t>.</a:t>
            </a:r>
          </a:p>
          <a:p>
            <a:pPr marL="914400" lvl="1" indent="-457200">
              <a:lnSpc>
                <a:spcPct val="150000"/>
              </a:lnSpc>
              <a:spcBef>
                <a:spcPts val="600"/>
              </a:spcBef>
              <a:buSzPct val="70000"/>
              <a:buFont typeface="Wingdings" pitchFamily="2" charset="2"/>
              <a:buChar char="v"/>
            </a:pPr>
            <a:r>
              <a:rPr lang="en-US" sz="2200" dirty="0" smtClean="0">
                <a:solidFill>
                  <a:srgbClr val="002060"/>
                </a:solidFill>
                <a:latin typeface="Calisto MT" panose="02040603050505030304" pitchFamily="18" charset="0"/>
              </a:rPr>
              <a:t>                    </a:t>
            </a:r>
            <a:r>
              <a:rPr lang="en-US" sz="200" dirty="0" smtClean="0">
                <a:solidFill>
                  <a:srgbClr val="002060"/>
                </a:solidFill>
                <a:latin typeface="Calisto MT" pitchFamily="18" charset="0"/>
              </a:rPr>
              <a:t> </a:t>
            </a:r>
            <a:r>
              <a:rPr lang="en-US" sz="2200" dirty="0" smtClean="0">
                <a:solidFill>
                  <a:srgbClr val="002060"/>
                </a:solidFill>
                <a:latin typeface="Calisto MT" pitchFamily="18" charset="0"/>
              </a:rPr>
              <a:t>is maximized.</a:t>
            </a:r>
          </a:p>
          <a:p>
            <a:pPr>
              <a:spcBef>
                <a:spcPts val="600"/>
              </a:spcBef>
              <a:buSzPct val="70000"/>
            </a:pPr>
            <a:endParaRPr lang="en-US" sz="2000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buSzPct val="70000"/>
            </a:pPr>
            <a:endParaRPr lang="en-US" sz="2000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buSzPct val="70000"/>
            </a:pPr>
            <a:endParaRPr lang="en-US" sz="2000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buSzPct val="70000"/>
            </a:pP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92" name="CustomShape 3"/>
          <p:cNvSpPr/>
          <p:nvPr/>
        </p:nvSpPr>
        <p:spPr>
          <a:xfrm>
            <a:off x="1266826" y="2043029"/>
            <a:ext cx="6610350" cy="1454551"/>
          </a:xfrm>
          <a:prstGeom prst="rect">
            <a:avLst/>
          </a:prstGeom>
          <a:solidFill>
            <a:srgbClr val="FBFFD9"/>
          </a:solidFill>
          <a:ln w="12700">
            <a:solidFill>
              <a:srgbClr val="002060"/>
            </a:solidFill>
            <a:miter/>
          </a:ln>
          <a:effectLst>
            <a:outerShdw blurRad="50800" dist="50800" dir="3600000" algn="ctr" rotWithShape="0">
              <a:srgbClr val="002060"/>
            </a:outerShdw>
          </a:effectLst>
        </p:spPr>
        <p:txBody>
          <a:bodyPr lIns="274320" tIns="182880" rIns="182880" bIns="182880"/>
          <a:lstStyle/>
          <a:p>
            <a:pPr marL="457200" indent="-457200">
              <a:spcBef>
                <a:spcPts val="600"/>
              </a:spcBef>
              <a:buSzPct val="70000"/>
              <a:buFont typeface="+mj-lt"/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  <a:latin typeface="Book Antiqua" pitchFamily="18" charset="0"/>
              </a:rPr>
              <a:t>Benefit-</a:t>
            </a:r>
            <a:r>
              <a:rPr lang="en-US" sz="2400" b="1" dirty="0" err="1" smtClean="0">
                <a:solidFill>
                  <a:srgbClr val="FF0000"/>
                </a:solidFill>
                <a:latin typeface="Book Antiqua" pitchFamily="18" charset="0"/>
              </a:rPr>
              <a:t>vs</a:t>
            </a:r>
            <a:r>
              <a:rPr lang="en-US" sz="2400" b="1" dirty="0" smtClean="0">
                <a:solidFill>
                  <a:srgbClr val="FF0000"/>
                </a:solidFill>
                <a:latin typeface="Book Antiqua" pitchFamily="18" charset="0"/>
              </a:rPr>
              <a:t>-Cost Analysis:</a:t>
            </a:r>
          </a:p>
          <a:p>
            <a:pPr marL="914400" lvl="1" indent="-457200">
              <a:spcBef>
                <a:spcPts val="600"/>
              </a:spcBef>
              <a:buSzPct val="70000"/>
              <a:buFont typeface="Wingdings" pitchFamily="2" charset="2"/>
              <a:buChar char="v"/>
            </a:pPr>
            <a:r>
              <a:rPr lang="en-US" sz="2200" dirty="0" smtClean="0">
                <a:solidFill>
                  <a:srgbClr val="002060"/>
                </a:solidFill>
                <a:latin typeface="Calisto MT" pitchFamily="18" charset="0"/>
              </a:rPr>
              <a:t>Each node and block has an updated cost and benefit. </a:t>
            </a:r>
          </a:p>
          <a:p>
            <a:pPr>
              <a:spcBef>
                <a:spcPts val="600"/>
              </a:spcBef>
              <a:buSzPct val="70000"/>
            </a:pPr>
            <a:endParaRPr lang="en-US" sz="2000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buSzPct val="70000"/>
            </a:pPr>
            <a:endParaRPr lang="en-US" sz="2000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buSzPct val="70000"/>
            </a:pP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9521" y="565252"/>
            <a:ext cx="9134484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Plan Generation Phase</a:t>
            </a:r>
            <a:endParaRPr kumimoji="0" lang="en-US" sz="3600" b="1" i="0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loud Callout 4"/>
          <p:cNvSpPr/>
          <p:nvPr/>
        </p:nvSpPr>
        <p:spPr bwMode="auto">
          <a:xfrm>
            <a:off x="6132401" y="4337995"/>
            <a:ext cx="2518113" cy="1580206"/>
          </a:xfrm>
          <a:prstGeom prst="cloudCallout">
            <a:avLst>
              <a:gd name="adj1" fmla="val -60628"/>
              <a:gd name="adj2" fmla="val -48486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2700" dist="38100" dir="3600000" algn="ctr" rotWithShape="0">
              <a:schemeClr val="bg1">
                <a:lumMod val="50000"/>
              </a:schemeClr>
            </a:outerShdw>
          </a:effectLst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803275"/>
            <a:r>
              <a:rPr lang="en-US" sz="2000" b="1" u="sng" dirty="0" smtClean="0">
                <a:solidFill>
                  <a:srgbClr val="FF0000"/>
                </a:solidFill>
              </a:rPr>
              <a:t>NP-hard</a:t>
            </a:r>
          </a:p>
          <a:p>
            <a:pPr algn="ctr" defTabSz="803275"/>
            <a:r>
              <a:rPr lang="en-US" sz="2000" dirty="0" smtClean="0"/>
              <a:t>Oregon-Trail Knapsack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479494" y="4584697"/>
            <a:ext cx="1606731" cy="860070"/>
            <a:chOff x="2479494" y="4646616"/>
            <a:chExt cx="1744844" cy="860070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9494" y="5145888"/>
              <a:ext cx="1444805" cy="360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47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0287" y="4646616"/>
              <a:ext cx="1744051" cy="334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22425564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92" grpId="0" build="allAtOnce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209757" y="1742104"/>
            <a:ext cx="41751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03275"/>
            <a:r>
              <a:rPr lang="en-US" sz="2200" dirty="0" smtClean="0">
                <a:solidFill>
                  <a:srgbClr val="002060"/>
                </a:solidFill>
                <a:latin typeface="Berlin Sans FB" pitchFamily="34" charset="0"/>
              </a:rPr>
              <a:t>Instantiated </a:t>
            </a:r>
          </a:p>
          <a:p>
            <a:pPr algn="ctr" defTabSz="803275"/>
            <a:r>
              <a:rPr lang="en-US" sz="2200" dirty="0" smtClean="0">
                <a:solidFill>
                  <a:srgbClr val="002060"/>
                </a:solidFill>
                <a:latin typeface="Berlin Sans FB" pitchFamily="34" charset="0"/>
              </a:rPr>
              <a:t>Unresolved Nodes</a:t>
            </a:r>
          </a:p>
        </p:txBody>
      </p:sp>
      <p:sp>
        <p:nvSpPr>
          <p:cNvPr id="35" name="Right Arrow 34"/>
          <p:cNvSpPr/>
          <p:nvPr/>
        </p:nvSpPr>
        <p:spPr bwMode="auto">
          <a:xfrm>
            <a:off x="5007181" y="2939796"/>
            <a:ext cx="647024" cy="376927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100012" tIns="49212" rIns="100012" bIns="49212" anchor="ctr"/>
          <a:lstStyle/>
          <a:p>
            <a:pPr defTabSz="912813" eaLnBrk="0" hangingPunct="0">
              <a:defRPr/>
            </a:pPr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153909" y="2386416"/>
            <a:ext cx="1485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03275"/>
            <a:r>
              <a:rPr lang="en-US" sz="2400" dirty="0" smtClean="0">
                <a:latin typeface="Rockwell Extra Bold" pitchFamily="18" charset="0"/>
              </a:rPr>
              <a:t>Step#1</a:t>
            </a:r>
            <a:endParaRPr lang="en-US" sz="2400" dirty="0" smtClean="0">
              <a:latin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52398" y="4890740"/>
            <a:ext cx="1485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03275"/>
            <a:r>
              <a:rPr lang="en-US" sz="2400" dirty="0" smtClean="0">
                <a:latin typeface="Rockwell Extra Bold" pitchFamily="18" charset="0"/>
              </a:rPr>
              <a:t>Step#2</a:t>
            </a:r>
            <a:endParaRPr lang="en-US" sz="2400" dirty="0" smtClean="0">
              <a:latin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729207" y="4481825"/>
            <a:ext cx="33709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03275"/>
            <a:r>
              <a:rPr lang="en-US" sz="2200" dirty="0" err="1" smtClean="0">
                <a:solidFill>
                  <a:srgbClr val="002060"/>
                </a:solidFill>
                <a:latin typeface="Berlin Sans FB" pitchFamily="34" charset="0"/>
              </a:rPr>
              <a:t>Uninstantiated</a:t>
            </a:r>
            <a:r>
              <a:rPr lang="en-US" sz="2200" dirty="0" smtClean="0">
                <a:solidFill>
                  <a:srgbClr val="002060"/>
                </a:solidFill>
                <a:latin typeface="Berlin Sans FB" pitchFamily="34" charset="0"/>
              </a:rPr>
              <a:t> Blocks</a:t>
            </a:r>
          </a:p>
        </p:txBody>
      </p:sp>
      <p:grpSp>
        <p:nvGrpSpPr>
          <p:cNvPr id="2" name="Group 85"/>
          <p:cNvGrpSpPr/>
          <p:nvPr/>
        </p:nvGrpSpPr>
        <p:grpSpPr>
          <a:xfrm>
            <a:off x="2121701" y="2545804"/>
            <a:ext cx="2202388" cy="1272929"/>
            <a:chOff x="6204631" y="4877524"/>
            <a:chExt cx="2202388" cy="1272929"/>
          </a:xfrm>
        </p:grpSpPr>
        <p:sp>
          <p:nvSpPr>
            <p:cNvPr id="73" name="Rounded Rectangle 72"/>
            <p:cNvSpPr/>
            <p:nvPr/>
          </p:nvSpPr>
          <p:spPr bwMode="auto">
            <a:xfrm>
              <a:off x="6423706" y="4878478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74" name="Rounded Rectangle 73"/>
            <p:cNvSpPr/>
            <p:nvPr/>
          </p:nvSpPr>
          <p:spPr bwMode="auto">
            <a:xfrm>
              <a:off x="7018066" y="4877524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75" name="Rounded Rectangle 74"/>
            <p:cNvSpPr/>
            <p:nvPr/>
          </p:nvSpPr>
          <p:spPr bwMode="auto">
            <a:xfrm>
              <a:off x="7602906" y="4882454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76" name="Rounded Rectangle 75"/>
            <p:cNvSpPr/>
            <p:nvPr/>
          </p:nvSpPr>
          <p:spPr bwMode="auto">
            <a:xfrm>
              <a:off x="6204631" y="5335678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77" name="Rounded Rectangle 76"/>
            <p:cNvSpPr/>
            <p:nvPr/>
          </p:nvSpPr>
          <p:spPr bwMode="auto">
            <a:xfrm>
              <a:off x="6798991" y="5334724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78" name="Rounded Rectangle 77"/>
            <p:cNvSpPr/>
            <p:nvPr/>
          </p:nvSpPr>
          <p:spPr bwMode="auto">
            <a:xfrm>
              <a:off x="7383831" y="5339654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82" name="Rounded Rectangle 81"/>
            <p:cNvSpPr/>
            <p:nvPr/>
          </p:nvSpPr>
          <p:spPr bwMode="auto">
            <a:xfrm>
              <a:off x="6433230" y="5797635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83" name="Rounded Rectangle 82"/>
            <p:cNvSpPr/>
            <p:nvPr/>
          </p:nvSpPr>
          <p:spPr bwMode="auto">
            <a:xfrm>
              <a:off x="7027590" y="5796681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84" name="Rounded Rectangle 83"/>
            <p:cNvSpPr/>
            <p:nvPr/>
          </p:nvSpPr>
          <p:spPr bwMode="auto">
            <a:xfrm>
              <a:off x="7612430" y="5801611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85" name="Rounded Rectangle 84"/>
            <p:cNvSpPr/>
            <p:nvPr/>
          </p:nvSpPr>
          <p:spPr bwMode="auto">
            <a:xfrm>
              <a:off x="7945763" y="5337289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</p:grpSp>
      <p:grpSp>
        <p:nvGrpSpPr>
          <p:cNvPr id="3" name="Group 86"/>
          <p:cNvGrpSpPr/>
          <p:nvPr/>
        </p:nvGrpSpPr>
        <p:grpSpPr>
          <a:xfrm>
            <a:off x="6213641" y="2599144"/>
            <a:ext cx="1640456" cy="811753"/>
            <a:chOff x="6204631" y="5334724"/>
            <a:chExt cx="1640456" cy="811753"/>
          </a:xfrm>
        </p:grpSpPr>
        <p:sp>
          <p:nvSpPr>
            <p:cNvPr id="93" name="Rounded Rectangle 92"/>
            <p:cNvSpPr/>
            <p:nvPr/>
          </p:nvSpPr>
          <p:spPr bwMode="auto">
            <a:xfrm>
              <a:off x="6204631" y="5335678"/>
              <a:ext cx="461256" cy="348842"/>
            </a:xfrm>
            <a:prstGeom prst="roundRect">
              <a:avLst/>
            </a:prstGeom>
            <a:gradFill>
              <a:gsLst>
                <a:gs pos="0">
                  <a:schemeClr val="accent5"/>
                </a:gs>
                <a:gs pos="100000">
                  <a:srgbClr val="E5EFFF"/>
                </a:gs>
              </a:gsLst>
              <a:lin ang="1200000" scaled="0"/>
            </a:gradFill>
            <a:ln w="9360">
              <a:solidFill>
                <a:srgbClr val="4A7EBB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94" name="Rounded Rectangle 93"/>
            <p:cNvSpPr/>
            <p:nvPr/>
          </p:nvSpPr>
          <p:spPr bwMode="auto">
            <a:xfrm>
              <a:off x="6798991" y="5334724"/>
              <a:ext cx="461256" cy="348842"/>
            </a:xfrm>
            <a:prstGeom prst="roundRect">
              <a:avLst/>
            </a:prstGeom>
            <a:gradFill>
              <a:gsLst>
                <a:gs pos="0">
                  <a:schemeClr val="accent5"/>
                </a:gs>
                <a:gs pos="100000">
                  <a:srgbClr val="E5EFFF"/>
                </a:gs>
              </a:gsLst>
              <a:lin ang="1200000" scaled="0"/>
            </a:gradFill>
            <a:ln w="9360">
              <a:solidFill>
                <a:srgbClr val="4A7EBB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95" name="Rounded Rectangle 94"/>
            <p:cNvSpPr/>
            <p:nvPr/>
          </p:nvSpPr>
          <p:spPr bwMode="auto">
            <a:xfrm>
              <a:off x="7383831" y="5339654"/>
              <a:ext cx="461256" cy="348842"/>
            </a:xfrm>
            <a:prstGeom prst="roundRect">
              <a:avLst/>
            </a:prstGeom>
            <a:gradFill>
              <a:gsLst>
                <a:gs pos="0">
                  <a:schemeClr val="accent5"/>
                </a:gs>
                <a:gs pos="100000">
                  <a:srgbClr val="E5EFFF"/>
                </a:gs>
              </a:gsLst>
              <a:lin ang="1200000" scaled="0"/>
            </a:gradFill>
            <a:ln w="9360">
              <a:solidFill>
                <a:srgbClr val="4A7EBB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96" name="Rounded Rectangle 95"/>
            <p:cNvSpPr/>
            <p:nvPr/>
          </p:nvSpPr>
          <p:spPr bwMode="auto">
            <a:xfrm>
              <a:off x="6433230" y="5797635"/>
              <a:ext cx="461256" cy="348842"/>
            </a:xfrm>
            <a:prstGeom prst="roundRect">
              <a:avLst/>
            </a:prstGeom>
            <a:gradFill>
              <a:gsLst>
                <a:gs pos="0">
                  <a:schemeClr val="accent5"/>
                </a:gs>
                <a:gs pos="100000">
                  <a:srgbClr val="E5EFFF"/>
                </a:gs>
              </a:gsLst>
              <a:lin ang="1200000" scaled="0"/>
            </a:gradFill>
            <a:ln w="9360">
              <a:solidFill>
                <a:srgbClr val="4A7EBB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97" name="Rounded Rectangle 96"/>
            <p:cNvSpPr/>
            <p:nvPr/>
          </p:nvSpPr>
          <p:spPr bwMode="auto">
            <a:xfrm>
              <a:off x="7027590" y="5796681"/>
              <a:ext cx="461256" cy="348842"/>
            </a:xfrm>
            <a:prstGeom prst="roundRect">
              <a:avLst/>
            </a:prstGeom>
            <a:gradFill>
              <a:gsLst>
                <a:gs pos="0">
                  <a:schemeClr val="accent5"/>
                </a:gs>
                <a:gs pos="100000">
                  <a:srgbClr val="E5EFFF"/>
                </a:gs>
              </a:gsLst>
              <a:lin ang="1200000" scaled="0"/>
            </a:gradFill>
            <a:ln w="9360">
              <a:solidFill>
                <a:srgbClr val="4A7EBB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</p:grpSp>
      <p:grpSp>
        <p:nvGrpSpPr>
          <p:cNvPr id="4" name="Group 117"/>
          <p:cNvGrpSpPr/>
          <p:nvPr/>
        </p:nvGrpSpPr>
        <p:grpSpPr>
          <a:xfrm>
            <a:off x="2260316" y="4960125"/>
            <a:ext cx="2274006" cy="1215250"/>
            <a:chOff x="2426566" y="4817250"/>
            <a:chExt cx="2274006" cy="1215250"/>
          </a:xfrm>
        </p:grpSpPr>
        <p:sp>
          <p:nvSpPr>
            <p:cNvPr id="21" name="Snip Single Corner Rectangle 20"/>
            <p:cNvSpPr/>
            <p:nvPr/>
          </p:nvSpPr>
          <p:spPr bwMode="auto">
            <a:xfrm>
              <a:off x="2426566" y="4817250"/>
              <a:ext cx="462683" cy="529450"/>
            </a:xfrm>
            <a:prstGeom prst="snip1Rect">
              <a:avLst>
                <a:gd name="adj" fmla="val 26935"/>
              </a:avLst>
            </a:prstGeom>
            <a:solidFill>
              <a:srgbClr val="002060">
                <a:alpha val="80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lIns="0" tIns="0" rIns="0" bIns="49212" anchor="ctr"/>
            <a:lstStyle/>
            <a:p>
              <a:pPr algn="r" defTabSz="912813" eaLnBrk="0" hangingPunct="0">
                <a:defRPr/>
              </a:pPr>
              <a:r>
                <a:rPr lang="en-US" sz="2200" dirty="0" smtClean="0">
                  <a:solidFill>
                    <a:schemeClr val="bg1"/>
                  </a:solidFill>
                </a:rPr>
                <a:t>R</a:t>
              </a:r>
              <a:r>
                <a:rPr lang="en-US" sz="2200" baseline="-25000" dirty="0" smtClean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7" name="Snip Single Corner Rectangle 106"/>
            <p:cNvSpPr/>
            <p:nvPr/>
          </p:nvSpPr>
          <p:spPr bwMode="auto">
            <a:xfrm>
              <a:off x="3031389" y="4818839"/>
              <a:ext cx="462683" cy="529450"/>
            </a:xfrm>
            <a:prstGeom prst="snip1Rect">
              <a:avLst>
                <a:gd name="adj" fmla="val 26935"/>
              </a:avLst>
            </a:prstGeom>
            <a:solidFill>
              <a:srgbClr val="002060">
                <a:alpha val="80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lIns="0" tIns="0" rIns="0" bIns="49212" anchor="ctr"/>
            <a:lstStyle/>
            <a:p>
              <a:pPr algn="r" defTabSz="912813" eaLnBrk="0" hangingPunct="0">
                <a:defRPr/>
              </a:pPr>
              <a:r>
                <a:rPr lang="en-US" sz="2200" dirty="0" smtClean="0">
                  <a:solidFill>
                    <a:schemeClr val="bg1"/>
                  </a:solidFill>
                </a:rPr>
                <a:t>R</a:t>
              </a:r>
              <a:r>
                <a:rPr lang="en-US" sz="2200" baseline="-25000" dirty="0" smtClean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08" name="Snip Single Corner Rectangle 107"/>
            <p:cNvSpPr/>
            <p:nvPr/>
          </p:nvSpPr>
          <p:spPr bwMode="auto">
            <a:xfrm>
              <a:off x="3633066" y="4820425"/>
              <a:ext cx="462683" cy="529450"/>
            </a:xfrm>
            <a:prstGeom prst="snip1Rect">
              <a:avLst>
                <a:gd name="adj" fmla="val 26935"/>
              </a:avLst>
            </a:prstGeom>
            <a:solidFill>
              <a:srgbClr val="002060">
                <a:alpha val="80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lIns="0" tIns="0" rIns="0" bIns="49212" anchor="ctr"/>
            <a:lstStyle/>
            <a:p>
              <a:pPr algn="r" defTabSz="912813" eaLnBrk="0" hangingPunct="0">
                <a:defRPr/>
              </a:pPr>
              <a:r>
                <a:rPr lang="en-US" sz="2200" dirty="0" smtClean="0">
                  <a:solidFill>
                    <a:schemeClr val="bg1"/>
                  </a:solidFill>
                </a:rPr>
                <a:t>R</a:t>
              </a:r>
              <a:r>
                <a:rPr lang="en-US" sz="2200" baseline="-25000" dirty="0" smtClean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09" name="Snip Single Corner Rectangle 108"/>
            <p:cNvSpPr/>
            <p:nvPr/>
          </p:nvSpPr>
          <p:spPr bwMode="auto">
            <a:xfrm>
              <a:off x="4237889" y="4822014"/>
              <a:ext cx="462683" cy="529450"/>
            </a:xfrm>
            <a:prstGeom prst="snip1Rect">
              <a:avLst>
                <a:gd name="adj" fmla="val 26935"/>
              </a:avLst>
            </a:prstGeom>
            <a:solidFill>
              <a:srgbClr val="002060">
                <a:alpha val="80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lIns="0" tIns="0" rIns="0" bIns="49212" anchor="ctr"/>
            <a:lstStyle/>
            <a:p>
              <a:pPr algn="r" defTabSz="912813" eaLnBrk="0" hangingPunct="0">
                <a:defRPr/>
              </a:pPr>
              <a:r>
                <a:rPr lang="en-US" sz="2200" dirty="0" smtClean="0">
                  <a:solidFill>
                    <a:schemeClr val="bg1"/>
                  </a:solidFill>
                </a:rPr>
                <a:t>R</a:t>
              </a:r>
              <a:r>
                <a:rPr lang="en-US" sz="2200" baseline="-25000" dirty="0" smtClean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10" name="Snip Single Corner Rectangle 109"/>
            <p:cNvSpPr/>
            <p:nvPr/>
          </p:nvSpPr>
          <p:spPr bwMode="auto">
            <a:xfrm>
              <a:off x="2699616" y="5499875"/>
              <a:ext cx="462683" cy="529450"/>
            </a:xfrm>
            <a:prstGeom prst="snip1Rect">
              <a:avLst>
                <a:gd name="adj" fmla="val 26935"/>
              </a:avLst>
            </a:prstGeom>
            <a:solidFill>
              <a:srgbClr val="002060">
                <a:alpha val="80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lIns="0" tIns="0" rIns="0" bIns="49212" anchor="ctr"/>
            <a:lstStyle/>
            <a:p>
              <a:pPr algn="r" defTabSz="912813" eaLnBrk="0" hangingPunct="0">
                <a:defRPr/>
              </a:pPr>
              <a:r>
                <a:rPr lang="en-US" sz="2200" dirty="0" smtClean="0">
                  <a:solidFill>
                    <a:schemeClr val="bg1"/>
                  </a:solidFill>
                </a:rPr>
                <a:t>R</a:t>
              </a:r>
              <a:r>
                <a:rPr lang="en-US" sz="2200" baseline="-25000" dirty="0" smtClean="0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111" name="Snip Single Corner Rectangle 110"/>
            <p:cNvSpPr/>
            <p:nvPr/>
          </p:nvSpPr>
          <p:spPr bwMode="auto">
            <a:xfrm>
              <a:off x="3304439" y="5501464"/>
              <a:ext cx="462683" cy="529450"/>
            </a:xfrm>
            <a:prstGeom prst="snip1Rect">
              <a:avLst>
                <a:gd name="adj" fmla="val 26935"/>
              </a:avLst>
            </a:prstGeom>
            <a:solidFill>
              <a:srgbClr val="002060">
                <a:alpha val="80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lIns="0" tIns="0" rIns="0" bIns="49212" anchor="ctr"/>
            <a:lstStyle/>
            <a:p>
              <a:pPr algn="r" defTabSz="912813" eaLnBrk="0" hangingPunct="0">
                <a:defRPr/>
              </a:pPr>
              <a:r>
                <a:rPr lang="en-US" sz="2200" dirty="0" smtClean="0">
                  <a:solidFill>
                    <a:schemeClr val="bg1"/>
                  </a:solidFill>
                </a:rPr>
                <a:t>R</a:t>
              </a:r>
              <a:r>
                <a:rPr lang="en-US" sz="2200" baseline="-25000" dirty="0" smtClean="0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112" name="Snip Single Corner Rectangle 111"/>
            <p:cNvSpPr/>
            <p:nvPr/>
          </p:nvSpPr>
          <p:spPr bwMode="auto">
            <a:xfrm>
              <a:off x="3906116" y="5503050"/>
              <a:ext cx="462683" cy="529450"/>
            </a:xfrm>
            <a:prstGeom prst="snip1Rect">
              <a:avLst>
                <a:gd name="adj" fmla="val 26935"/>
              </a:avLst>
            </a:prstGeom>
            <a:solidFill>
              <a:srgbClr val="002060">
                <a:alpha val="80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lIns="0" tIns="0" rIns="0" bIns="49212" anchor="ctr"/>
            <a:lstStyle/>
            <a:p>
              <a:pPr algn="r" defTabSz="912813" eaLnBrk="0" hangingPunct="0">
                <a:defRPr/>
              </a:pPr>
              <a:r>
                <a:rPr lang="en-US" sz="2200" dirty="0" smtClean="0">
                  <a:solidFill>
                    <a:schemeClr val="bg1"/>
                  </a:solidFill>
                </a:rPr>
                <a:t>R</a:t>
              </a:r>
              <a:r>
                <a:rPr lang="en-US" sz="2200" baseline="-25000" dirty="0" smtClean="0">
                  <a:solidFill>
                    <a:schemeClr val="bg1"/>
                  </a:solidFill>
                </a:rPr>
                <a:t>9</a:t>
              </a:r>
            </a:p>
          </p:txBody>
        </p:sp>
      </p:grpSp>
      <p:sp>
        <p:nvSpPr>
          <p:cNvPr id="114" name="Line Callout 2 113"/>
          <p:cNvSpPr/>
          <p:nvPr/>
        </p:nvSpPr>
        <p:spPr bwMode="auto">
          <a:xfrm rot="10800000">
            <a:off x="6125909" y="2500261"/>
            <a:ext cx="1865014" cy="1032096"/>
          </a:xfrm>
          <a:prstGeom prst="borderCallout2">
            <a:avLst>
              <a:gd name="adj1" fmla="val -1503"/>
              <a:gd name="adj2" fmla="val 67182"/>
              <a:gd name="adj3" fmla="val -29496"/>
              <a:gd name="adj4" fmla="val 61974"/>
              <a:gd name="adj5" fmla="val -29451"/>
              <a:gd name="adj6" fmla="val 47241"/>
            </a:avLst>
          </a:prstGeom>
          <a:noFill/>
          <a:ln w="34925" cap="sq">
            <a:solidFill>
              <a:schemeClr val="tx1"/>
            </a:solidFill>
            <a:round/>
          </a:ln>
          <a:effectLst/>
        </p:spPr>
        <p:txBody>
          <a:bodyPr lIns="274320" tIns="274320" rIns="182880" bIns="274320" rtlCol="0" anchor="ctr"/>
          <a:lstStyle/>
          <a:p>
            <a:pPr marL="0" marR="0" indent="0" algn="ctr" defTabSz="803275" eaLnBrk="1" latinLnBrk="0" hangingPunct="1">
              <a:spcBef>
                <a:spcPts val="600"/>
              </a:spcBef>
              <a:buClrTx/>
              <a:buSzPct val="70000"/>
              <a:buFontTx/>
              <a:buNone/>
              <a:tabLst/>
            </a:pPr>
            <a:endParaRPr lang="en-US" sz="2200" dirty="0" smtClean="0">
              <a:solidFill>
                <a:srgbClr val="002060"/>
              </a:solidFill>
            </a:endParaRPr>
          </a:p>
        </p:txBody>
      </p:sp>
      <p:pic>
        <p:nvPicPr>
          <p:cNvPr id="1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1118" y="3584373"/>
            <a:ext cx="586522" cy="476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itle 1"/>
          <p:cNvSpPr txBox="1">
            <a:spLocks/>
          </p:cNvSpPr>
          <p:nvPr/>
        </p:nvSpPr>
        <p:spPr bwMode="auto">
          <a:xfrm>
            <a:off x="9521" y="565252"/>
            <a:ext cx="9134484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Plan Generation Algorithm</a:t>
            </a:r>
            <a:endParaRPr kumimoji="0" lang="en-US" sz="3600" b="1" i="0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650" y="4651570"/>
            <a:ext cx="3385957" cy="1553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79345" y="2127394"/>
            <a:ext cx="1764506" cy="282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8" name="Group 47"/>
          <p:cNvGrpSpPr/>
          <p:nvPr/>
        </p:nvGrpSpPr>
        <p:grpSpPr>
          <a:xfrm>
            <a:off x="2110196" y="2466663"/>
            <a:ext cx="2230611" cy="1555178"/>
            <a:chOff x="2110196" y="2466663"/>
            <a:chExt cx="2230611" cy="1555178"/>
          </a:xfrm>
        </p:grpSpPr>
        <p:sp>
          <p:nvSpPr>
            <p:cNvPr id="37" name="TextBox 36"/>
            <p:cNvSpPr txBox="1"/>
            <p:nvPr/>
          </p:nvSpPr>
          <p:spPr>
            <a:xfrm>
              <a:off x="2332446" y="2466663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929346" y="2466663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507196" y="2468251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110196" y="2917513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710271" y="2921482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291296" y="2920689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853271" y="2920690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13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338796" y="3373129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15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929347" y="3375510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16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515134" y="3370744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21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6205946" y="2523813"/>
            <a:ext cx="1662286" cy="1101150"/>
            <a:chOff x="2332446" y="2466663"/>
            <a:chExt cx="1662286" cy="1101150"/>
          </a:xfrm>
        </p:grpSpPr>
        <p:sp>
          <p:nvSpPr>
            <p:cNvPr id="50" name="TextBox 49"/>
            <p:cNvSpPr txBox="1"/>
            <p:nvPr/>
          </p:nvSpPr>
          <p:spPr>
            <a:xfrm>
              <a:off x="2332446" y="2466663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922996" y="2466663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507196" y="2466663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576921" y="2921482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157946" y="2920689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16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35" grpId="0" animBg="1"/>
      <p:bldP spid="61" grpId="0"/>
      <p:bldP spid="63" grpId="0"/>
      <p:bldP spid="64" grpId="0"/>
      <p:bldP spid="1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ight Arrow 34"/>
          <p:cNvSpPr/>
          <p:nvPr/>
        </p:nvSpPr>
        <p:spPr bwMode="auto">
          <a:xfrm>
            <a:off x="4381500" y="3194664"/>
            <a:ext cx="876300" cy="376927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100012" tIns="49212" rIns="100012" bIns="49212" anchor="ctr"/>
          <a:lstStyle/>
          <a:p>
            <a:pPr defTabSz="912813" eaLnBrk="0" hangingPunct="0">
              <a:defRPr/>
            </a:pPr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108643" y="2513163"/>
            <a:ext cx="1485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03275"/>
            <a:r>
              <a:rPr lang="en-US" sz="2400" dirty="0" smtClean="0">
                <a:latin typeface="Rockwell Extra Bold" pitchFamily="18" charset="0"/>
              </a:rPr>
              <a:t>Step#3</a:t>
            </a:r>
            <a:endParaRPr lang="en-US" sz="2400" dirty="0" smtClean="0">
              <a:latin typeface="Times New Roman" pitchFamily="18" charset="0"/>
            </a:endParaRPr>
          </a:p>
        </p:txBody>
      </p:sp>
      <p:grpSp>
        <p:nvGrpSpPr>
          <p:cNvPr id="77" name="Group 76"/>
          <p:cNvGrpSpPr/>
          <p:nvPr/>
        </p:nvGrpSpPr>
        <p:grpSpPr>
          <a:xfrm>
            <a:off x="1868559" y="3934050"/>
            <a:ext cx="1640456" cy="811753"/>
            <a:chOff x="6204631" y="5334724"/>
            <a:chExt cx="1640456" cy="811753"/>
          </a:xfrm>
        </p:grpSpPr>
        <p:sp>
          <p:nvSpPr>
            <p:cNvPr id="78" name="Rounded Rectangle 77"/>
            <p:cNvSpPr/>
            <p:nvPr/>
          </p:nvSpPr>
          <p:spPr bwMode="auto">
            <a:xfrm>
              <a:off x="6204631" y="5335678"/>
              <a:ext cx="461256" cy="348842"/>
            </a:xfrm>
            <a:prstGeom prst="roundRect">
              <a:avLst/>
            </a:prstGeom>
            <a:gradFill>
              <a:gsLst>
                <a:gs pos="0">
                  <a:schemeClr val="accent5"/>
                </a:gs>
                <a:gs pos="100000">
                  <a:srgbClr val="E5EFFF"/>
                </a:gs>
              </a:gsLst>
              <a:lin ang="1200000" scaled="0"/>
            </a:gradFill>
            <a:ln w="9360">
              <a:solidFill>
                <a:srgbClr val="4A7EBB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79" name="Rounded Rectangle 78"/>
            <p:cNvSpPr/>
            <p:nvPr/>
          </p:nvSpPr>
          <p:spPr bwMode="auto">
            <a:xfrm>
              <a:off x="6798991" y="5334724"/>
              <a:ext cx="461256" cy="348842"/>
            </a:xfrm>
            <a:prstGeom prst="roundRect">
              <a:avLst/>
            </a:prstGeom>
            <a:gradFill>
              <a:gsLst>
                <a:gs pos="0">
                  <a:schemeClr val="accent5"/>
                </a:gs>
                <a:gs pos="100000">
                  <a:srgbClr val="E5EFFF"/>
                </a:gs>
              </a:gsLst>
              <a:lin ang="1200000" scaled="0"/>
            </a:gradFill>
            <a:ln w="9360">
              <a:solidFill>
                <a:srgbClr val="4A7EBB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80" name="Rounded Rectangle 79"/>
            <p:cNvSpPr/>
            <p:nvPr/>
          </p:nvSpPr>
          <p:spPr bwMode="auto">
            <a:xfrm>
              <a:off x="7383831" y="5339654"/>
              <a:ext cx="461256" cy="348842"/>
            </a:xfrm>
            <a:prstGeom prst="roundRect">
              <a:avLst/>
            </a:prstGeom>
            <a:gradFill>
              <a:gsLst>
                <a:gs pos="0">
                  <a:schemeClr val="accent5"/>
                </a:gs>
                <a:gs pos="100000">
                  <a:srgbClr val="E5EFFF"/>
                </a:gs>
              </a:gsLst>
              <a:lin ang="1200000" scaled="0"/>
            </a:gradFill>
            <a:ln w="9360">
              <a:solidFill>
                <a:srgbClr val="4A7EBB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81" name="Rounded Rectangle 80"/>
            <p:cNvSpPr/>
            <p:nvPr/>
          </p:nvSpPr>
          <p:spPr bwMode="auto">
            <a:xfrm>
              <a:off x="6433230" y="5797635"/>
              <a:ext cx="461256" cy="348842"/>
            </a:xfrm>
            <a:prstGeom prst="roundRect">
              <a:avLst/>
            </a:prstGeom>
            <a:gradFill>
              <a:gsLst>
                <a:gs pos="0">
                  <a:schemeClr val="accent5"/>
                </a:gs>
                <a:gs pos="100000">
                  <a:srgbClr val="E5EFFF"/>
                </a:gs>
              </a:gsLst>
              <a:lin ang="1200000" scaled="0"/>
            </a:gradFill>
            <a:ln w="9360">
              <a:solidFill>
                <a:srgbClr val="4A7EBB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82" name="Rounded Rectangle 81"/>
            <p:cNvSpPr/>
            <p:nvPr/>
          </p:nvSpPr>
          <p:spPr bwMode="auto">
            <a:xfrm>
              <a:off x="7027590" y="5796681"/>
              <a:ext cx="461256" cy="348842"/>
            </a:xfrm>
            <a:prstGeom prst="roundRect">
              <a:avLst/>
            </a:prstGeom>
            <a:gradFill>
              <a:gsLst>
                <a:gs pos="0">
                  <a:schemeClr val="accent5"/>
                </a:gs>
                <a:gs pos="100000">
                  <a:srgbClr val="E5EFFF"/>
                </a:gs>
              </a:gsLst>
              <a:lin ang="1200000" scaled="0"/>
            </a:gradFill>
            <a:ln w="9360">
              <a:solidFill>
                <a:srgbClr val="4A7EBB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1870577" y="2947425"/>
            <a:ext cx="1640456" cy="806996"/>
            <a:chOff x="6423706" y="4877524"/>
            <a:chExt cx="1640456" cy="806996"/>
          </a:xfrm>
        </p:grpSpPr>
        <p:sp>
          <p:nvSpPr>
            <p:cNvPr id="84" name="Rounded Rectangle 83"/>
            <p:cNvSpPr/>
            <p:nvPr/>
          </p:nvSpPr>
          <p:spPr bwMode="auto">
            <a:xfrm>
              <a:off x="6423706" y="4878478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85" name="Rounded Rectangle 84"/>
            <p:cNvSpPr/>
            <p:nvPr/>
          </p:nvSpPr>
          <p:spPr bwMode="auto">
            <a:xfrm>
              <a:off x="7018066" y="4877524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86" name="Rounded Rectangle 85"/>
            <p:cNvSpPr/>
            <p:nvPr/>
          </p:nvSpPr>
          <p:spPr bwMode="auto">
            <a:xfrm>
              <a:off x="7602906" y="4882454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87" name="Rounded Rectangle 86"/>
            <p:cNvSpPr/>
            <p:nvPr/>
          </p:nvSpPr>
          <p:spPr bwMode="auto">
            <a:xfrm>
              <a:off x="6729705" y="5335678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88" name="Rounded Rectangle 87"/>
            <p:cNvSpPr/>
            <p:nvPr/>
          </p:nvSpPr>
          <p:spPr bwMode="auto">
            <a:xfrm>
              <a:off x="7324065" y="5334724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</p:grpSp>
      <p:sp>
        <p:nvSpPr>
          <p:cNvPr id="101" name="Content Placeholder 2"/>
          <p:cNvSpPr>
            <a:spLocks noGrp="1"/>
          </p:cNvSpPr>
          <p:nvPr>
            <p:ph idx="1"/>
          </p:nvPr>
        </p:nvSpPr>
        <p:spPr>
          <a:xfrm>
            <a:off x="3915411" y="4029546"/>
            <a:ext cx="4675140" cy="3149851"/>
          </a:xfrm>
        </p:spPr>
        <p:txBody>
          <a:bodyPr/>
          <a:lstStyle/>
          <a:p>
            <a:pPr marL="36576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2060"/>
                </a:solidFill>
                <a:latin typeface="Tw Cen MT" pitchFamily="34" charset="0"/>
              </a:rPr>
              <a:t>If  </a:t>
            </a:r>
            <a:r>
              <a:rPr lang="en-US" sz="1000" dirty="0" smtClean="0">
                <a:solidFill>
                  <a:srgbClr val="002060"/>
                </a:solidFill>
                <a:latin typeface="Tw Cen MT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w Cen MT" pitchFamily="34" charset="0"/>
              </a:rPr>
              <a:t>                   &gt;	</a:t>
            </a:r>
          </a:p>
          <a:p>
            <a:pPr marL="36576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dirty="0" smtClean="0">
              <a:solidFill>
                <a:srgbClr val="002060"/>
              </a:solidFill>
              <a:latin typeface="Tw Cen MT" pitchFamily="34" charset="0"/>
            </a:endParaRPr>
          </a:p>
          <a:p>
            <a:pPr marL="36576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dirty="0" smtClean="0">
              <a:solidFill>
                <a:srgbClr val="002060"/>
              </a:solidFill>
              <a:latin typeface="Tw Cen MT" pitchFamily="34" charset="0"/>
            </a:endParaRPr>
          </a:p>
          <a:p>
            <a:pPr marL="36576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dirty="0" smtClean="0">
              <a:solidFill>
                <a:srgbClr val="002060"/>
              </a:solidFill>
              <a:latin typeface="Tw Cen MT" pitchFamily="34" charset="0"/>
            </a:endParaRPr>
          </a:p>
          <a:p>
            <a:pPr marL="36576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2060"/>
                </a:solidFill>
                <a:latin typeface="Tw Cen MT" pitchFamily="34" charset="0"/>
              </a:rPr>
              <a:t>else</a:t>
            </a:r>
          </a:p>
          <a:p>
            <a:pPr marL="36576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2060"/>
                </a:solidFill>
                <a:latin typeface="Tw Cen MT" pitchFamily="34" charset="0"/>
              </a:rPr>
              <a:t>	  return       and </a:t>
            </a:r>
          </a:p>
        </p:txBody>
      </p:sp>
      <p:grpSp>
        <p:nvGrpSpPr>
          <p:cNvPr id="102" name="Group 101"/>
          <p:cNvGrpSpPr/>
          <p:nvPr/>
        </p:nvGrpSpPr>
        <p:grpSpPr>
          <a:xfrm>
            <a:off x="1869153" y="2968824"/>
            <a:ext cx="1640456" cy="806996"/>
            <a:chOff x="6423706" y="4877524"/>
            <a:chExt cx="1640456" cy="806996"/>
          </a:xfrm>
        </p:grpSpPr>
        <p:sp>
          <p:nvSpPr>
            <p:cNvPr id="103" name="Rounded Rectangle 102"/>
            <p:cNvSpPr/>
            <p:nvPr/>
          </p:nvSpPr>
          <p:spPr bwMode="auto">
            <a:xfrm>
              <a:off x="6423706" y="4878478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104" name="Rounded Rectangle 103"/>
            <p:cNvSpPr/>
            <p:nvPr/>
          </p:nvSpPr>
          <p:spPr bwMode="auto">
            <a:xfrm>
              <a:off x="7018066" y="4877524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105" name="Rounded Rectangle 104"/>
            <p:cNvSpPr/>
            <p:nvPr/>
          </p:nvSpPr>
          <p:spPr bwMode="auto">
            <a:xfrm>
              <a:off x="7602906" y="4882454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106" name="Rounded Rectangle 105"/>
            <p:cNvSpPr/>
            <p:nvPr/>
          </p:nvSpPr>
          <p:spPr bwMode="auto">
            <a:xfrm>
              <a:off x="6729705" y="5335678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  <p:sp>
          <p:nvSpPr>
            <p:cNvPr id="107" name="Rounded Rectangle 106"/>
            <p:cNvSpPr/>
            <p:nvPr/>
          </p:nvSpPr>
          <p:spPr bwMode="auto">
            <a:xfrm>
              <a:off x="7324065" y="5334724"/>
              <a:ext cx="461256" cy="348842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25400" dir="3600000" algn="ctr" rotWithShape="0">
                <a:srgbClr val="002060"/>
              </a:outerShdw>
            </a:effectLst>
          </p:spPr>
          <p:txBody>
            <a:bodyPr lIns="0" tIns="0" rIns="0" bIns="0"/>
            <a:lstStyle/>
            <a:p>
              <a:pPr algn="ctr" defTabSz="803275">
                <a:spcBef>
                  <a:spcPts val="0"/>
                </a:spcBef>
                <a:buSzPct val="70000"/>
                <a:defRPr/>
              </a:pPr>
              <a:endParaRPr lang="en-US" sz="1800" b="1" baseline="-25000" dirty="0" smtClean="0">
                <a:solidFill>
                  <a:srgbClr val="C00000"/>
                </a:solidFill>
                <a:latin typeface="+mn-lt"/>
                <a:cs typeface="Courier New" pitchFamily="49" charset="0"/>
              </a:endParaRPr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1693251" y="1983515"/>
            <a:ext cx="2608967" cy="534214"/>
            <a:chOff x="1693251" y="1983515"/>
            <a:chExt cx="2608967" cy="534214"/>
          </a:xfrm>
        </p:grpSpPr>
        <p:sp>
          <p:nvSpPr>
            <p:cNvPr id="73" name="Snip Single Corner Rectangle 72"/>
            <p:cNvSpPr/>
            <p:nvPr/>
          </p:nvSpPr>
          <p:spPr bwMode="auto">
            <a:xfrm>
              <a:off x="1693251" y="1983515"/>
              <a:ext cx="462683" cy="529450"/>
            </a:xfrm>
            <a:prstGeom prst="snip1Rect">
              <a:avLst>
                <a:gd name="adj" fmla="val 26935"/>
              </a:avLst>
            </a:prstGeom>
            <a:solidFill>
              <a:srgbClr val="002060">
                <a:alpha val="80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lIns="0" tIns="0" rIns="0" bIns="49212" anchor="ctr"/>
            <a:lstStyle/>
            <a:p>
              <a:pPr algn="r" defTabSz="912813" eaLnBrk="0" hangingPunct="0">
                <a:defRPr/>
              </a:pPr>
              <a:r>
                <a:rPr lang="en-US" sz="2200" dirty="0" smtClean="0">
                  <a:solidFill>
                    <a:schemeClr val="bg1"/>
                  </a:solidFill>
                </a:rPr>
                <a:t>R</a:t>
              </a:r>
              <a:r>
                <a:rPr lang="en-US" sz="2200" baseline="-25000" dirty="0" smtClean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74" name="Snip Single Corner Rectangle 73"/>
            <p:cNvSpPr/>
            <p:nvPr/>
          </p:nvSpPr>
          <p:spPr bwMode="auto">
            <a:xfrm>
              <a:off x="2633035" y="1985104"/>
              <a:ext cx="462683" cy="529450"/>
            </a:xfrm>
            <a:prstGeom prst="snip1Rect">
              <a:avLst>
                <a:gd name="adj" fmla="val 26935"/>
              </a:avLst>
            </a:prstGeom>
            <a:solidFill>
              <a:srgbClr val="002060">
                <a:alpha val="80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lIns="0" tIns="0" rIns="0" bIns="49212" anchor="ctr"/>
            <a:lstStyle/>
            <a:p>
              <a:pPr algn="r" defTabSz="912813" eaLnBrk="0" hangingPunct="0">
                <a:defRPr/>
              </a:pPr>
              <a:r>
                <a:rPr lang="en-US" sz="2200" dirty="0" smtClean="0">
                  <a:solidFill>
                    <a:schemeClr val="bg1"/>
                  </a:solidFill>
                </a:rPr>
                <a:t>R</a:t>
              </a:r>
              <a:r>
                <a:rPr lang="en-US" sz="2200" baseline="-25000" dirty="0" smtClean="0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75" name="Snip Single Corner Rectangle 74"/>
            <p:cNvSpPr/>
            <p:nvPr/>
          </p:nvSpPr>
          <p:spPr bwMode="auto">
            <a:xfrm>
              <a:off x="3234712" y="1986690"/>
              <a:ext cx="462683" cy="529450"/>
            </a:xfrm>
            <a:prstGeom prst="snip1Rect">
              <a:avLst>
                <a:gd name="adj" fmla="val 26935"/>
              </a:avLst>
            </a:prstGeom>
            <a:solidFill>
              <a:srgbClr val="002060">
                <a:alpha val="80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lIns="0" tIns="0" rIns="0" bIns="49212" anchor="ctr"/>
            <a:lstStyle/>
            <a:p>
              <a:pPr algn="r" defTabSz="912813" eaLnBrk="0" hangingPunct="0">
                <a:defRPr/>
              </a:pPr>
              <a:r>
                <a:rPr lang="en-US" sz="2200" dirty="0" smtClean="0">
                  <a:solidFill>
                    <a:schemeClr val="bg1"/>
                  </a:solidFill>
                </a:rPr>
                <a:t>R</a:t>
              </a:r>
              <a:r>
                <a:rPr lang="en-US" sz="2200" baseline="-25000" dirty="0" smtClean="0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76" name="Snip Single Corner Rectangle 75"/>
            <p:cNvSpPr/>
            <p:nvPr/>
          </p:nvSpPr>
          <p:spPr bwMode="auto">
            <a:xfrm>
              <a:off x="3839535" y="1988279"/>
              <a:ext cx="462683" cy="529450"/>
            </a:xfrm>
            <a:prstGeom prst="snip1Rect">
              <a:avLst>
                <a:gd name="adj" fmla="val 26935"/>
              </a:avLst>
            </a:prstGeom>
            <a:solidFill>
              <a:srgbClr val="002060">
                <a:alpha val="80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lIns="0" tIns="0" rIns="0" bIns="49212" anchor="ctr"/>
            <a:lstStyle/>
            <a:p>
              <a:pPr algn="r" defTabSz="912813" eaLnBrk="0" hangingPunct="0">
                <a:defRPr/>
              </a:pPr>
              <a:r>
                <a:rPr lang="en-US" sz="2200" dirty="0" smtClean="0">
                  <a:solidFill>
                    <a:schemeClr val="bg1"/>
                  </a:solidFill>
                </a:rPr>
                <a:t>R</a:t>
              </a:r>
              <a:r>
                <a:rPr lang="en-US" sz="2200" baseline="-25000" dirty="0" smtClean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051509" y="2024287"/>
              <a:ext cx="69018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002060"/>
                  </a:solidFill>
                  <a:latin typeface="+mj-lt"/>
                </a:rPr>
                <a:t>…</a:t>
              </a:r>
              <a:endParaRPr lang="en-US" sz="2400" b="1" baseline="-25000" dirty="0" smtClean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109" name="Line Callout 2 108"/>
          <p:cNvSpPr/>
          <p:nvPr/>
        </p:nvSpPr>
        <p:spPr bwMode="auto">
          <a:xfrm rot="10800000">
            <a:off x="5744195" y="2732256"/>
            <a:ext cx="1566249" cy="1032096"/>
          </a:xfrm>
          <a:prstGeom prst="borderCallout2">
            <a:avLst>
              <a:gd name="adj1" fmla="val 87093"/>
              <a:gd name="adj2" fmla="val -1026"/>
              <a:gd name="adj3" fmla="val 87125"/>
              <a:gd name="adj4" fmla="val -25309"/>
              <a:gd name="adj5" fmla="val 65286"/>
              <a:gd name="adj6" fmla="val -25591"/>
            </a:avLst>
          </a:prstGeom>
          <a:noFill/>
          <a:ln w="34925" cap="sq">
            <a:solidFill>
              <a:schemeClr val="tx1"/>
            </a:solidFill>
            <a:round/>
          </a:ln>
          <a:effectLst/>
        </p:spPr>
        <p:txBody>
          <a:bodyPr lIns="274320" tIns="274320" rIns="182880" bIns="274320" rtlCol="0" anchor="ctr"/>
          <a:lstStyle/>
          <a:p>
            <a:pPr marL="0" marR="0" indent="0" algn="ctr" defTabSz="803275" eaLnBrk="1" latinLnBrk="0" hangingPunct="1">
              <a:spcBef>
                <a:spcPts val="600"/>
              </a:spcBef>
              <a:buClrTx/>
              <a:buSzPct val="70000"/>
              <a:buFontTx/>
              <a:buNone/>
              <a:tabLst/>
            </a:pPr>
            <a:endParaRPr lang="en-US" sz="2200" dirty="0" smtClean="0">
              <a:solidFill>
                <a:srgbClr val="002060"/>
              </a:solidFill>
            </a:endParaRPr>
          </a:p>
        </p:txBody>
      </p:sp>
      <p:sp>
        <p:nvSpPr>
          <p:cNvPr id="110" name="Rounded Rectangle 109"/>
          <p:cNvSpPr/>
          <p:nvPr/>
        </p:nvSpPr>
        <p:spPr bwMode="auto">
          <a:xfrm>
            <a:off x="1721612" y="2814574"/>
            <a:ext cx="1936750" cy="2031568"/>
          </a:xfrm>
          <a:prstGeom prst="roundRect">
            <a:avLst/>
          </a:prstGeom>
          <a:noFill/>
          <a:ln w="34925">
            <a:solidFill>
              <a:schemeClr val="tx1"/>
            </a:solidFill>
            <a:miter/>
          </a:ln>
          <a:effectLst/>
        </p:spPr>
        <p:txBody>
          <a:bodyPr lIns="274320" tIns="274320" rIns="182880" bIns="274320" rtlCol="0" anchor="ctr"/>
          <a:lstStyle/>
          <a:p>
            <a:pPr marL="0" marR="0" indent="0" algn="ctr" defTabSz="803275" eaLnBrk="1" latinLnBrk="0" hangingPunct="1">
              <a:spcBef>
                <a:spcPts val="600"/>
              </a:spcBef>
              <a:buClrTx/>
              <a:buSzPct val="70000"/>
              <a:buFontTx/>
              <a:buNone/>
              <a:tabLst/>
            </a:pPr>
            <a:endParaRPr lang="en-US" sz="2200" dirty="0" smtClean="0">
              <a:solidFill>
                <a:srgbClr val="002060"/>
              </a:solidFill>
            </a:endParaRPr>
          </a:p>
        </p:txBody>
      </p:sp>
      <p:pic>
        <p:nvPicPr>
          <p:cNvPr id="21095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7121" y="6223000"/>
            <a:ext cx="5230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0952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0771" y="6234112"/>
            <a:ext cx="476724" cy="354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03068" y="4105073"/>
            <a:ext cx="627780" cy="510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50126" y="3192744"/>
            <a:ext cx="461010" cy="40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6" name="Bent-Up Arrow 115"/>
          <p:cNvSpPr/>
          <p:nvPr/>
        </p:nvSpPr>
        <p:spPr bwMode="auto">
          <a:xfrm rot="5400000" flipV="1">
            <a:off x="3380856" y="2810393"/>
            <a:ext cx="1000125" cy="465689"/>
          </a:xfrm>
          <a:prstGeom prst="bentUpArrow">
            <a:avLst>
              <a:gd name="adj1" fmla="val 25947"/>
              <a:gd name="adj2" fmla="val 28421"/>
              <a:gd name="adj3" fmla="val 26404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>
            <a:outerShdw blurRad="12700" dist="25400" dir="3000000" algn="ctr" rotWithShape="0">
              <a:schemeClr val="accent5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03275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endParaRPr lang="en-US" b="1" u="sng" smtClean="0"/>
          </a:p>
        </p:txBody>
      </p:sp>
      <p:sp>
        <p:nvSpPr>
          <p:cNvPr id="118" name="Right Arrow 117"/>
          <p:cNvSpPr/>
          <p:nvPr/>
        </p:nvSpPr>
        <p:spPr bwMode="auto">
          <a:xfrm rot="5400000">
            <a:off x="3202451" y="2686310"/>
            <a:ext cx="574516" cy="273819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>
            <a:outerShdw blurRad="12700" dist="25400" dir="3000000" algn="ctr" rotWithShape="0">
              <a:schemeClr val="accent5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803275" eaLnBrk="0" hangingPunct="0">
              <a:defRPr/>
            </a:pPr>
            <a:endParaRPr lang="en-US" b="1" u="sng"/>
          </a:p>
        </p:txBody>
      </p:sp>
      <p:sp>
        <p:nvSpPr>
          <p:cNvPr id="51" name="Title 1"/>
          <p:cNvSpPr txBox="1">
            <a:spLocks/>
          </p:cNvSpPr>
          <p:nvPr/>
        </p:nvSpPr>
        <p:spPr bwMode="auto">
          <a:xfrm>
            <a:off x="9521" y="565252"/>
            <a:ext cx="9134484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Plan Generation Algorithm</a:t>
            </a:r>
            <a:endParaRPr kumimoji="0" lang="en-US" sz="3600" b="1" i="0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01796" y="2284804"/>
            <a:ext cx="2539685" cy="36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17610" y="4611164"/>
            <a:ext cx="2397760" cy="361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11110" y="5470637"/>
            <a:ext cx="2489833" cy="322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16501" y="5057747"/>
            <a:ext cx="1189502" cy="320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5" name="Group 54"/>
          <p:cNvGrpSpPr/>
          <p:nvPr/>
        </p:nvGrpSpPr>
        <p:grpSpPr>
          <a:xfrm>
            <a:off x="4695031" y="4129335"/>
            <a:ext cx="4347369" cy="376145"/>
            <a:chOff x="4695031" y="4129335"/>
            <a:chExt cx="4347369" cy="376145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6951028" y="4129335"/>
              <a:ext cx="2091372" cy="376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4695031" y="4153534"/>
              <a:ext cx="1921669" cy="3359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0" name="Group 49"/>
          <p:cNvGrpSpPr/>
          <p:nvPr/>
        </p:nvGrpSpPr>
        <p:grpSpPr>
          <a:xfrm>
            <a:off x="1868896" y="3857313"/>
            <a:ext cx="1662286" cy="1101150"/>
            <a:chOff x="2332446" y="2466663"/>
            <a:chExt cx="1662286" cy="1101150"/>
          </a:xfrm>
        </p:grpSpPr>
        <p:sp>
          <p:nvSpPr>
            <p:cNvPr id="52" name="TextBox 51"/>
            <p:cNvSpPr txBox="1"/>
            <p:nvPr/>
          </p:nvSpPr>
          <p:spPr>
            <a:xfrm>
              <a:off x="2332446" y="2466663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922996" y="2466663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507196" y="2466663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76921" y="2921482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157946" y="2920689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16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843996" y="2771463"/>
            <a:ext cx="1313036" cy="1101150"/>
            <a:chOff x="5843996" y="2765113"/>
            <a:chExt cx="1313036" cy="1101150"/>
          </a:xfrm>
        </p:grpSpPr>
        <p:grpSp>
          <p:nvGrpSpPr>
            <p:cNvPr id="95" name="Group 94"/>
            <p:cNvGrpSpPr/>
            <p:nvPr/>
          </p:nvGrpSpPr>
          <p:grpSpPr>
            <a:xfrm>
              <a:off x="5853282" y="2840576"/>
              <a:ext cx="1284215" cy="811753"/>
              <a:chOff x="6204631" y="5334724"/>
              <a:chExt cx="1284215" cy="811753"/>
            </a:xfrm>
          </p:grpSpPr>
          <p:sp>
            <p:nvSpPr>
              <p:cNvPr id="96" name="Rounded Rectangle 95"/>
              <p:cNvSpPr/>
              <p:nvPr/>
            </p:nvSpPr>
            <p:spPr bwMode="auto">
              <a:xfrm>
                <a:off x="6204631" y="5335678"/>
                <a:ext cx="461256" cy="348842"/>
              </a:xfrm>
              <a:prstGeom prst="roundRect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E5EFFF"/>
                  </a:gs>
                </a:gsLst>
                <a:lin ang="1200000" scaled="0"/>
              </a:gradFill>
              <a:ln w="9360">
                <a:solidFill>
                  <a:srgbClr val="4A7EBB"/>
                </a:solidFill>
                <a:miter/>
              </a:ln>
              <a:effectLst>
                <a:outerShdw blurRad="50800" dist="25400" dir="3600000" algn="ctr" rotWithShape="0">
                  <a:srgbClr val="002060"/>
                </a:outerShdw>
              </a:effectLst>
            </p:spPr>
            <p:txBody>
              <a:bodyPr lIns="0" tIns="0" rIns="0" bIns="0"/>
              <a:lstStyle/>
              <a:p>
                <a:pPr algn="ctr" defTabSz="803275">
                  <a:spcBef>
                    <a:spcPts val="0"/>
                  </a:spcBef>
                  <a:buSzPct val="70000"/>
                  <a:defRPr/>
                </a:pPr>
                <a:endParaRPr lang="en-US" sz="1800" b="1" baseline="-25000" dirty="0" smtClean="0">
                  <a:solidFill>
                    <a:srgbClr val="C00000"/>
                  </a:solidFill>
                  <a:latin typeface="+mn-lt"/>
                  <a:cs typeface="Courier New" pitchFamily="49" charset="0"/>
                </a:endParaRPr>
              </a:p>
            </p:txBody>
          </p:sp>
          <p:sp>
            <p:nvSpPr>
              <p:cNvPr id="97" name="Rounded Rectangle 96"/>
              <p:cNvSpPr/>
              <p:nvPr/>
            </p:nvSpPr>
            <p:spPr bwMode="auto">
              <a:xfrm>
                <a:off x="6798991" y="5334724"/>
                <a:ext cx="461256" cy="348842"/>
              </a:xfrm>
              <a:prstGeom prst="roundRect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E5EFFF"/>
                  </a:gs>
                </a:gsLst>
                <a:lin ang="1200000" scaled="0"/>
              </a:gradFill>
              <a:ln w="9360">
                <a:solidFill>
                  <a:srgbClr val="4A7EBB"/>
                </a:solidFill>
                <a:miter/>
              </a:ln>
              <a:effectLst>
                <a:outerShdw blurRad="50800" dist="25400" dir="3600000" algn="ctr" rotWithShape="0">
                  <a:srgbClr val="002060"/>
                </a:outerShdw>
              </a:effectLst>
            </p:spPr>
            <p:txBody>
              <a:bodyPr lIns="0" tIns="0" rIns="0" bIns="0"/>
              <a:lstStyle/>
              <a:p>
                <a:pPr algn="ctr" defTabSz="803275">
                  <a:spcBef>
                    <a:spcPts val="0"/>
                  </a:spcBef>
                  <a:buSzPct val="70000"/>
                  <a:defRPr/>
                </a:pPr>
                <a:endParaRPr lang="en-US" sz="1800" b="1" baseline="-25000" dirty="0" smtClean="0">
                  <a:solidFill>
                    <a:srgbClr val="C00000"/>
                  </a:solidFill>
                  <a:latin typeface="+mn-lt"/>
                  <a:cs typeface="Courier New" pitchFamily="49" charset="0"/>
                </a:endParaRPr>
              </a:p>
            </p:txBody>
          </p:sp>
          <p:sp>
            <p:nvSpPr>
              <p:cNvPr id="99" name="Rounded Rectangle 98"/>
              <p:cNvSpPr/>
              <p:nvPr/>
            </p:nvSpPr>
            <p:spPr bwMode="auto">
              <a:xfrm>
                <a:off x="6433230" y="5797635"/>
                <a:ext cx="461256" cy="348842"/>
              </a:xfrm>
              <a:prstGeom prst="roundRect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E5EFFF"/>
                  </a:gs>
                </a:gsLst>
                <a:lin ang="1200000" scaled="0"/>
              </a:gradFill>
              <a:ln w="9360">
                <a:solidFill>
                  <a:srgbClr val="4A7EBB"/>
                </a:solidFill>
                <a:miter/>
              </a:ln>
              <a:effectLst>
                <a:outerShdw blurRad="50800" dist="25400" dir="3600000" algn="ctr" rotWithShape="0">
                  <a:srgbClr val="002060"/>
                </a:outerShdw>
              </a:effectLst>
            </p:spPr>
            <p:txBody>
              <a:bodyPr lIns="0" tIns="0" rIns="0" bIns="0"/>
              <a:lstStyle/>
              <a:p>
                <a:pPr algn="ctr" defTabSz="803275">
                  <a:spcBef>
                    <a:spcPts val="0"/>
                  </a:spcBef>
                  <a:buSzPct val="70000"/>
                  <a:defRPr/>
                </a:pPr>
                <a:endParaRPr lang="en-US" sz="1800" b="1" baseline="-25000" dirty="0" smtClean="0">
                  <a:solidFill>
                    <a:srgbClr val="C00000"/>
                  </a:solidFill>
                  <a:latin typeface="+mn-lt"/>
                  <a:cs typeface="Courier New" pitchFamily="49" charset="0"/>
                </a:endParaRPr>
              </a:p>
            </p:txBody>
          </p:sp>
          <p:sp>
            <p:nvSpPr>
              <p:cNvPr id="100" name="Rounded Rectangle 99"/>
              <p:cNvSpPr/>
              <p:nvPr/>
            </p:nvSpPr>
            <p:spPr bwMode="auto">
              <a:xfrm>
                <a:off x="7027590" y="5796681"/>
                <a:ext cx="461256" cy="348842"/>
              </a:xfrm>
              <a:prstGeom prst="roundRect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E5EFFF"/>
                  </a:gs>
                </a:gsLst>
                <a:lin ang="1200000" scaled="0"/>
              </a:gradFill>
              <a:ln w="9360">
                <a:solidFill>
                  <a:srgbClr val="4A7EBB"/>
                </a:solidFill>
                <a:miter/>
              </a:ln>
              <a:effectLst>
                <a:outerShdw blurRad="50800" dist="25400" dir="3600000" algn="ctr" rotWithShape="0">
                  <a:srgbClr val="002060"/>
                </a:outerShdw>
              </a:effectLst>
            </p:spPr>
            <p:txBody>
              <a:bodyPr lIns="0" tIns="0" rIns="0" bIns="0"/>
              <a:lstStyle/>
              <a:p>
                <a:pPr algn="ctr" defTabSz="803275">
                  <a:spcBef>
                    <a:spcPts val="0"/>
                  </a:spcBef>
                  <a:buSzPct val="70000"/>
                  <a:defRPr/>
                </a:pPr>
                <a:endParaRPr lang="en-US" sz="1800" b="1" baseline="-25000" dirty="0" smtClean="0">
                  <a:solidFill>
                    <a:srgbClr val="C00000"/>
                  </a:solidFill>
                  <a:latin typeface="+mn-lt"/>
                  <a:cs typeface="Courier New" pitchFamily="49" charset="0"/>
                </a:endParaRP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5843996" y="2765113"/>
              <a:ext cx="1313036" cy="1101150"/>
              <a:chOff x="2262596" y="3971613"/>
              <a:chExt cx="1313036" cy="1101150"/>
            </a:xfrm>
          </p:grpSpPr>
          <p:sp>
            <p:nvSpPr>
              <p:cNvPr id="59" name="TextBox 58"/>
              <p:cNvSpPr txBox="1"/>
              <p:nvPr/>
            </p:nvSpPr>
            <p:spPr>
              <a:xfrm>
                <a:off x="2262596" y="3971613"/>
                <a:ext cx="487536" cy="6463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2600" i="1" dirty="0" smtClean="0">
                    <a:solidFill>
                      <a:srgbClr val="002060"/>
                    </a:solidFill>
                    <a:latin typeface="Goudy Old Style" panose="02020502050305020303" pitchFamily="18" charset="0"/>
                    <a:ea typeface="Cambria Math" panose="02040503050406030204" pitchFamily="18" charset="0"/>
                  </a:rPr>
                  <a:t>v</a:t>
                </a:r>
                <a:r>
                  <a:rPr lang="en-US" b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b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2853146" y="3971613"/>
                <a:ext cx="487536" cy="6463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2600" i="1" dirty="0" smtClean="0">
                    <a:solidFill>
                      <a:srgbClr val="002060"/>
                    </a:solidFill>
                    <a:latin typeface="Goudy Old Style" panose="02020502050305020303" pitchFamily="18" charset="0"/>
                    <a:ea typeface="Cambria Math" panose="02040503050406030204" pitchFamily="18" charset="0"/>
                  </a:rPr>
                  <a:t>v</a:t>
                </a:r>
                <a:r>
                  <a:rPr lang="en-US" b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b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2507071" y="4426432"/>
                <a:ext cx="487536" cy="6463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2600" i="1" dirty="0" smtClean="0">
                    <a:solidFill>
                      <a:srgbClr val="002060"/>
                    </a:solidFill>
                    <a:latin typeface="Goudy Old Style" panose="02020502050305020303" pitchFamily="18" charset="0"/>
                    <a:ea typeface="Cambria Math" panose="02040503050406030204" pitchFamily="18" charset="0"/>
                  </a:rPr>
                  <a:t>v</a:t>
                </a:r>
                <a:r>
                  <a:rPr lang="en-US" b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10</a:t>
                </a:r>
                <a:endParaRPr lang="en-US" b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3088096" y="4425639"/>
                <a:ext cx="487536" cy="6463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2600" i="1" dirty="0" smtClean="0">
                    <a:solidFill>
                      <a:srgbClr val="002060"/>
                    </a:solidFill>
                    <a:latin typeface="Goudy Old Style" panose="02020502050305020303" pitchFamily="18" charset="0"/>
                    <a:ea typeface="Cambria Math" panose="02040503050406030204" pitchFamily="18" charset="0"/>
                  </a:rPr>
                  <a:t>v</a:t>
                </a:r>
                <a:r>
                  <a:rPr lang="en-US" b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30</a:t>
                </a:r>
                <a:endParaRPr lang="en-US" b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p:grpSp>
      </p:grpSp>
      <p:grpSp>
        <p:nvGrpSpPr>
          <p:cNvPr id="66" name="Group 65"/>
          <p:cNvGrpSpPr/>
          <p:nvPr/>
        </p:nvGrpSpPr>
        <p:grpSpPr>
          <a:xfrm>
            <a:off x="1856323" y="2861125"/>
            <a:ext cx="1668636" cy="1104325"/>
            <a:chOff x="2313396" y="2463488"/>
            <a:chExt cx="1668636" cy="1104325"/>
          </a:xfrm>
        </p:grpSpPr>
        <p:sp>
          <p:nvSpPr>
            <p:cNvPr id="67" name="TextBox 66"/>
            <p:cNvSpPr txBox="1"/>
            <p:nvPr/>
          </p:nvSpPr>
          <p:spPr>
            <a:xfrm>
              <a:off x="2313396" y="2463488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30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910296" y="2463488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32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494496" y="2463488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34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626134" y="2921482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36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218271" y="2920689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38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1851360" y="2881701"/>
            <a:ext cx="1668636" cy="1104325"/>
            <a:chOff x="2313396" y="2463488"/>
            <a:chExt cx="1668636" cy="1104325"/>
          </a:xfrm>
        </p:grpSpPr>
        <p:sp>
          <p:nvSpPr>
            <p:cNvPr id="98" name="TextBox 97"/>
            <p:cNvSpPr txBox="1"/>
            <p:nvPr/>
          </p:nvSpPr>
          <p:spPr>
            <a:xfrm>
              <a:off x="2313396" y="2463488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40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2910296" y="2463488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42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3494496" y="2463488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45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2626134" y="2921482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47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218271" y="2920689"/>
              <a:ext cx="487536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6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48</a:t>
              </a:r>
              <a:endPara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7.40741E-7 L -0.41423 0.15741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700" y="790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5" grpId="1" animBg="1"/>
      <p:bldP spid="61" grpId="0"/>
      <p:bldP spid="109" grpId="0" animBg="1"/>
      <p:bldP spid="109" grpId="1" animBg="1"/>
      <p:bldP spid="110" grpId="0" animBg="1"/>
      <p:bldP spid="116" grpId="0" animBg="1"/>
      <p:bldP spid="116" grpId="1" animBg="1"/>
      <p:bldP spid="1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1"/>
          <p:cNvSpPr txBox="1">
            <a:spLocks/>
          </p:cNvSpPr>
          <p:nvPr/>
        </p:nvSpPr>
        <p:spPr bwMode="auto">
          <a:xfrm>
            <a:off x="-44303" y="565741"/>
            <a:ext cx="9197828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lvl="0" algn="ctr" defTabSz="803275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600" b="1" kern="0" dirty="0">
                <a:solidFill>
                  <a:srgbClr val="002060"/>
                </a:solidFill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Experimental</a:t>
            </a:r>
            <a:r>
              <a:rPr lang="en-US" sz="3600" kern="0" dirty="0">
                <a:solidFill>
                  <a:srgbClr val="002060"/>
                </a:solidFill>
                <a:latin typeface="Cooper Black" pitchFamily="18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3600" b="1" kern="0" dirty="0">
                <a:solidFill>
                  <a:srgbClr val="002060"/>
                </a:solidFill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Evaluation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46201" y="2517775"/>
            <a:ext cx="667702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2" indent="-342900" defTabSz="803275">
              <a:spcBef>
                <a:spcPts val="600"/>
              </a:spcBef>
              <a:buFont typeface="+mj-lt"/>
              <a:buAutoNum type="arabicPeriod"/>
            </a:pPr>
            <a:r>
              <a:rPr lang="en-US" sz="2200" dirty="0" smtClean="0">
                <a:solidFill>
                  <a:srgbClr val="002060"/>
                </a:solidFill>
                <a:latin typeface="Berlin Sans FB" pitchFamily="34" charset="0"/>
              </a:rPr>
              <a:t>Papers</a:t>
            </a:r>
            <a:r>
              <a:rPr lang="en-US" sz="2200" dirty="0" smtClean="0">
                <a:solidFill>
                  <a:srgbClr val="002060"/>
                </a:solidFill>
              </a:rPr>
              <a:t> (P)</a:t>
            </a:r>
          </a:p>
          <a:p>
            <a:pPr marL="571500" lvl="2" indent="-342900" defTabSz="803275">
              <a:spcBef>
                <a:spcPts val="600"/>
              </a:spcBef>
              <a:buFont typeface="+mj-lt"/>
              <a:buAutoNum type="arabicPeriod"/>
            </a:pPr>
            <a:r>
              <a:rPr lang="en-US" sz="2200" dirty="0" smtClean="0">
                <a:solidFill>
                  <a:srgbClr val="002060"/>
                </a:solidFill>
                <a:latin typeface="Berlin Sans FB" pitchFamily="34" charset="0"/>
              </a:rPr>
              <a:t>Authors</a:t>
            </a:r>
            <a:r>
              <a:rPr lang="en-US" sz="2200" dirty="0" smtClean="0">
                <a:solidFill>
                  <a:srgbClr val="002060"/>
                </a:solidFill>
              </a:rPr>
              <a:t> (A)</a:t>
            </a:r>
          </a:p>
          <a:p>
            <a:pPr marL="571500" lvl="2" indent="-342900" defTabSz="803275">
              <a:spcBef>
                <a:spcPts val="600"/>
              </a:spcBef>
              <a:buFont typeface="+mj-lt"/>
              <a:buAutoNum type="arabicPeriod"/>
            </a:pPr>
            <a:r>
              <a:rPr lang="en-US" sz="2200" dirty="0" smtClean="0">
                <a:solidFill>
                  <a:srgbClr val="002060"/>
                </a:solidFill>
                <a:latin typeface="Berlin Sans FB" pitchFamily="34" charset="0"/>
              </a:rPr>
              <a:t>Venues</a:t>
            </a:r>
            <a:r>
              <a:rPr lang="en-US" sz="2200" dirty="0" smtClean="0">
                <a:solidFill>
                  <a:srgbClr val="002060"/>
                </a:solidFill>
              </a:rPr>
              <a:t> (U)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31176" y="2533907"/>
            <a:ext cx="615092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lvl="2" defTabSz="803275">
              <a:spcBef>
                <a:spcPts val="600"/>
              </a:spcBef>
            </a:pPr>
            <a:r>
              <a:rPr lang="en-US" sz="2200" dirty="0" smtClean="0">
                <a:solidFill>
                  <a:srgbClr val="002060"/>
                </a:solidFill>
                <a:latin typeface="Calisto MT" panose="02040603050505030304" pitchFamily="18" charset="0"/>
              </a:rPr>
              <a:t>  = </a:t>
            </a:r>
            <a:r>
              <a:rPr lang="en-US" sz="2200" dirty="0" smtClean="0">
                <a:solidFill>
                  <a:srgbClr val="002060"/>
                </a:solidFill>
              </a:rPr>
              <a:t>(</a:t>
            </a:r>
            <a:r>
              <a:rPr lang="en-US" sz="2000" dirty="0" smtClean="0">
                <a:solidFill>
                  <a:srgbClr val="FF0000"/>
                </a:solidFill>
              </a:rPr>
              <a:t>Title</a:t>
            </a:r>
            <a:r>
              <a:rPr lang="en-US" sz="2200" dirty="0" smtClean="0">
                <a:solidFill>
                  <a:srgbClr val="002060"/>
                </a:solidFill>
              </a:rPr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Abstract</a:t>
            </a:r>
            <a:r>
              <a:rPr lang="en-US" sz="2200" dirty="0" smtClean="0">
                <a:solidFill>
                  <a:srgbClr val="002060"/>
                </a:solidFill>
              </a:rPr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Keywords</a:t>
            </a:r>
            <a:r>
              <a:rPr lang="en-US" sz="2200" dirty="0" smtClean="0">
                <a:solidFill>
                  <a:srgbClr val="002060"/>
                </a:solidFill>
              </a:rPr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Authors</a:t>
            </a:r>
            <a:r>
              <a:rPr lang="en-US" sz="2200" dirty="0" smtClean="0">
                <a:solidFill>
                  <a:srgbClr val="002060"/>
                </a:solidFill>
              </a:rPr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Venue</a:t>
            </a:r>
            <a:r>
              <a:rPr lang="en-US" sz="2200" dirty="0" smtClean="0">
                <a:solidFill>
                  <a:srgbClr val="002060"/>
                </a:solidFill>
              </a:rPr>
              <a:t>). </a:t>
            </a:r>
            <a:endParaRPr lang="en-US" sz="2200" dirty="0">
              <a:solidFill>
                <a:srgbClr val="002060"/>
              </a:solidFill>
            </a:endParaRPr>
          </a:p>
          <a:p>
            <a:pPr marL="114300" lvl="2" defTabSz="803275">
              <a:spcBef>
                <a:spcPts val="600"/>
              </a:spcBef>
            </a:pPr>
            <a:r>
              <a:rPr lang="en-US" sz="2200" dirty="0" smtClean="0">
                <a:solidFill>
                  <a:srgbClr val="002060"/>
                </a:solidFill>
              </a:rPr>
              <a:t>   </a:t>
            </a:r>
            <a:r>
              <a:rPr lang="en-US" sz="2200" dirty="0" smtClean="0">
                <a:solidFill>
                  <a:srgbClr val="002060"/>
                </a:solidFill>
                <a:latin typeface="Calisto MT" panose="02040603050505030304" pitchFamily="18" charset="0"/>
              </a:rPr>
              <a:t>=</a:t>
            </a:r>
            <a:r>
              <a:rPr lang="en-US" sz="2200" dirty="0" smtClean="0">
                <a:solidFill>
                  <a:srgbClr val="002060"/>
                </a:solidFill>
              </a:rPr>
              <a:t> (</a:t>
            </a:r>
            <a:r>
              <a:rPr lang="en-US" sz="2000" dirty="0" smtClean="0">
                <a:solidFill>
                  <a:srgbClr val="FF0000"/>
                </a:solidFill>
              </a:rPr>
              <a:t>Name</a:t>
            </a:r>
            <a:r>
              <a:rPr lang="en-US" sz="2200" dirty="0" smtClean="0">
                <a:solidFill>
                  <a:srgbClr val="002060"/>
                </a:solidFill>
              </a:rPr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Email</a:t>
            </a:r>
            <a:r>
              <a:rPr lang="en-US" sz="2200" dirty="0" smtClean="0">
                <a:solidFill>
                  <a:srgbClr val="002060"/>
                </a:solidFill>
              </a:rPr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Affiliation</a:t>
            </a:r>
            <a:r>
              <a:rPr lang="en-US" sz="2200" dirty="0" smtClean="0">
                <a:solidFill>
                  <a:srgbClr val="002060"/>
                </a:solidFill>
              </a:rPr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Address</a:t>
            </a:r>
            <a:r>
              <a:rPr lang="en-US" sz="2200" dirty="0" smtClean="0">
                <a:solidFill>
                  <a:srgbClr val="002060"/>
                </a:solidFill>
              </a:rPr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Paper</a:t>
            </a:r>
            <a:r>
              <a:rPr lang="en-US" sz="2200" dirty="0" smtClean="0">
                <a:solidFill>
                  <a:srgbClr val="002060"/>
                </a:solidFill>
              </a:rPr>
              <a:t>). </a:t>
            </a:r>
          </a:p>
          <a:p>
            <a:pPr marL="114300" lvl="2" defTabSz="803275">
              <a:spcBef>
                <a:spcPts val="600"/>
              </a:spcBef>
            </a:pPr>
            <a:r>
              <a:rPr lang="en-US" sz="2200" dirty="0" smtClean="0">
                <a:solidFill>
                  <a:srgbClr val="002060"/>
                </a:solidFill>
              </a:rPr>
              <a:t>  </a:t>
            </a:r>
            <a:r>
              <a:rPr lang="en-US" sz="1000" dirty="0" smtClean="0">
                <a:solidFill>
                  <a:srgbClr val="002060"/>
                </a:solidFill>
              </a:rPr>
              <a:t> </a:t>
            </a:r>
            <a:r>
              <a:rPr lang="en-US" sz="2200" dirty="0" smtClean="0">
                <a:solidFill>
                  <a:srgbClr val="002060"/>
                </a:solidFill>
                <a:latin typeface="Calisto MT" panose="02040603050505030304" pitchFamily="18" charset="0"/>
              </a:rPr>
              <a:t>=</a:t>
            </a:r>
            <a:r>
              <a:rPr lang="en-US" sz="2200" dirty="0" smtClean="0">
                <a:solidFill>
                  <a:srgbClr val="002060"/>
                </a:solidFill>
              </a:rPr>
              <a:t> (</a:t>
            </a:r>
            <a:r>
              <a:rPr lang="en-US" sz="2000" dirty="0" smtClean="0">
                <a:solidFill>
                  <a:srgbClr val="FF0000"/>
                </a:solidFill>
              </a:rPr>
              <a:t>Name</a:t>
            </a:r>
            <a:r>
              <a:rPr lang="en-US" sz="2200" dirty="0" smtClean="0">
                <a:solidFill>
                  <a:srgbClr val="002060"/>
                </a:solidFill>
              </a:rPr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Year</a:t>
            </a:r>
            <a:r>
              <a:rPr lang="en-US" sz="2200" dirty="0" smtClean="0">
                <a:solidFill>
                  <a:srgbClr val="002060"/>
                </a:solidFill>
              </a:rPr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Pages</a:t>
            </a:r>
            <a:r>
              <a:rPr lang="en-US" sz="2200" dirty="0" smtClean="0">
                <a:solidFill>
                  <a:srgbClr val="002060"/>
                </a:solidFill>
              </a:rPr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Papers</a:t>
            </a:r>
            <a:r>
              <a:rPr lang="en-US" sz="2200" dirty="0" smtClean="0">
                <a:solidFill>
                  <a:srgbClr val="002060"/>
                </a:solidFill>
              </a:rPr>
              <a:t>).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02784311"/>
              </p:ext>
            </p:extLst>
          </p:nvPr>
        </p:nvGraphicFramePr>
        <p:xfrm>
          <a:off x="977900" y="4254500"/>
          <a:ext cx="7261859" cy="1932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2392"/>
                <a:gridCol w="1461141"/>
                <a:gridCol w="1388687"/>
                <a:gridCol w="1436989"/>
                <a:gridCol w="170265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alisto MT" panose="02040603050505030304" pitchFamily="18" charset="0"/>
                      </a:endParaRPr>
                    </a:p>
                  </a:txBody>
                  <a:tcPr marT="164592">
                    <a:solidFill>
                      <a:srgbClr val="DE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Number     of</a:t>
                      </a:r>
                      <a:r>
                        <a:rPr lang="en-US" sz="1900" baseline="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 Entities</a:t>
                      </a:r>
                      <a:endParaRPr lang="en-US" sz="1900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solidFill>
                      <a:srgbClr val="DE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Blocking Functions</a:t>
                      </a:r>
                      <a:endParaRPr lang="en-US" sz="1900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solidFill>
                      <a:srgbClr val="DE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Similarity Functions</a:t>
                      </a:r>
                      <a:endParaRPr lang="en-US" sz="1900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solidFill>
                      <a:srgbClr val="DE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Resolve Function</a:t>
                      </a:r>
                      <a:endParaRPr lang="en-US" sz="1900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solidFill>
                      <a:srgbClr val="DEEC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100" b="0" dirty="0" smtClean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en-US" sz="2100" b="0" dirty="0">
                        <a:solidFill>
                          <a:schemeClr val="tx1"/>
                        </a:solidFill>
                      </a:endParaRPr>
                    </a:p>
                  </a:txBody>
                  <a:tcPr marT="54864">
                    <a:solidFill>
                      <a:srgbClr val="DE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Calisto MT" panose="02040603050505030304" pitchFamily="18" charset="0"/>
                        </a:rPr>
                        <a:t>30,000</a:t>
                      </a:r>
                      <a:endParaRPr lang="en-US" sz="2000" dirty="0">
                        <a:solidFill>
                          <a:srgbClr val="002060"/>
                        </a:solidFill>
                        <a:latin typeface="Calisto MT" panose="02040603050505030304" pitchFamily="18" charset="0"/>
                      </a:endParaRPr>
                    </a:p>
                  </a:txBody>
                  <a:tcPr marT="54864"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Calisto MT" panose="02040603050505030304" pitchFamily="18" charset="0"/>
                        </a:rPr>
                        <a:t>2</a:t>
                      </a:r>
                      <a:endParaRPr lang="en-US" sz="2000" dirty="0">
                        <a:solidFill>
                          <a:srgbClr val="002060"/>
                        </a:solidFill>
                        <a:latin typeface="Calisto MT" panose="02040603050505030304" pitchFamily="18" charset="0"/>
                      </a:endParaRPr>
                    </a:p>
                  </a:txBody>
                  <a:tcPr marT="54864"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Calisto MT" panose="02040603050505030304" pitchFamily="18" charset="0"/>
                        </a:rPr>
                        <a:t>3</a:t>
                      </a:r>
                      <a:endParaRPr lang="en-US" sz="2000" dirty="0">
                        <a:solidFill>
                          <a:srgbClr val="002060"/>
                        </a:solidFill>
                        <a:latin typeface="Calisto MT" panose="02040603050505030304" pitchFamily="18" charset="0"/>
                      </a:endParaRPr>
                    </a:p>
                  </a:txBody>
                  <a:tcPr marT="54864"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solidFill>
                            <a:srgbClr val="002060"/>
                          </a:solidFill>
                          <a:latin typeface="Calisto MT" panose="02040603050505030304" pitchFamily="18" charset="0"/>
                        </a:rPr>
                        <a:t>Naïve Bayes</a:t>
                      </a:r>
                      <a:endParaRPr lang="en-US" sz="1900" dirty="0">
                        <a:solidFill>
                          <a:srgbClr val="002060"/>
                        </a:solidFill>
                        <a:latin typeface="Calisto MT" panose="02040603050505030304" pitchFamily="18" charset="0"/>
                      </a:endParaRPr>
                    </a:p>
                  </a:txBody>
                  <a:tcPr marT="54864">
                    <a:solidFill>
                      <a:srgbClr val="EFF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100" b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sz="2100" b="0" dirty="0">
                        <a:solidFill>
                          <a:schemeClr val="tx1"/>
                        </a:solidFill>
                      </a:endParaRPr>
                    </a:p>
                  </a:txBody>
                  <a:tcPr marT="54864">
                    <a:solidFill>
                      <a:srgbClr val="DE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Calisto MT" panose="02040603050505030304" pitchFamily="18" charset="0"/>
                        </a:rPr>
                        <a:t>83,152</a:t>
                      </a:r>
                      <a:endParaRPr lang="en-US" sz="2000" dirty="0">
                        <a:solidFill>
                          <a:srgbClr val="002060"/>
                        </a:solidFill>
                        <a:latin typeface="Calisto MT" panose="02040603050505030304" pitchFamily="18" charset="0"/>
                      </a:endParaRPr>
                    </a:p>
                  </a:txBody>
                  <a:tcPr marT="54864"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Calisto MT" panose="02040603050505030304" pitchFamily="18" charset="0"/>
                        </a:rPr>
                        <a:t>1</a:t>
                      </a:r>
                      <a:endParaRPr lang="en-US" sz="2000" dirty="0">
                        <a:solidFill>
                          <a:srgbClr val="002060"/>
                        </a:solidFill>
                        <a:latin typeface="Calisto MT" panose="02040603050505030304" pitchFamily="18" charset="0"/>
                      </a:endParaRPr>
                    </a:p>
                  </a:txBody>
                  <a:tcPr marT="54864"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Calisto MT" panose="02040603050505030304" pitchFamily="18" charset="0"/>
                        </a:rPr>
                        <a:t>4</a:t>
                      </a:r>
                      <a:endParaRPr lang="en-US" sz="2000" dirty="0">
                        <a:solidFill>
                          <a:srgbClr val="002060"/>
                        </a:solidFill>
                        <a:latin typeface="Calisto MT" panose="02040603050505030304" pitchFamily="18" charset="0"/>
                      </a:endParaRPr>
                    </a:p>
                  </a:txBody>
                  <a:tcPr marT="54864"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smtClean="0">
                          <a:solidFill>
                            <a:srgbClr val="002060"/>
                          </a:solidFill>
                          <a:latin typeface="Calisto MT" panose="02040603050505030304" pitchFamily="18" charset="0"/>
                        </a:rPr>
                        <a:t>Naïve Bayes</a:t>
                      </a:r>
                    </a:p>
                  </a:txBody>
                  <a:tcPr marT="54864">
                    <a:solidFill>
                      <a:srgbClr val="EFF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100" b="0" dirty="0" smtClean="0">
                          <a:solidFill>
                            <a:schemeClr val="tx1"/>
                          </a:solidFill>
                        </a:rPr>
                        <a:t>U</a:t>
                      </a:r>
                      <a:endParaRPr lang="en-US" sz="2100" b="0" dirty="0">
                        <a:solidFill>
                          <a:schemeClr val="tx1"/>
                        </a:solidFill>
                      </a:endParaRPr>
                    </a:p>
                  </a:txBody>
                  <a:tcPr marT="54864">
                    <a:solidFill>
                      <a:srgbClr val="DE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Calisto MT" panose="02040603050505030304" pitchFamily="18" charset="0"/>
                        </a:rPr>
                        <a:t>30,000</a:t>
                      </a:r>
                      <a:endParaRPr lang="en-US" sz="2000" dirty="0">
                        <a:solidFill>
                          <a:srgbClr val="002060"/>
                        </a:solidFill>
                        <a:latin typeface="Calisto MT" panose="02040603050505030304" pitchFamily="18" charset="0"/>
                      </a:endParaRPr>
                    </a:p>
                  </a:txBody>
                  <a:tcPr marT="54864"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Calisto MT" panose="02040603050505030304" pitchFamily="18" charset="0"/>
                        </a:rPr>
                        <a:t>1</a:t>
                      </a:r>
                      <a:endParaRPr lang="en-US" sz="2000" dirty="0">
                        <a:solidFill>
                          <a:srgbClr val="002060"/>
                        </a:solidFill>
                        <a:latin typeface="Calisto MT" panose="02040603050505030304" pitchFamily="18" charset="0"/>
                      </a:endParaRPr>
                    </a:p>
                  </a:txBody>
                  <a:tcPr marT="54864"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Calisto MT" panose="02040603050505030304" pitchFamily="18" charset="0"/>
                        </a:rPr>
                        <a:t>3</a:t>
                      </a:r>
                      <a:endParaRPr lang="en-US" sz="2000" dirty="0">
                        <a:solidFill>
                          <a:srgbClr val="002060"/>
                        </a:solidFill>
                        <a:latin typeface="Calisto MT" panose="02040603050505030304" pitchFamily="18" charset="0"/>
                      </a:endParaRPr>
                    </a:p>
                  </a:txBody>
                  <a:tcPr marT="54864"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smtClean="0">
                          <a:solidFill>
                            <a:srgbClr val="002060"/>
                          </a:solidFill>
                          <a:latin typeface="Calisto MT" panose="02040603050505030304" pitchFamily="18" charset="0"/>
                        </a:rPr>
                        <a:t>Naïve Bayes</a:t>
                      </a:r>
                    </a:p>
                  </a:txBody>
                  <a:tcPr marT="54864">
                    <a:solidFill>
                      <a:srgbClr val="EFF6FF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 bwMode="auto">
          <a:xfrm>
            <a:off x="892969" y="4112414"/>
            <a:ext cx="1350169" cy="816769"/>
          </a:xfrm>
          <a:prstGeom prst="rect">
            <a:avLst/>
          </a:prstGeom>
          <a:solidFill>
            <a:schemeClr val="bg1"/>
          </a:solidFill>
          <a:ln w="9360">
            <a:noFill/>
            <a:miter/>
          </a:ln>
          <a:effectLst/>
        </p:spPr>
        <p:txBody>
          <a:bodyPr lIns="274320" tIns="274320" rIns="182880" bIns="274320" rtlCol="0" anchor="ctr"/>
          <a:lstStyle/>
          <a:p>
            <a:pPr marL="0" marR="0" indent="0" algn="ctr" defTabSz="803275" eaLnBrk="1" latinLnBrk="0" hangingPunct="1">
              <a:spcBef>
                <a:spcPts val="600"/>
              </a:spcBef>
              <a:buClrTx/>
              <a:buSzPct val="70000"/>
              <a:buFontTx/>
              <a:buNone/>
              <a:tabLst/>
            </a:pPr>
            <a:endParaRPr lang="en-US" sz="2200" dirty="0" smtClean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" y="1930577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68263" defTabSz="803275">
              <a:spcBef>
                <a:spcPts val="600"/>
              </a:spcBef>
            </a:pPr>
            <a:r>
              <a:rPr lang="en-US" sz="2800" b="1" dirty="0" smtClean="0">
                <a:latin typeface="Calisto MT" panose="02040603050505030304" pitchFamily="18" charset="0"/>
                <a:cs typeface="Andalus" panose="02020603050405020304" pitchFamily="18" charset="-78"/>
              </a:rPr>
              <a:t>		     </a:t>
            </a:r>
            <a:r>
              <a:rPr lang="en-US" sz="2800" b="1" dirty="0" err="1" smtClean="0">
                <a:latin typeface="Calisto MT" panose="02040603050505030304" pitchFamily="18" charset="0"/>
                <a:cs typeface="Andalus" panose="02020603050405020304" pitchFamily="18" charset="-78"/>
              </a:rPr>
              <a:t>CiteSeerX</a:t>
            </a:r>
            <a:r>
              <a:rPr lang="en-US" sz="2800" b="1" dirty="0" smtClean="0">
                <a:latin typeface="Calisto MT" panose="02040603050505030304" pitchFamily="18" charset="0"/>
                <a:cs typeface="Andalus" panose="02020603050405020304" pitchFamily="18" charset="-78"/>
              </a:rPr>
              <a:t> Dataset</a:t>
            </a:r>
            <a:endParaRPr lang="en-US" sz="2800" b="1" dirty="0">
              <a:latin typeface="Calisto MT" panose="02040603050505030304" pitchFamily="18" charset="0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7828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885825" y="1664334"/>
            <a:ext cx="7235825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68263" defTabSz="803275">
              <a:spcBef>
                <a:spcPts val="600"/>
              </a:spcBef>
            </a:pPr>
            <a:r>
              <a:rPr lang="en-US" sz="2400" b="1" dirty="0" smtClean="0">
                <a:latin typeface="Book Antiqua" panose="02040602050305030304" pitchFamily="18" charset="0"/>
              </a:rPr>
              <a:t>Algorithms:</a:t>
            </a:r>
          </a:p>
          <a:p>
            <a:pPr marL="1028700" lvl="1" indent="-388938" defTabSz="803275">
              <a:spcBef>
                <a:spcPts val="600"/>
              </a:spcBef>
              <a:buFont typeface="+mj-lt"/>
              <a:buAutoNum type="arabicPeriod"/>
            </a:pPr>
            <a:r>
              <a:rPr lang="en-US" sz="2200" dirty="0" err="1" smtClean="0">
                <a:solidFill>
                  <a:srgbClr val="FF0000"/>
                </a:solidFill>
                <a:latin typeface="Berlin Sans FB" pitchFamily="34" charset="0"/>
              </a:rPr>
              <a:t>DepGraph</a:t>
            </a:r>
            <a:r>
              <a:rPr lang="en-US" sz="2200" dirty="0" smtClean="0">
                <a:solidFill>
                  <a:srgbClr val="FF0000"/>
                </a:solidFill>
                <a:latin typeface="Berlin Sans FB" pitchFamily="34" charset="0"/>
              </a:rPr>
              <a:t>.</a:t>
            </a:r>
          </a:p>
          <a:p>
            <a:pPr marL="1428750" lvl="2" indent="-285750" defTabSz="803275">
              <a:spcBef>
                <a:spcPts val="0"/>
              </a:spcBef>
              <a:buFont typeface="Wingdings" pitchFamily="2" charset="2"/>
              <a:buChar char="Ø"/>
            </a:pPr>
            <a:r>
              <a:rPr lang="en-US" sz="1800" dirty="0" smtClean="0">
                <a:solidFill>
                  <a:srgbClr val="002060"/>
                </a:solidFill>
              </a:rPr>
              <a:t>X. Dong et al. Reference reconciliation in complex information spaces. SIGMOD.</a:t>
            </a:r>
          </a:p>
          <a:p>
            <a:pPr marL="1028700" lvl="1" indent="-388938" defTabSz="803275">
              <a:spcBef>
                <a:spcPts val="600"/>
              </a:spcBef>
              <a:buFont typeface="+mj-lt"/>
              <a:buAutoNum type="arabicPeriod"/>
            </a:pPr>
            <a:r>
              <a:rPr lang="en-US" sz="2200" dirty="0" smtClean="0">
                <a:solidFill>
                  <a:srgbClr val="FF0000"/>
                </a:solidFill>
                <a:latin typeface="Berlin Sans FB" pitchFamily="34" charset="0"/>
              </a:rPr>
              <a:t>Static.</a:t>
            </a:r>
          </a:p>
          <a:p>
            <a:pPr marL="1143000" lvl="1" indent="285750" defTabSz="803275">
              <a:spcBef>
                <a:spcPts val="0"/>
              </a:spcBef>
              <a:buFont typeface="Wingdings" pitchFamily="2" charset="2"/>
              <a:buChar char="Ø"/>
            </a:pPr>
            <a:r>
              <a:rPr lang="en-US" sz="1800" dirty="0" smtClean="0">
                <a:solidFill>
                  <a:srgbClr val="002060"/>
                </a:solidFill>
              </a:rPr>
              <a:t>S. E. </a:t>
            </a:r>
            <a:r>
              <a:rPr lang="en-US" sz="1800" dirty="0" err="1" smtClean="0">
                <a:solidFill>
                  <a:srgbClr val="002060"/>
                </a:solidFill>
              </a:rPr>
              <a:t>Whang</a:t>
            </a:r>
            <a:r>
              <a:rPr lang="en-US" sz="1800" dirty="0" smtClean="0">
                <a:solidFill>
                  <a:srgbClr val="002060"/>
                </a:solidFill>
              </a:rPr>
              <a:t> et al. Joint entity resolution. ICDE</a:t>
            </a:r>
            <a:r>
              <a:rPr lang="en-US" sz="2400" dirty="0" smtClean="0">
                <a:solidFill>
                  <a:srgbClr val="002060"/>
                </a:solidFill>
              </a:rPr>
              <a:t>.</a:t>
            </a:r>
          </a:p>
          <a:p>
            <a:pPr marL="1143000" lvl="1" indent="285750" defTabSz="803275">
              <a:spcBef>
                <a:spcPts val="0"/>
              </a:spcBef>
              <a:buFont typeface="Wingdings" pitchFamily="2" charset="2"/>
              <a:buChar char="Ø"/>
            </a:pPr>
            <a:endParaRPr lang="en-US" sz="2400" dirty="0" smtClean="0">
              <a:solidFill>
                <a:srgbClr val="002060"/>
              </a:solidFill>
            </a:endParaRPr>
          </a:p>
          <a:p>
            <a:pPr marL="1143000" lvl="1" indent="285750" defTabSz="803275">
              <a:spcBef>
                <a:spcPts val="0"/>
              </a:spcBef>
              <a:buFont typeface="Wingdings" pitchFamily="2" charset="2"/>
              <a:buChar char="Ø"/>
            </a:pPr>
            <a:endParaRPr lang="en-US" sz="2400" dirty="0" smtClean="0">
              <a:solidFill>
                <a:srgbClr val="002060"/>
              </a:solidFill>
            </a:endParaRPr>
          </a:p>
          <a:p>
            <a:pPr marL="1143000" lvl="1" indent="285750" defTabSz="803275">
              <a:spcBef>
                <a:spcPts val="0"/>
              </a:spcBef>
              <a:buFont typeface="Wingdings" pitchFamily="2" charset="2"/>
              <a:buChar char="Ø"/>
            </a:pPr>
            <a:endParaRPr lang="en-US" sz="2400" dirty="0" smtClean="0">
              <a:solidFill>
                <a:srgbClr val="002060"/>
              </a:solidFill>
            </a:endParaRPr>
          </a:p>
          <a:p>
            <a:pPr marL="1143000" lvl="1" indent="285750" defTabSz="803275">
              <a:spcBef>
                <a:spcPts val="0"/>
              </a:spcBef>
              <a:buFont typeface="Wingdings" pitchFamily="2" charset="2"/>
              <a:buChar char="Ø"/>
            </a:pPr>
            <a:endParaRPr lang="en-US" sz="600" dirty="0" smtClean="0">
              <a:solidFill>
                <a:srgbClr val="002060"/>
              </a:solidFill>
            </a:endParaRPr>
          </a:p>
          <a:p>
            <a:pPr marL="1096962" lvl="1" indent="-457200" defTabSz="803275">
              <a:spcBef>
                <a:spcPts val="600"/>
              </a:spcBef>
              <a:buFont typeface="+mj-lt"/>
              <a:buAutoNum type="arabicPeriod" startAt="3"/>
            </a:pPr>
            <a:r>
              <a:rPr lang="en-US" sz="2200" dirty="0" smtClean="0">
                <a:solidFill>
                  <a:srgbClr val="FF0000"/>
                </a:solidFill>
                <a:latin typeface="Berlin Sans FB" pitchFamily="34" charset="0"/>
              </a:rPr>
              <a:t>Full:</a:t>
            </a:r>
          </a:p>
          <a:p>
            <a:pPr marL="1143000" lvl="1" indent="285750" defTabSz="803275">
              <a:spcBef>
                <a:spcPts val="0"/>
              </a:spcBef>
              <a:buFont typeface="Wingdings" pitchFamily="2" charset="2"/>
              <a:buChar char="Ø"/>
            </a:pPr>
            <a:r>
              <a:rPr lang="en-US" sz="1800" dirty="0" smtClean="0">
                <a:solidFill>
                  <a:srgbClr val="002060"/>
                </a:solidFill>
              </a:rPr>
              <a:t>No lazy resolution strategy.</a:t>
            </a:r>
          </a:p>
          <a:p>
            <a:pPr marL="1143000" lvl="1" indent="285750" defTabSz="803275">
              <a:spcBef>
                <a:spcPts val="0"/>
              </a:spcBef>
              <a:buFont typeface="Wingdings" pitchFamily="2" charset="2"/>
              <a:buChar char="Ø"/>
            </a:pPr>
            <a:endParaRPr lang="en-US" sz="300" dirty="0" smtClean="0">
              <a:solidFill>
                <a:srgbClr val="002060"/>
              </a:solidFill>
            </a:endParaRPr>
          </a:p>
          <a:p>
            <a:pPr marL="1096962" lvl="1" indent="-457200" defTabSz="803275">
              <a:spcBef>
                <a:spcPts val="600"/>
              </a:spcBef>
              <a:buFont typeface="+mj-lt"/>
              <a:buAutoNum type="arabicPeriod" startAt="4"/>
            </a:pPr>
            <a:r>
              <a:rPr lang="en-US" sz="2200" dirty="0" smtClean="0">
                <a:solidFill>
                  <a:srgbClr val="FF0000"/>
                </a:solidFill>
                <a:latin typeface="Berlin Sans FB" pitchFamily="34" charset="0"/>
              </a:rPr>
              <a:t>Random:</a:t>
            </a:r>
          </a:p>
          <a:p>
            <a:pPr marL="1143000" lvl="1" indent="285750" defTabSz="803275">
              <a:spcBef>
                <a:spcPts val="0"/>
              </a:spcBef>
              <a:buFont typeface="Wingdings" pitchFamily="2" charset="2"/>
              <a:buChar char="Ø"/>
            </a:pPr>
            <a:r>
              <a:rPr lang="en-US" sz="1800" dirty="0" smtClean="0">
                <a:solidFill>
                  <a:srgbClr val="002060"/>
                </a:solidFill>
              </a:rPr>
              <a:t>Lazy resolution strategy but with random order.</a:t>
            </a:r>
            <a:endParaRPr lang="en-US" dirty="0"/>
          </a:p>
        </p:txBody>
      </p:sp>
      <p:sp>
        <p:nvSpPr>
          <p:cNvPr id="36" name="Title 1"/>
          <p:cNvSpPr txBox="1">
            <a:spLocks/>
          </p:cNvSpPr>
          <p:nvPr/>
        </p:nvSpPr>
        <p:spPr bwMode="auto">
          <a:xfrm>
            <a:off x="0" y="562024"/>
            <a:ext cx="9144000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solidFill>
                  <a:srgbClr val="002060"/>
                </a:solidFill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Experimental</a:t>
            </a:r>
            <a:r>
              <a:rPr lang="en-US" sz="3600" kern="0" noProof="0" dirty="0" smtClean="0">
                <a:solidFill>
                  <a:srgbClr val="002060"/>
                </a:solidFill>
                <a:latin typeface="Cooper Black" pitchFamily="18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3600" b="1" kern="0" dirty="0" smtClean="0">
                <a:solidFill>
                  <a:srgbClr val="002060"/>
                </a:solidFill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Evaluation</a:t>
            </a:r>
            <a:endParaRPr lang="en-US" sz="3600" b="1" kern="0" dirty="0">
              <a:solidFill>
                <a:srgbClr val="002060"/>
              </a:solidFill>
              <a:latin typeface="Bookman Old Style" panose="02050604050505020204" pitchFamily="18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2631" y="3861880"/>
            <a:ext cx="48251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smtClean="0">
                <a:solidFill>
                  <a:srgbClr val="002060"/>
                </a:solidFill>
              </a:rPr>
              <a:t>R</a:t>
            </a:r>
            <a:endParaRPr lang="en-US" sz="2600" b="1" i="1" dirty="0">
              <a:solidFill>
                <a:srgbClr val="00206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3044504" y="4121626"/>
            <a:ext cx="1399385" cy="79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4878066" y="4112101"/>
            <a:ext cx="1399385" cy="79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2" name="Group 23"/>
          <p:cNvGrpSpPr/>
          <p:nvPr/>
        </p:nvGrpSpPr>
        <p:grpSpPr>
          <a:xfrm>
            <a:off x="6026498" y="4389120"/>
            <a:ext cx="1805942" cy="492443"/>
            <a:chOff x="4956271" y="5429250"/>
            <a:chExt cx="1986368" cy="668751"/>
          </a:xfrm>
        </p:grpSpPr>
        <p:grpSp>
          <p:nvGrpSpPr>
            <p:cNvPr id="3" name="Group 14"/>
            <p:cNvGrpSpPr/>
            <p:nvPr/>
          </p:nvGrpSpPr>
          <p:grpSpPr>
            <a:xfrm>
              <a:off x="4956271" y="5520690"/>
              <a:ext cx="1986368" cy="529450"/>
              <a:chOff x="2655546" y="4882515"/>
              <a:chExt cx="1986368" cy="529450"/>
            </a:xfrm>
          </p:grpSpPr>
          <p:sp>
            <p:nvSpPr>
              <p:cNvPr id="16" name="Snip Single Corner Rectangle 15"/>
              <p:cNvSpPr/>
              <p:nvPr/>
            </p:nvSpPr>
            <p:spPr bwMode="auto">
              <a:xfrm>
                <a:off x="2655546" y="4882515"/>
                <a:ext cx="462683" cy="529450"/>
              </a:xfrm>
              <a:prstGeom prst="snip1Rect">
                <a:avLst>
                  <a:gd name="adj" fmla="val 26935"/>
                </a:avLst>
              </a:prstGeom>
              <a:solidFill>
                <a:srgbClr val="002060">
                  <a:alpha val="80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lIns="0" tIns="0" rIns="0" bIns="49212" anchor="ctr"/>
              <a:lstStyle/>
              <a:p>
                <a:pPr algn="r" defTabSz="912813" eaLnBrk="0" hangingPunct="0">
                  <a:defRPr/>
                </a:pPr>
                <a:r>
                  <a:rPr lang="en-US" sz="2200" dirty="0" smtClean="0">
                    <a:solidFill>
                      <a:schemeClr val="bg1"/>
                    </a:solidFill>
                  </a:rPr>
                  <a:t>R</a:t>
                </a:r>
                <a:r>
                  <a:rPr lang="en-US" sz="2200" baseline="-25000" dirty="0" smtClean="0">
                    <a:solidFill>
                      <a:schemeClr val="bg1"/>
                    </a:solidFill>
                  </a:rPr>
                  <a:t>1</a:t>
                </a:r>
              </a:p>
            </p:txBody>
          </p:sp>
          <p:sp>
            <p:nvSpPr>
              <p:cNvPr id="18" name="Snip Single Corner Rectangle 17"/>
              <p:cNvSpPr/>
              <p:nvPr/>
            </p:nvSpPr>
            <p:spPr bwMode="auto">
              <a:xfrm>
                <a:off x="3607932" y="4882515"/>
                <a:ext cx="462684" cy="529450"/>
              </a:xfrm>
              <a:prstGeom prst="snip1Rect">
                <a:avLst>
                  <a:gd name="adj" fmla="val 26935"/>
                </a:avLst>
              </a:prstGeom>
              <a:solidFill>
                <a:srgbClr val="002060">
                  <a:alpha val="80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lIns="0" tIns="0" rIns="0" bIns="49212" anchor="ctr"/>
              <a:lstStyle/>
              <a:p>
                <a:pPr algn="r" defTabSz="912813" eaLnBrk="0" hangingPunct="0">
                  <a:defRPr/>
                </a:pPr>
                <a:r>
                  <a:rPr lang="en-US" sz="2200" dirty="0" smtClean="0">
                    <a:solidFill>
                      <a:schemeClr val="bg1"/>
                    </a:solidFill>
                  </a:rPr>
                  <a:t>R</a:t>
                </a:r>
                <a:r>
                  <a:rPr lang="en-US" sz="2200" baseline="-25000" dirty="0" smtClean="0">
                    <a:solidFill>
                      <a:schemeClr val="bg1"/>
                    </a:solidFill>
                  </a:rPr>
                  <a:t>4</a:t>
                </a:r>
              </a:p>
            </p:txBody>
          </p:sp>
          <p:sp>
            <p:nvSpPr>
              <p:cNvPr id="19" name="Snip Single Corner Rectangle 18"/>
              <p:cNvSpPr/>
              <p:nvPr/>
            </p:nvSpPr>
            <p:spPr bwMode="auto">
              <a:xfrm>
                <a:off x="4179231" y="4882515"/>
                <a:ext cx="462683" cy="529450"/>
              </a:xfrm>
              <a:prstGeom prst="snip1Rect">
                <a:avLst>
                  <a:gd name="adj" fmla="val 26935"/>
                </a:avLst>
              </a:prstGeom>
              <a:solidFill>
                <a:srgbClr val="002060">
                  <a:alpha val="80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lIns="0" tIns="0" rIns="0" bIns="49212" anchor="ctr"/>
              <a:lstStyle/>
              <a:p>
                <a:pPr algn="r" defTabSz="912813" eaLnBrk="0" hangingPunct="0">
                  <a:defRPr/>
                </a:pPr>
                <a:r>
                  <a:rPr lang="en-US" sz="2200" dirty="0" smtClean="0">
                    <a:solidFill>
                      <a:schemeClr val="bg1"/>
                    </a:solidFill>
                  </a:rPr>
                  <a:t>R</a:t>
                </a:r>
                <a:r>
                  <a:rPr lang="en-US" sz="2200" baseline="-25000" dirty="0" smtClean="0">
                    <a:solidFill>
                      <a:schemeClr val="bg1"/>
                    </a:solidFill>
                  </a:rPr>
                  <a:t>5</a:t>
                </a: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5386965" y="5429250"/>
              <a:ext cx="619125" cy="6687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i="1" dirty="0" smtClean="0">
                  <a:solidFill>
                    <a:srgbClr val="002060"/>
                  </a:solidFill>
                </a:rPr>
                <a:t>…</a:t>
              </a:r>
              <a:endParaRPr lang="en-US" sz="2600" b="1" i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" name="Group 24"/>
          <p:cNvGrpSpPr/>
          <p:nvPr/>
        </p:nvGrpSpPr>
        <p:grpSpPr>
          <a:xfrm>
            <a:off x="4117688" y="4389120"/>
            <a:ext cx="1805934" cy="492443"/>
            <a:chOff x="4956273" y="5429250"/>
            <a:chExt cx="1986360" cy="668751"/>
          </a:xfrm>
        </p:grpSpPr>
        <p:grpSp>
          <p:nvGrpSpPr>
            <p:cNvPr id="5" name="Group 14"/>
            <p:cNvGrpSpPr/>
            <p:nvPr/>
          </p:nvGrpSpPr>
          <p:grpSpPr>
            <a:xfrm>
              <a:off x="4956273" y="5520690"/>
              <a:ext cx="1986360" cy="529450"/>
              <a:chOff x="2655548" y="4882515"/>
              <a:chExt cx="1986360" cy="529450"/>
            </a:xfrm>
          </p:grpSpPr>
          <p:sp>
            <p:nvSpPr>
              <p:cNvPr id="28" name="Snip Single Corner Rectangle 27"/>
              <p:cNvSpPr/>
              <p:nvPr/>
            </p:nvSpPr>
            <p:spPr bwMode="auto">
              <a:xfrm>
                <a:off x="2655548" y="4882515"/>
                <a:ext cx="462683" cy="529450"/>
              </a:xfrm>
              <a:prstGeom prst="snip1Rect">
                <a:avLst>
                  <a:gd name="adj" fmla="val 26935"/>
                </a:avLst>
              </a:prstGeom>
              <a:solidFill>
                <a:srgbClr val="002060">
                  <a:alpha val="80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lIns="0" tIns="0" rIns="0" bIns="49212" anchor="ctr"/>
              <a:lstStyle/>
              <a:p>
                <a:pPr algn="r" defTabSz="912813" eaLnBrk="0" hangingPunct="0">
                  <a:defRPr/>
                </a:pPr>
                <a:r>
                  <a:rPr lang="en-US" sz="2200" dirty="0" smtClean="0">
                    <a:solidFill>
                      <a:schemeClr val="bg1"/>
                    </a:solidFill>
                  </a:rPr>
                  <a:t>T</a:t>
                </a:r>
                <a:r>
                  <a:rPr lang="en-US" sz="2200" baseline="-25000" dirty="0" smtClean="0">
                    <a:solidFill>
                      <a:schemeClr val="bg1"/>
                    </a:solidFill>
                  </a:rPr>
                  <a:t>6</a:t>
                </a:r>
              </a:p>
            </p:txBody>
          </p:sp>
          <p:sp>
            <p:nvSpPr>
              <p:cNvPr id="29" name="Snip Single Corner Rectangle 28"/>
              <p:cNvSpPr/>
              <p:nvPr/>
            </p:nvSpPr>
            <p:spPr bwMode="auto">
              <a:xfrm>
                <a:off x="3607923" y="4882515"/>
                <a:ext cx="462684" cy="529450"/>
              </a:xfrm>
              <a:prstGeom prst="snip1Rect">
                <a:avLst>
                  <a:gd name="adj" fmla="val 26935"/>
                </a:avLst>
              </a:prstGeom>
              <a:solidFill>
                <a:srgbClr val="002060">
                  <a:alpha val="80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lIns="0" tIns="0" rIns="0" bIns="49212" anchor="ctr"/>
              <a:lstStyle/>
              <a:p>
                <a:pPr algn="r" defTabSz="912813" eaLnBrk="0" hangingPunct="0">
                  <a:defRPr/>
                </a:pPr>
                <a:r>
                  <a:rPr lang="en-US" sz="2200" dirty="0" smtClean="0">
                    <a:solidFill>
                      <a:schemeClr val="bg1"/>
                    </a:solidFill>
                  </a:rPr>
                  <a:t>T</a:t>
                </a:r>
                <a:r>
                  <a:rPr lang="en-US" sz="2200" baseline="-25000" dirty="0" smtClean="0">
                    <a:solidFill>
                      <a:schemeClr val="bg1"/>
                    </a:solidFill>
                  </a:rPr>
                  <a:t>1</a:t>
                </a:r>
              </a:p>
            </p:txBody>
          </p:sp>
          <p:sp>
            <p:nvSpPr>
              <p:cNvPr id="30" name="Snip Single Corner Rectangle 29"/>
              <p:cNvSpPr/>
              <p:nvPr/>
            </p:nvSpPr>
            <p:spPr bwMode="auto">
              <a:xfrm>
                <a:off x="4179224" y="4882515"/>
                <a:ext cx="462684" cy="529450"/>
              </a:xfrm>
              <a:prstGeom prst="snip1Rect">
                <a:avLst>
                  <a:gd name="adj" fmla="val 26935"/>
                </a:avLst>
              </a:prstGeom>
              <a:solidFill>
                <a:srgbClr val="002060">
                  <a:alpha val="80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lIns="0" tIns="0" rIns="0" bIns="49212" anchor="ctr"/>
              <a:lstStyle/>
              <a:p>
                <a:pPr algn="r" defTabSz="912813" eaLnBrk="0" hangingPunct="0">
                  <a:defRPr/>
                </a:pPr>
                <a:r>
                  <a:rPr lang="en-US" sz="2200" dirty="0" smtClean="0">
                    <a:solidFill>
                      <a:schemeClr val="bg1"/>
                    </a:solidFill>
                  </a:rPr>
                  <a:t>T</a:t>
                </a:r>
                <a:r>
                  <a:rPr lang="en-US" sz="2200" baseline="-25000" dirty="0" smtClean="0">
                    <a:solidFill>
                      <a:schemeClr val="bg1"/>
                    </a:solidFill>
                  </a:rPr>
                  <a:t>3</a:t>
                </a:r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5362585" y="5429250"/>
              <a:ext cx="619125" cy="6687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i="1" dirty="0" smtClean="0">
                  <a:solidFill>
                    <a:srgbClr val="002060"/>
                  </a:solidFill>
                </a:rPr>
                <a:t>…</a:t>
              </a:r>
              <a:endParaRPr lang="en-US" sz="2600" b="1" i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7" name="Group 30"/>
          <p:cNvGrpSpPr/>
          <p:nvPr/>
        </p:nvGrpSpPr>
        <p:grpSpPr>
          <a:xfrm>
            <a:off x="2182208" y="4389120"/>
            <a:ext cx="1805934" cy="492443"/>
            <a:chOff x="4956273" y="5429250"/>
            <a:chExt cx="1986360" cy="668751"/>
          </a:xfrm>
        </p:grpSpPr>
        <p:grpSp>
          <p:nvGrpSpPr>
            <p:cNvPr id="8" name="Group 14"/>
            <p:cNvGrpSpPr/>
            <p:nvPr/>
          </p:nvGrpSpPr>
          <p:grpSpPr>
            <a:xfrm>
              <a:off x="4956273" y="5520690"/>
              <a:ext cx="1986360" cy="529450"/>
              <a:chOff x="2655548" y="4882515"/>
              <a:chExt cx="1986360" cy="529450"/>
            </a:xfrm>
          </p:grpSpPr>
          <p:sp>
            <p:nvSpPr>
              <p:cNvPr id="34" name="Snip Single Corner Rectangle 33"/>
              <p:cNvSpPr/>
              <p:nvPr/>
            </p:nvSpPr>
            <p:spPr bwMode="auto">
              <a:xfrm>
                <a:off x="2655548" y="4882515"/>
                <a:ext cx="462683" cy="529450"/>
              </a:xfrm>
              <a:prstGeom prst="snip1Rect">
                <a:avLst>
                  <a:gd name="adj" fmla="val 26935"/>
                </a:avLst>
              </a:prstGeom>
              <a:solidFill>
                <a:srgbClr val="002060">
                  <a:alpha val="80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lIns="0" tIns="0" rIns="0" bIns="49212" anchor="ctr"/>
              <a:lstStyle/>
              <a:p>
                <a:pPr algn="r" defTabSz="912813" eaLnBrk="0" hangingPunct="0">
                  <a:defRPr/>
                </a:pPr>
                <a:r>
                  <a:rPr lang="en-US" sz="2200" dirty="0" smtClean="0">
                    <a:solidFill>
                      <a:schemeClr val="bg1"/>
                    </a:solidFill>
                  </a:rPr>
                  <a:t>S</a:t>
                </a:r>
                <a:r>
                  <a:rPr lang="en-US" sz="2200" baseline="-25000" dirty="0" smtClean="0">
                    <a:solidFill>
                      <a:schemeClr val="bg1"/>
                    </a:solidFill>
                  </a:rPr>
                  <a:t>2</a:t>
                </a:r>
              </a:p>
            </p:txBody>
          </p:sp>
          <p:sp>
            <p:nvSpPr>
              <p:cNvPr id="35" name="Snip Single Corner Rectangle 34"/>
              <p:cNvSpPr/>
              <p:nvPr/>
            </p:nvSpPr>
            <p:spPr bwMode="auto">
              <a:xfrm>
                <a:off x="3607925" y="4882515"/>
                <a:ext cx="462684" cy="529450"/>
              </a:xfrm>
              <a:prstGeom prst="snip1Rect">
                <a:avLst>
                  <a:gd name="adj" fmla="val 26935"/>
                </a:avLst>
              </a:prstGeom>
              <a:solidFill>
                <a:srgbClr val="002060">
                  <a:alpha val="80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lIns="0" tIns="0" rIns="0" bIns="49212" anchor="ctr"/>
              <a:lstStyle/>
              <a:p>
                <a:pPr algn="r" defTabSz="912813" eaLnBrk="0" hangingPunct="0">
                  <a:defRPr/>
                </a:pPr>
                <a:r>
                  <a:rPr lang="en-US" sz="2200" dirty="0" smtClean="0">
                    <a:solidFill>
                      <a:schemeClr val="bg1"/>
                    </a:solidFill>
                  </a:rPr>
                  <a:t>S</a:t>
                </a:r>
                <a:r>
                  <a:rPr lang="en-US" sz="2200" baseline="-25000" dirty="0" smtClean="0">
                    <a:solidFill>
                      <a:schemeClr val="bg1"/>
                    </a:solidFill>
                  </a:rPr>
                  <a:t>6</a:t>
                </a:r>
              </a:p>
            </p:txBody>
          </p:sp>
          <p:sp>
            <p:nvSpPr>
              <p:cNvPr id="37" name="Snip Single Corner Rectangle 36"/>
              <p:cNvSpPr/>
              <p:nvPr/>
            </p:nvSpPr>
            <p:spPr bwMode="auto">
              <a:xfrm>
                <a:off x="4179224" y="4882515"/>
                <a:ext cx="462684" cy="529450"/>
              </a:xfrm>
              <a:prstGeom prst="snip1Rect">
                <a:avLst>
                  <a:gd name="adj" fmla="val 26935"/>
                </a:avLst>
              </a:prstGeom>
              <a:solidFill>
                <a:srgbClr val="002060">
                  <a:alpha val="80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lIns="0" tIns="0" rIns="0" bIns="49212" anchor="ctr"/>
              <a:lstStyle/>
              <a:p>
                <a:pPr algn="r" defTabSz="912813" eaLnBrk="0" hangingPunct="0">
                  <a:defRPr/>
                </a:pPr>
                <a:r>
                  <a:rPr lang="en-US" sz="2200" dirty="0" smtClean="0">
                    <a:solidFill>
                      <a:schemeClr val="bg1"/>
                    </a:solidFill>
                  </a:rPr>
                  <a:t>S</a:t>
                </a:r>
                <a:r>
                  <a:rPr lang="en-US" sz="2200" baseline="-25000" dirty="0" smtClean="0">
                    <a:solidFill>
                      <a:schemeClr val="bg1"/>
                    </a:solidFill>
                  </a:rPr>
                  <a:t>5</a:t>
                </a:r>
              </a:p>
            </p:txBody>
          </p:sp>
        </p:grpSp>
        <p:sp>
          <p:nvSpPr>
            <p:cNvPr id="33" name="TextBox 32"/>
            <p:cNvSpPr txBox="1"/>
            <p:nvPr/>
          </p:nvSpPr>
          <p:spPr>
            <a:xfrm>
              <a:off x="5370204" y="5429250"/>
              <a:ext cx="619125" cy="6687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i="1" dirty="0" smtClean="0">
                  <a:solidFill>
                    <a:srgbClr val="002060"/>
                  </a:solidFill>
                </a:rPr>
                <a:t>…</a:t>
              </a:r>
              <a:endParaRPr lang="en-US" sz="2600" b="1" i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4422858" y="3860293"/>
            <a:ext cx="38853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smtClean="0">
                <a:solidFill>
                  <a:srgbClr val="002060"/>
                </a:solidFill>
              </a:rPr>
              <a:t>T</a:t>
            </a:r>
            <a:endParaRPr lang="en-US" sz="2600" b="1" i="1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253876" y="3861879"/>
            <a:ext cx="43933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smtClean="0">
                <a:solidFill>
                  <a:srgbClr val="002060"/>
                </a:solidFill>
              </a:rPr>
              <a:t>S</a:t>
            </a:r>
            <a:endParaRPr lang="en-US" sz="26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2" grpId="0"/>
      <p:bldP spid="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1"/>
          <p:cNvSpPr txBox="1">
            <a:spLocks/>
          </p:cNvSpPr>
          <p:nvPr/>
        </p:nvSpPr>
        <p:spPr bwMode="auto">
          <a:xfrm>
            <a:off x="3322" y="556216"/>
            <a:ext cx="9150203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solidFill>
                  <a:srgbClr val="002060"/>
                </a:solidFill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Time vs. Recall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7708" y="1570007"/>
            <a:ext cx="7175323" cy="4909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38938729"/>
              </p:ext>
            </p:extLst>
          </p:nvPr>
        </p:nvGraphicFramePr>
        <p:xfrm>
          <a:off x="537206" y="2061845"/>
          <a:ext cx="8103873" cy="2167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9598"/>
                <a:gridCol w="2048656"/>
                <a:gridCol w="1684020"/>
                <a:gridCol w="1371599"/>
              </a:tblGrid>
              <a:tr h="612775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Our Approach</a:t>
                      </a:r>
                      <a:endParaRPr lang="en-US" sz="20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T="164592" marB="1371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</a:rPr>
                        <a:t>Random</a:t>
                      </a:r>
                      <a:endParaRPr 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 marT="164592" marB="1371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</a:rPr>
                        <a:t>Full</a:t>
                      </a:r>
                      <a:endParaRPr 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 marT="164592" marB="137160"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200" kern="1200" baseline="0" dirty="0" smtClean="0">
                          <a:solidFill>
                            <a:srgbClr val="002060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Execution Time (sec)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300.33</a:t>
                      </a:r>
                    </a:p>
                  </a:txBody>
                  <a:tcPr marT="128016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396.55</a:t>
                      </a:r>
                    </a:p>
                  </a:txBody>
                  <a:tcPr marT="128016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542.43</a:t>
                      </a:r>
                    </a:p>
                  </a:txBody>
                  <a:tcPr marT="128016" marB="91440"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200" kern="1200" baseline="0" dirty="0" smtClean="0">
                          <a:solidFill>
                            <a:srgbClr val="002060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Plan Generation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4.76%</a:t>
                      </a:r>
                    </a:p>
                  </a:txBody>
                  <a:tcPr marT="128016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3.81%</a:t>
                      </a:r>
                    </a:p>
                  </a:txBody>
                  <a:tcPr marT="128016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2.58%</a:t>
                      </a:r>
                    </a:p>
                  </a:txBody>
                  <a:tcPr marT="128016" marB="91440"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200" kern="1200" baseline="0" dirty="0" smtClean="0">
                          <a:solidFill>
                            <a:srgbClr val="002060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Plan Execution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95.11%</a:t>
                      </a:r>
                    </a:p>
                  </a:txBody>
                  <a:tcPr marT="128016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96.17%</a:t>
                      </a:r>
                    </a:p>
                  </a:txBody>
                  <a:tcPr marT="128016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97.40</a:t>
                      </a:r>
                    </a:p>
                  </a:txBody>
                  <a:tcPr marT="128016" marB="91440"/>
                </a:tc>
              </a:tr>
            </a:tbl>
          </a:graphicData>
        </a:graphic>
      </p:graphicFrame>
      <p:sp>
        <p:nvSpPr>
          <p:cNvPr id="36" name="Title 1"/>
          <p:cNvSpPr txBox="1">
            <a:spLocks/>
          </p:cNvSpPr>
          <p:nvPr/>
        </p:nvSpPr>
        <p:spPr bwMode="auto">
          <a:xfrm>
            <a:off x="0" y="565741"/>
            <a:ext cx="9144000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solidFill>
                  <a:srgbClr val="002060"/>
                </a:solidFill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Lazy Resolution with </a:t>
            </a:r>
            <a:r>
              <a:rPr lang="en-US" sz="3600" b="1" kern="0" dirty="0" smtClean="0">
                <a:solidFill>
                  <a:srgbClr val="002060"/>
                </a:solidFill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Workflow</a:t>
            </a:r>
            <a:endParaRPr lang="en-US" sz="3600" b="1" kern="0" dirty="0">
              <a:solidFill>
                <a:srgbClr val="002060"/>
              </a:solidFill>
              <a:latin typeface="Bookman Old Style" panose="02050604050505020204" pitchFamily="18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2375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" y="3195634"/>
            <a:ext cx="821309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91029041"/>
              </p:ext>
            </p:extLst>
          </p:nvPr>
        </p:nvGraphicFramePr>
        <p:xfrm>
          <a:off x="537206" y="2061952"/>
          <a:ext cx="8103873" cy="3203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9598"/>
                <a:gridCol w="2048656"/>
                <a:gridCol w="1684020"/>
                <a:gridCol w="1371599"/>
              </a:tblGrid>
              <a:tr h="612775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Our Approach</a:t>
                      </a:r>
                      <a:endParaRPr lang="en-US" sz="20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T="164592" marB="1371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</a:rPr>
                        <a:t>Random</a:t>
                      </a:r>
                      <a:endParaRPr 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 marT="164592" marB="1371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</a:rPr>
                        <a:t>Full</a:t>
                      </a:r>
                      <a:endParaRPr 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 marT="164592" marB="137160"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200" kern="1200" baseline="0" dirty="0" smtClean="0">
                          <a:solidFill>
                            <a:srgbClr val="002060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Execution Time (sec)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300.33</a:t>
                      </a:r>
                    </a:p>
                  </a:txBody>
                  <a:tcPr marT="128016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396.55</a:t>
                      </a:r>
                    </a:p>
                  </a:txBody>
                  <a:tcPr marT="128016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542.43</a:t>
                      </a:r>
                    </a:p>
                  </a:txBody>
                  <a:tcPr marT="128016" marB="91440"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200" kern="1200" baseline="0" dirty="0" smtClean="0">
                          <a:solidFill>
                            <a:srgbClr val="002060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Plan Generation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4.76%</a:t>
                      </a:r>
                    </a:p>
                  </a:txBody>
                  <a:tcPr marT="128016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3.81%</a:t>
                      </a:r>
                    </a:p>
                  </a:txBody>
                  <a:tcPr marT="128016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2.58%</a:t>
                      </a:r>
                    </a:p>
                  </a:txBody>
                  <a:tcPr marT="128016" marB="91440"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200" kern="1200" baseline="0" dirty="0" smtClean="0">
                          <a:solidFill>
                            <a:srgbClr val="002060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Reading Blocks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4.70%</a:t>
                      </a:r>
                    </a:p>
                  </a:txBody>
                  <a:tcPr marT="128016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3.75%</a:t>
                      </a:r>
                    </a:p>
                  </a:txBody>
                  <a:tcPr marT="128016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2.90%</a:t>
                      </a:r>
                    </a:p>
                  </a:txBody>
                  <a:tcPr marT="128016" marB="91440"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200" kern="1200" baseline="0" dirty="0" smtClean="0">
                          <a:solidFill>
                            <a:srgbClr val="002060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Graph Creation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8.40%</a:t>
                      </a:r>
                    </a:p>
                  </a:txBody>
                  <a:tcPr marT="128016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6.25%</a:t>
                      </a:r>
                    </a:p>
                  </a:txBody>
                  <a:tcPr marT="128016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4.72%</a:t>
                      </a:r>
                    </a:p>
                  </a:txBody>
                  <a:tcPr marT="128016" marB="91440"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200" kern="1200" baseline="0" dirty="0" smtClean="0">
                          <a:solidFill>
                            <a:srgbClr val="002060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Node Resolution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82.01%</a:t>
                      </a:r>
                    </a:p>
                  </a:txBody>
                  <a:tcPr marT="128016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86.17%</a:t>
                      </a:r>
                    </a:p>
                  </a:txBody>
                  <a:tcPr marT="128016" marB="9144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89.78%</a:t>
                      </a:r>
                    </a:p>
                  </a:txBody>
                  <a:tcPr marT="128016" marB="91440"/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 bwMode="auto">
          <a:xfrm>
            <a:off x="3567430" y="2705100"/>
            <a:ext cx="5030470" cy="444500"/>
          </a:xfrm>
          <a:prstGeom prst="roundRect">
            <a:avLst/>
          </a:prstGeom>
          <a:noFill/>
          <a:ln w="31750">
            <a:solidFill>
              <a:schemeClr val="tx1"/>
            </a:solidFill>
            <a:miter/>
          </a:ln>
          <a:effectLst/>
        </p:spPr>
        <p:txBody>
          <a:bodyPr lIns="274320" tIns="274320" rIns="182880" bIns="274320" rtlCol="0" anchor="ctr"/>
          <a:lstStyle/>
          <a:p>
            <a:pPr marL="0" marR="0" indent="0" algn="ctr" defTabSz="803275" eaLnBrk="1" latinLnBrk="0" hangingPunct="1">
              <a:spcBef>
                <a:spcPts val="600"/>
              </a:spcBef>
              <a:buClrTx/>
              <a:buSzPct val="70000"/>
              <a:buFontTx/>
              <a:buNone/>
              <a:tabLst/>
            </a:pPr>
            <a:endParaRPr lang="en-US" sz="2200" dirty="0" smtClean="0">
              <a:solidFill>
                <a:srgbClr val="00206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3564255" y="3219450"/>
            <a:ext cx="5030470" cy="444500"/>
          </a:xfrm>
          <a:prstGeom prst="roundRect">
            <a:avLst/>
          </a:prstGeom>
          <a:noFill/>
          <a:ln w="31750">
            <a:solidFill>
              <a:schemeClr val="tx1"/>
            </a:solidFill>
            <a:miter/>
          </a:ln>
          <a:effectLst/>
        </p:spPr>
        <p:txBody>
          <a:bodyPr lIns="274320" tIns="274320" rIns="182880" bIns="274320" rtlCol="0" anchor="ctr"/>
          <a:lstStyle/>
          <a:p>
            <a:pPr marL="0" marR="0" indent="0" algn="ctr" defTabSz="803275" eaLnBrk="1" latinLnBrk="0" hangingPunct="1">
              <a:spcBef>
                <a:spcPts val="600"/>
              </a:spcBef>
              <a:buClrTx/>
              <a:buSzPct val="70000"/>
              <a:buFontTx/>
              <a:buNone/>
              <a:tabLst/>
            </a:pPr>
            <a:endParaRPr lang="en-US" sz="2200" dirty="0" smtClean="0">
              <a:solidFill>
                <a:srgbClr val="002060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1228955" y="4308654"/>
            <a:ext cx="2758845" cy="1292045"/>
          </a:xfrm>
          <a:prstGeom prst="wedgeRoundRectCallout">
            <a:avLst>
              <a:gd name="adj1" fmla="val -20931"/>
              <a:gd name="adj2" fmla="val -64531"/>
              <a:gd name="adj3" fmla="val 16667"/>
            </a:avLst>
          </a:prstGeom>
          <a:solidFill>
            <a:srgbClr val="FBFFD9"/>
          </a:solidFill>
          <a:ln w="9525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3600000" algn="ctr" rotWithShape="0">
              <a:srgbClr val="002060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7800" marR="0" indent="114300" defTabSz="803275" eaLnBrk="1" latinLnBrk="0" hangingPunct="1">
              <a:spcBef>
                <a:spcPts val="300"/>
              </a:spcBef>
              <a:spcAft>
                <a:spcPts val="300"/>
              </a:spcAft>
              <a:buClrTx/>
              <a:buSzPct val="70000"/>
              <a:buFont typeface="Wingdings" pitchFamily="2" charset="2"/>
              <a:buChar char="Ø"/>
              <a:tabLst/>
            </a:pPr>
            <a:r>
              <a:rPr lang="en-US" sz="1800" dirty="0" smtClean="0">
                <a:solidFill>
                  <a:srgbClr val="002060"/>
                </a:solidFill>
              </a:rPr>
              <a:t>  </a:t>
            </a:r>
            <a:r>
              <a:rPr lang="en-US" sz="2000" dirty="0" smtClean="0">
                <a:solidFill>
                  <a:srgbClr val="002060"/>
                </a:solidFill>
                <a:latin typeface="Calisto MT" panose="02040603050505030304" pitchFamily="18" charset="0"/>
                <a:cs typeface="Andalus" panose="02020603050405020304" pitchFamily="18" charset="-78"/>
              </a:rPr>
              <a:t>Reading Blocks.</a:t>
            </a:r>
          </a:p>
          <a:p>
            <a:pPr marL="177800" marR="0" indent="114300" defTabSz="803275" eaLnBrk="1" latinLnBrk="0" hangingPunct="1">
              <a:spcBef>
                <a:spcPts val="300"/>
              </a:spcBef>
              <a:spcAft>
                <a:spcPts val="300"/>
              </a:spcAft>
              <a:buClrTx/>
              <a:buSzPct val="70000"/>
              <a:buFont typeface="Wingdings" pitchFamily="2" charset="2"/>
              <a:buChar char="Ø"/>
              <a:tabLst/>
            </a:pPr>
            <a:r>
              <a:rPr lang="en-US" sz="2000" dirty="0" smtClean="0">
                <a:solidFill>
                  <a:srgbClr val="002060"/>
                </a:solidFill>
                <a:latin typeface="Calisto MT" panose="02040603050505030304" pitchFamily="18" charset="0"/>
                <a:cs typeface="Andalus" panose="02020603050405020304" pitchFamily="18" charset="-78"/>
              </a:rPr>
              <a:t>  Creating Nodes.</a:t>
            </a:r>
          </a:p>
          <a:p>
            <a:pPr marL="177800" marR="0" indent="114300" defTabSz="803275" eaLnBrk="1" latinLnBrk="0" hangingPunct="1">
              <a:spcBef>
                <a:spcPts val="300"/>
              </a:spcBef>
              <a:spcAft>
                <a:spcPts val="300"/>
              </a:spcAft>
              <a:buClrTx/>
              <a:buSzPct val="70000"/>
              <a:buFont typeface="Wingdings" pitchFamily="2" charset="2"/>
              <a:buChar char="Ø"/>
              <a:tabLst/>
            </a:pPr>
            <a:r>
              <a:rPr lang="en-US" sz="2000" dirty="0" smtClean="0">
                <a:solidFill>
                  <a:srgbClr val="002060"/>
                </a:solidFill>
                <a:latin typeface="Calisto MT" panose="02040603050505030304" pitchFamily="18" charset="0"/>
                <a:cs typeface="Andalus" panose="02020603050405020304" pitchFamily="18" charset="-78"/>
              </a:rPr>
              <a:t>  Resolving Nodes</a:t>
            </a:r>
            <a:r>
              <a:rPr lang="en-US" sz="1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5190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9" grpId="0" animBg="1"/>
      <p:bldP spid="9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1"/>
          <p:cNvSpPr txBox="1">
            <a:spLocks/>
          </p:cNvSpPr>
          <p:nvPr/>
        </p:nvSpPr>
        <p:spPr bwMode="auto">
          <a:xfrm>
            <a:off x="-44303" y="565741"/>
            <a:ext cx="9197828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kern="0" dirty="0" smtClean="0">
                <a:solidFill>
                  <a:srgbClr val="002060"/>
                </a:solidFill>
                <a:latin typeface="Cooper Black" pitchFamily="18" charset="0"/>
                <a:ea typeface="ＭＳ Ｐゴシック" charset="-128"/>
                <a:cs typeface="ＭＳ Ｐゴシック" charset="-128"/>
              </a:rPr>
              <a:t>Conclusion</a:t>
            </a:r>
            <a:endParaRPr kumimoji="0" lang="en-US" sz="3600" i="0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oper Black" pitchFamily="18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958468" y="2043029"/>
            <a:ext cx="7366825" cy="3358311"/>
            <a:chOff x="1266825" y="2043029"/>
            <a:chExt cx="7122263" cy="3358311"/>
          </a:xfrm>
        </p:grpSpPr>
        <p:sp>
          <p:nvSpPr>
            <p:cNvPr id="5" name="CustomShape 3"/>
            <p:cNvSpPr/>
            <p:nvPr/>
          </p:nvSpPr>
          <p:spPr>
            <a:xfrm>
              <a:off x="1266825" y="2043029"/>
              <a:ext cx="7122263" cy="3358311"/>
            </a:xfrm>
            <a:prstGeom prst="rect">
              <a:avLst/>
            </a:prstGeom>
            <a:solidFill>
              <a:srgbClr val="FBFFD9"/>
            </a:solidFill>
            <a:ln w="9360">
              <a:solidFill>
                <a:srgbClr val="4A7EBB"/>
              </a:solidFill>
              <a:miter/>
            </a:ln>
            <a:effectLst>
              <a:outerShdw blurRad="50800" dist="50800" dir="3600000" algn="ctr" rotWithShape="0">
                <a:srgbClr val="002060"/>
              </a:outerShdw>
            </a:effectLst>
          </p:spPr>
          <p:txBody>
            <a:bodyPr lIns="274320" tIns="182880" rIns="182880" bIns="182880"/>
            <a:lstStyle/>
            <a:p>
              <a:pPr>
                <a:spcBef>
                  <a:spcPts val="600"/>
                </a:spcBef>
                <a:buSzPct val="70000"/>
              </a:pPr>
              <a:endParaRPr lang="en-US" sz="2000" dirty="0">
                <a:solidFill>
                  <a:srgbClr val="00206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284273" y="2215184"/>
              <a:ext cx="6955959" cy="2908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lvl="2" indent="-342900" defTabSz="803275">
                <a:spcBef>
                  <a:spcPts val="600"/>
                </a:spcBef>
                <a:buFont typeface="Wingdings" panose="05000000000000000000" pitchFamily="2" charset="2"/>
                <a:buChar char="Ø"/>
              </a:pPr>
              <a:r>
                <a:rPr lang="en-US" sz="2400" dirty="0" smtClean="0">
                  <a:solidFill>
                    <a:srgbClr val="002060"/>
                  </a:solidFill>
                  <a:latin typeface="Calisto MT" panose="02040603050505030304" pitchFamily="18" charset="0"/>
                </a:rPr>
                <a:t>Progressive Approach to Relational ER.</a:t>
              </a:r>
            </a:p>
            <a:p>
              <a:pPr marL="457200" lvl="2" indent="-342900" defTabSz="803275">
                <a:spcBef>
                  <a:spcPts val="600"/>
                </a:spcBef>
                <a:buFont typeface="Wingdings" panose="05000000000000000000" pitchFamily="2" charset="2"/>
                <a:buChar char="Ø"/>
              </a:pPr>
              <a:r>
                <a:rPr lang="en-US" sz="2400" dirty="0" smtClean="0">
                  <a:solidFill>
                    <a:srgbClr val="FF0000"/>
                  </a:solidFill>
                  <a:latin typeface="Calisto MT" panose="02040603050505030304" pitchFamily="18" charset="0"/>
                </a:rPr>
                <a:t>Cost and benefit model for generating a resolution plan.</a:t>
              </a:r>
            </a:p>
            <a:p>
              <a:pPr marL="457200" lvl="2" indent="-342900" defTabSz="803275">
                <a:spcBef>
                  <a:spcPts val="600"/>
                </a:spcBef>
                <a:buFont typeface="Wingdings" panose="05000000000000000000" pitchFamily="2" charset="2"/>
                <a:buChar char="Ø"/>
              </a:pPr>
              <a:r>
                <a:rPr lang="en-US" sz="2400" dirty="0" smtClean="0">
                  <a:solidFill>
                    <a:srgbClr val="002060"/>
                  </a:solidFill>
                  <a:latin typeface="Calisto MT" panose="02040603050505030304" pitchFamily="18" charset="0"/>
                </a:rPr>
                <a:t>Lazy resolution strategy to resolve nodes with the least amount of cost.</a:t>
              </a:r>
            </a:p>
            <a:p>
              <a:pPr marL="457200" lvl="2" indent="-342900" defTabSz="803275">
                <a:spcBef>
                  <a:spcPts val="600"/>
                </a:spcBef>
                <a:buFont typeface="Wingdings" panose="05000000000000000000" pitchFamily="2" charset="2"/>
                <a:buChar char="Ø"/>
              </a:pPr>
              <a:r>
                <a:rPr lang="en-US" sz="2400" dirty="0" smtClean="0">
                  <a:solidFill>
                    <a:srgbClr val="FF0000"/>
                  </a:solidFill>
                  <a:latin typeface="Calisto MT" panose="02040603050505030304" pitchFamily="18" charset="0"/>
                </a:rPr>
                <a:t>Experiments on publication and synthetic datasets to demonstrate the efficiency of our approach.</a:t>
              </a:r>
              <a:endParaRPr lang="en-US" sz="2000" dirty="0" smtClean="0">
                <a:solidFill>
                  <a:srgbClr val="FF0000"/>
                </a:solidFill>
                <a:latin typeface="Calisto MT" panose="02040603050505030304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69198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 bwMode="auto">
          <a:xfrm>
            <a:off x="6356" y="563020"/>
            <a:ext cx="9137643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solidFill>
                  <a:srgbClr val="002060"/>
                </a:solidFill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Progressive</a:t>
            </a:r>
            <a:r>
              <a:rPr kumimoji="0" lang="en-US" sz="3600" i="0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oper Black" pitchFamily="18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3600" b="1" kern="0" dirty="0">
                <a:solidFill>
                  <a:srgbClr val="002060"/>
                </a:solidFill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ER</a:t>
            </a:r>
          </a:p>
        </p:txBody>
      </p:sp>
      <p:pic>
        <p:nvPicPr>
          <p:cNvPr id="24576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72410" y="2097741"/>
            <a:ext cx="523875" cy="4043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6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33475" y="1850091"/>
            <a:ext cx="65722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4306" name="Picture 2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63040" y="2103120"/>
            <a:ext cx="6217920" cy="402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8691" name="Picture 3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63040" y="2103120"/>
            <a:ext cx="6217920" cy="402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8692" name="Picture 4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63040" y="2103120"/>
            <a:ext cx="6217920" cy="402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8693" name="Picture 5"/>
          <p:cNvPicPr>
            <a:picLocks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463040" y="2103120"/>
            <a:ext cx="6217920" cy="402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5875" y="1926291"/>
            <a:ext cx="65722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3350" y="2250141"/>
            <a:ext cx="523875" cy="4043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Cloud Callout 35"/>
          <p:cNvSpPr/>
          <p:nvPr/>
        </p:nvSpPr>
        <p:spPr bwMode="auto">
          <a:xfrm>
            <a:off x="609600" y="2646250"/>
            <a:ext cx="2895600" cy="662100"/>
          </a:xfrm>
          <a:prstGeom prst="cloudCallout">
            <a:avLst>
              <a:gd name="adj1" fmla="val 34808"/>
              <a:gd name="adj2" fmla="val 70038"/>
            </a:avLst>
          </a:prstGeom>
          <a:solidFill>
            <a:srgbClr val="FBFFD9"/>
          </a:solidFill>
          <a:ln w="9525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2700" dist="25400" dir="3600000" algn="ctr" rotWithShape="0">
              <a:srgbClr val="002060"/>
            </a:outerShdw>
          </a:effectLst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803275"/>
            <a:r>
              <a:rPr lang="en-US" sz="20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Progressive ER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34347" y="5915025"/>
            <a:ext cx="65722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10450" y="2192991"/>
            <a:ext cx="523875" cy="4043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933544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1"/>
          <p:cNvSpPr txBox="1">
            <a:spLocks/>
          </p:cNvSpPr>
          <p:nvPr/>
        </p:nvSpPr>
        <p:spPr bwMode="auto">
          <a:xfrm>
            <a:off x="0" y="557210"/>
            <a:ext cx="9144000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kern="0" noProof="0" dirty="0" smtClean="0">
                <a:solidFill>
                  <a:srgbClr val="002060"/>
                </a:solidFill>
                <a:latin typeface="Cooper Black" pitchFamily="18" charset="0"/>
                <a:ea typeface="ＭＳ Ｐゴシック" charset="-128"/>
                <a:cs typeface="ＭＳ Ｐゴシック" charset="-128"/>
              </a:rPr>
              <a:t>Questions</a:t>
            </a:r>
            <a:endParaRPr kumimoji="0" lang="en-US" sz="3600" i="0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oper Black" pitchFamily="18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/>
          </p:nvPr>
        </p:nvSpPr>
        <p:spPr>
          <a:xfrm>
            <a:off x="0" y="2171700"/>
            <a:ext cx="9144000" cy="4284663"/>
          </a:xfrm>
        </p:spPr>
        <p:txBody>
          <a:bodyPr/>
          <a:lstStyle/>
          <a:p>
            <a:pPr algn="ctr">
              <a:buNone/>
            </a:pPr>
            <a:r>
              <a:rPr lang="en-US" sz="30000" dirty="0" smtClean="0">
                <a:solidFill>
                  <a:srgbClr val="002060"/>
                </a:solidFill>
                <a:sym typeface="Wingdings" pitchFamily="2" charset="2"/>
              </a:rPr>
              <a:t>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33307064"/>
              </p:ext>
            </p:extLst>
          </p:nvPr>
        </p:nvGraphicFramePr>
        <p:xfrm>
          <a:off x="4537168" y="4529847"/>
          <a:ext cx="3866604" cy="1840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433"/>
                <a:gridCol w="2214987"/>
                <a:gridCol w="10071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Id</a:t>
                      </a:r>
                      <a:endParaRPr lang="en-US" sz="1800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marT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Name</a:t>
                      </a:r>
                      <a:endParaRPr lang="en-US" sz="1800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marT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Papers</a:t>
                      </a:r>
                      <a:endParaRPr lang="en-US" sz="1800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marT="54864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u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1</a:t>
                      </a:r>
                      <a:endParaRPr lang="en-US" sz="1800" b="1" kern="1200" baseline="-25000" dirty="0">
                        <a:solidFill>
                          <a:srgbClr val="FF0000"/>
                        </a:solidFill>
                        <a:latin typeface="Calisto MT" pitchFamily="18" charset="0"/>
                        <a:ea typeface="+mn-ea"/>
                        <a:cs typeface="+mn-cs"/>
                      </a:endParaRPr>
                    </a:p>
                  </a:txBody>
                  <a:tcPr marT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Very Large Data Bases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{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800" baseline="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}</a:t>
                      </a:r>
                      <a:endParaRPr lang="en-US" sz="18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18288"/>
                </a:tc>
              </a:tr>
              <a:tr h="33680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u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2</a:t>
                      </a:r>
                      <a:endParaRPr lang="en-US" sz="1800" b="1" kern="1200" baseline="-25000" dirty="0">
                        <a:solidFill>
                          <a:srgbClr val="FF0000"/>
                        </a:solidFill>
                        <a:latin typeface="Calisto MT" pitchFamily="18" charset="0"/>
                        <a:ea typeface="+mn-ea"/>
                        <a:cs typeface="+mn-cs"/>
                      </a:endParaRPr>
                    </a:p>
                  </a:txBody>
                  <a:tcPr marT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ICDE Conference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{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}</a:t>
                      </a:r>
                      <a:endParaRPr lang="en-US" sz="18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18288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u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3</a:t>
                      </a:r>
                      <a:endParaRPr lang="en-US" sz="1800" b="1" kern="1200" baseline="-25000" dirty="0">
                        <a:solidFill>
                          <a:srgbClr val="FF0000"/>
                        </a:solidFill>
                        <a:latin typeface="Calisto MT" pitchFamily="18" charset="0"/>
                        <a:ea typeface="+mn-ea"/>
                        <a:cs typeface="+mn-cs"/>
                      </a:endParaRPr>
                    </a:p>
                  </a:txBody>
                  <a:tcPr marT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VLDB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{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}</a:t>
                      </a:r>
                      <a:endParaRPr lang="en-US" sz="18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18288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u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4</a:t>
                      </a:r>
                      <a:endParaRPr lang="en-US" sz="1800" b="1" kern="1200" baseline="-25000" dirty="0">
                        <a:solidFill>
                          <a:srgbClr val="FF0000"/>
                        </a:solidFill>
                        <a:latin typeface="Calisto MT" pitchFamily="18" charset="0"/>
                        <a:ea typeface="+mn-ea"/>
                        <a:cs typeface="+mn-cs"/>
                      </a:endParaRPr>
                    </a:p>
                  </a:txBody>
                  <a:tcPr marT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IEEE Data Eng. Bull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{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}</a:t>
                      </a:r>
                      <a:endParaRPr lang="en-US" sz="18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18288"/>
                </a:tc>
              </a:tr>
            </a:tbl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8368221" y="2662241"/>
            <a:ext cx="532894" cy="3132770"/>
            <a:chOff x="8368221" y="2662241"/>
            <a:chExt cx="532894" cy="3132770"/>
          </a:xfrm>
        </p:grpSpPr>
        <p:grpSp>
          <p:nvGrpSpPr>
            <p:cNvPr id="55" name="Group 54"/>
            <p:cNvGrpSpPr/>
            <p:nvPr/>
          </p:nvGrpSpPr>
          <p:grpSpPr>
            <a:xfrm>
              <a:off x="8370571" y="3419475"/>
              <a:ext cx="530544" cy="2375536"/>
              <a:chOff x="8370574" y="3419475"/>
              <a:chExt cx="660357" cy="2375536"/>
            </a:xfrm>
          </p:grpSpPr>
          <p:cxnSp>
            <p:nvCxnSpPr>
              <p:cNvPr id="45" name="Straight Connector 44"/>
              <p:cNvCxnSpPr/>
              <p:nvPr/>
            </p:nvCxnSpPr>
            <p:spPr bwMode="auto">
              <a:xfrm flipV="1">
                <a:off x="8390851" y="3419475"/>
                <a:ext cx="640080" cy="1058"/>
              </a:xfrm>
              <a:prstGeom prst="line">
                <a:avLst/>
              </a:prstGeom>
              <a:solidFill>
                <a:schemeClr val="accent1"/>
              </a:solidFill>
              <a:ln w="508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6" name="Elbow Connector 45"/>
              <p:cNvCxnSpPr>
                <a:endCxn id="16" idx="3"/>
              </p:cNvCxnSpPr>
              <p:nvPr/>
            </p:nvCxnSpPr>
            <p:spPr bwMode="auto">
              <a:xfrm rot="5400000">
                <a:off x="7500466" y="4294349"/>
                <a:ext cx="2370770" cy="630553"/>
              </a:xfrm>
              <a:prstGeom prst="bentConnector2">
                <a:avLst/>
              </a:prstGeom>
              <a:solidFill>
                <a:schemeClr val="accent1"/>
              </a:solidFill>
              <a:ln w="508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  <p:grpSp>
          <p:nvGrpSpPr>
            <p:cNvPr id="56" name="Group 55"/>
            <p:cNvGrpSpPr/>
            <p:nvPr/>
          </p:nvGrpSpPr>
          <p:grpSpPr>
            <a:xfrm>
              <a:off x="8368221" y="2662241"/>
              <a:ext cx="313817" cy="2416965"/>
              <a:chOff x="8661112" y="3419475"/>
              <a:chExt cx="365760" cy="2370773"/>
            </a:xfrm>
          </p:grpSpPr>
          <p:cxnSp>
            <p:nvCxnSpPr>
              <p:cNvPr id="57" name="Straight Connector 56"/>
              <p:cNvCxnSpPr/>
              <p:nvPr/>
            </p:nvCxnSpPr>
            <p:spPr bwMode="auto">
              <a:xfrm flipV="1">
                <a:off x="8661112" y="3419475"/>
                <a:ext cx="365760" cy="1058"/>
              </a:xfrm>
              <a:prstGeom prst="line">
                <a:avLst/>
              </a:prstGeom>
              <a:solidFill>
                <a:schemeClr val="accent1"/>
              </a:solidFill>
              <a:ln w="508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8" name="Elbow Connector 45"/>
              <p:cNvCxnSpPr>
                <a:endCxn id="15" idx="3"/>
              </p:cNvCxnSpPr>
              <p:nvPr/>
            </p:nvCxnSpPr>
            <p:spPr bwMode="auto">
              <a:xfrm rot="5400000">
                <a:off x="7651197" y="4440316"/>
                <a:ext cx="2366007" cy="333857"/>
              </a:xfrm>
              <a:prstGeom prst="bentConnector2">
                <a:avLst/>
              </a:prstGeom>
              <a:solidFill>
                <a:schemeClr val="accent1"/>
              </a:solidFill>
              <a:ln w="508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</p:grp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14119" y="2093153"/>
          <a:ext cx="7689651" cy="1867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7230"/>
                <a:gridCol w="4132865"/>
                <a:gridCol w="1241975"/>
                <a:gridCol w="134758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Id</a:t>
                      </a:r>
                      <a:endParaRPr lang="en-US" sz="1800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marT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Title</a:t>
                      </a:r>
                      <a:endParaRPr lang="en-US" sz="1800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marT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Authors</a:t>
                      </a:r>
                      <a:endParaRPr lang="en-US" sz="1800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marT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Venue</a:t>
                      </a:r>
                      <a:endParaRPr lang="en-US" sz="1800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marT="64008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1</a:t>
                      </a:r>
                      <a:endParaRPr lang="en-US" sz="1800" b="1" kern="1200" baseline="-25000" dirty="0">
                        <a:solidFill>
                          <a:srgbClr val="FF0000"/>
                        </a:solidFill>
                        <a:latin typeface="Calisto MT" pitchFamily="18" charset="0"/>
                        <a:ea typeface="+mn-ea"/>
                        <a:cs typeface="+mn-cs"/>
                      </a:endParaRPr>
                    </a:p>
                  </a:txBody>
                  <a:tcPr marT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Transaction Support in Read Optimized …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{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a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, 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a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}</a:t>
                      </a:r>
                      <a:endParaRPr lang="en-US" sz="18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u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1</a:t>
                      </a:r>
                      <a:endParaRPr lang="en-US" sz="1800" b="1" kern="1200" baseline="-25000" dirty="0">
                        <a:solidFill>
                          <a:srgbClr val="FF0000"/>
                        </a:solidFill>
                        <a:latin typeface="Calisto MT" pitchFamily="18" charset="0"/>
                        <a:ea typeface="+mn-ea"/>
                        <a:cs typeface="+mn-cs"/>
                      </a:endParaRPr>
                    </a:p>
                  </a:txBody>
                  <a:tcPr marT="18288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2</a:t>
                      </a:r>
                      <a:endParaRPr lang="en-US" sz="1800" b="1" kern="1200" baseline="-25000" dirty="0">
                        <a:solidFill>
                          <a:srgbClr val="FF0000"/>
                        </a:solidFill>
                        <a:latin typeface="Calisto MT" pitchFamily="18" charset="0"/>
                        <a:ea typeface="+mn-ea"/>
                        <a:cs typeface="+mn-cs"/>
                      </a:endParaRPr>
                    </a:p>
                  </a:txBody>
                  <a:tcPr marT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Read Optimized File System Designs: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 …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{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a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}</a:t>
                      </a:r>
                      <a:endParaRPr lang="en-US" sz="18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u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2</a:t>
                      </a:r>
                      <a:endParaRPr lang="en-US" sz="1800" b="1" kern="1200" baseline="-25000" dirty="0">
                        <a:solidFill>
                          <a:srgbClr val="FF0000"/>
                        </a:solidFill>
                        <a:latin typeface="Calisto MT" pitchFamily="18" charset="0"/>
                        <a:ea typeface="+mn-ea"/>
                        <a:cs typeface="+mn-cs"/>
                      </a:endParaRPr>
                    </a:p>
                  </a:txBody>
                  <a:tcPr marT="18288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3</a:t>
                      </a:r>
                      <a:endParaRPr lang="en-US" sz="1800" b="1" kern="1200" baseline="-25000" dirty="0">
                        <a:solidFill>
                          <a:srgbClr val="FF0000"/>
                        </a:solidFill>
                        <a:latin typeface="Calisto MT" pitchFamily="18" charset="0"/>
                        <a:ea typeface="+mn-ea"/>
                        <a:cs typeface="+mn-cs"/>
                      </a:endParaRPr>
                    </a:p>
                  </a:txBody>
                  <a:tcPr marT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Transaction Support in Read Optimized …</a:t>
                      </a:r>
                    </a:p>
                  </a:txBody>
                  <a:tcPr marT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{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a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baseline="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, 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a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1800" baseline="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}</a:t>
                      </a:r>
                      <a:endParaRPr lang="en-US" sz="18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u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3</a:t>
                      </a:r>
                      <a:endParaRPr lang="en-US" sz="1800" b="1" kern="1200" baseline="-25000" dirty="0">
                        <a:solidFill>
                          <a:srgbClr val="FF0000"/>
                        </a:solidFill>
                        <a:latin typeface="Calisto MT" pitchFamily="18" charset="0"/>
                        <a:ea typeface="+mn-ea"/>
                        <a:cs typeface="+mn-cs"/>
                      </a:endParaRPr>
                    </a:p>
                  </a:txBody>
                  <a:tcPr marT="18288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4</a:t>
                      </a:r>
                      <a:endParaRPr lang="en-US" sz="1800" b="1" kern="1200" baseline="-25000" dirty="0">
                        <a:solidFill>
                          <a:srgbClr val="FF0000"/>
                        </a:solidFill>
                        <a:latin typeface="Calisto MT" pitchFamily="18" charset="0"/>
                        <a:ea typeface="+mn-ea"/>
                        <a:cs typeface="+mn-cs"/>
                      </a:endParaRPr>
                    </a:p>
                  </a:txBody>
                  <a:tcPr marT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Berkeley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 DB: A Retrospective ..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{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a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}</a:t>
                      </a:r>
                      <a:endParaRPr lang="en-US" sz="18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u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4</a:t>
                      </a:r>
                      <a:endParaRPr lang="en-US" sz="1800" b="1" kern="1200" baseline="-25000" dirty="0">
                        <a:solidFill>
                          <a:srgbClr val="FF0000"/>
                        </a:solidFill>
                        <a:latin typeface="Calisto MT" pitchFamily="18" charset="0"/>
                        <a:ea typeface="+mn-ea"/>
                        <a:cs typeface="+mn-cs"/>
                      </a:endParaRPr>
                    </a:p>
                  </a:txBody>
                  <a:tcPr marT="18288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44927" y="4049099"/>
            <a:ext cx="7750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Berlin Sans FB" pitchFamily="34" charset="0"/>
              </a:rPr>
              <a:t>	    Author			        Venue</a:t>
            </a:r>
            <a:endParaRPr lang="en-US" sz="2800" dirty="0">
              <a:solidFill>
                <a:srgbClr val="FF0000"/>
              </a:solidFill>
              <a:latin typeface="Berlin Sans FB" pitchFamily="34" charset="0"/>
            </a:endParaRPr>
          </a:p>
        </p:txBody>
      </p:sp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55646542"/>
              </p:ext>
            </p:extLst>
          </p:nvPr>
        </p:nvGraphicFramePr>
        <p:xfrm>
          <a:off x="684894" y="4534203"/>
          <a:ext cx="3599725" cy="1840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201"/>
                <a:gridCol w="1998699"/>
                <a:gridCol w="114082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Id</a:t>
                      </a:r>
                      <a:endParaRPr lang="en-US" sz="1800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marT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Name</a:t>
                      </a:r>
                      <a:endParaRPr lang="en-US" sz="1800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marT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Papers</a:t>
                      </a:r>
                      <a:endParaRPr lang="en-US" sz="1800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marT="54864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a</a:t>
                      </a:r>
                      <a:r>
                        <a:rPr lang="en-US" sz="1800" b="1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</a:rPr>
                        <a:t>1</a:t>
                      </a:r>
                      <a:endParaRPr lang="en-US" sz="1800" b="1" baseline="-25000" dirty="0">
                        <a:solidFill>
                          <a:srgbClr val="FF0000"/>
                        </a:solidFill>
                        <a:latin typeface="Calisto MT" pitchFamily="18" charset="0"/>
                      </a:endParaRPr>
                    </a:p>
                  </a:txBody>
                  <a:tcPr marT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Marge Seltzer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{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, 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baseline="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}</a:t>
                      </a:r>
                      <a:endParaRPr lang="en-US" sz="18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18288"/>
                </a:tc>
              </a:tr>
              <a:tr h="33680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a</a:t>
                      </a:r>
                      <a:r>
                        <a:rPr lang="en-US" sz="1800" b="1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</a:rPr>
                        <a:t>2</a:t>
                      </a:r>
                      <a:endParaRPr lang="en-US" sz="1800" b="1" baseline="-25000" dirty="0">
                        <a:solidFill>
                          <a:srgbClr val="FF0000"/>
                        </a:solidFill>
                        <a:latin typeface="Calisto MT" pitchFamily="18" charset="0"/>
                      </a:endParaRPr>
                    </a:p>
                  </a:txBody>
                  <a:tcPr marT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Michael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 Stonebraker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{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}</a:t>
                      </a:r>
                      <a:endParaRPr lang="en-US" sz="18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18288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a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3</a:t>
                      </a:r>
                      <a:endParaRPr lang="en-US" sz="1800" b="1" kern="1200" baseline="-25000" dirty="0">
                        <a:solidFill>
                          <a:srgbClr val="FF0000"/>
                        </a:solidFill>
                        <a:latin typeface="Calisto MT" pitchFamily="18" charset="0"/>
                        <a:ea typeface="+mn-ea"/>
                        <a:cs typeface="+mn-cs"/>
                      </a:endParaRPr>
                    </a:p>
                  </a:txBody>
                  <a:tcPr marT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Margo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 I. Seltzer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{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, 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}</a:t>
                      </a:r>
                      <a:endParaRPr lang="en-US" sz="18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18288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a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4</a:t>
                      </a:r>
                      <a:endParaRPr lang="en-US" sz="1800" b="1" kern="1200" baseline="-25000" dirty="0">
                        <a:solidFill>
                          <a:srgbClr val="FF0000"/>
                        </a:solidFill>
                        <a:latin typeface="Calisto MT" pitchFamily="18" charset="0"/>
                        <a:ea typeface="+mn-ea"/>
                        <a:cs typeface="+mn-cs"/>
                      </a:endParaRPr>
                    </a:p>
                  </a:txBody>
                  <a:tcPr marT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M.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 Stonebraker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640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{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rgbClr val="FF0000"/>
                          </a:solidFill>
                          <a:latin typeface="Calisto MT" pitchFamily="18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Calisto MT" pitchFamily="18" charset="0"/>
                        </a:rPr>
                        <a:t>}</a:t>
                      </a:r>
                      <a:endParaRPr lang="en-US" sz="1800" dirty="0">
                        <a:solidFill>
                          <a:srgbClr val="002060"/>
                        </a:solidFill>
                        <a:latin typeface="Calisto MT" pitchFamily="18" charset="0"/>
                      </a:endParaRPr>
                    </a:p>
                  </a:txBody>
                  <a:tcPr marT="18288"/>
                </a:tc>
              </a:tr>
            </a:tbl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722811" y="1606217"/>
            <a:ext cx="7672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Berlin Sans FB" pitchFamily="34" charset="0"/>
              </a:rPr>
              <a:t>Paper</a:t>
            </a:r>
            <a:endParaRPr lang="en-US" sz="2800" dirty="0">
              <a:solidFill>
                <a:srgbClr val="FF0000"/>
              </a:solidFill>
              <a:latin typeface="Berlin Sans FB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6357" y="563020"/>
            <a:ext cx="9137643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solidFill>
                  <a:srgbClr val="002060"/>
                </a:solidFill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Relational</a:t>
            </a:r>
            <a:r>
              <a:rPr kumimoji="0" lang="en-US" sz="3600" i="0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oper Black" pitchFamily="18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3600" b="1" kern="0" dirty="0">
                <a:solidFill>
                  <a:srgbClr val="002060"/>
                </a:solidFill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Dataset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701040" y="2491740"/>
            <a:ext cx="7688580" cy="1082040"/>
            <a:chOff x="701040" y="2491740"/>
            <a:chExt cx="7688580" cy="1082040"/>
          </a:xfrm>
        </p:grpSpPr>
        <p:sp>
          <p:nvSpPr>
            <p:cNvPr id="9" name="Rounded Rectangle 8"/>
            <p:cNvSpPr/>
            <p:nvPr/>
          </p:nvSpPr>
          <p:spPr bwMode="auto">
            <a:xfrm>
              <a:off x="708660" y="2491740"/>
              <a:ext cx="7680960" cy="358140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  <a:miter/>
            </a:ln>
            <a:effectLst/>
          </p:spPr>
          <p:txBody>
            <a:bodyPr lIns="274320" tIns="274320" rIns="182880" bIns="274320" rtlCol="0" anchor="ctr"/>
            <a:lstStyle/>
            <a:p>
              <a:pPr marL="0" marR="0" indent="0" algn="ctr" defTabSz="803275" eaLnBrk="1" latinLnBrk="0" hangingPunct="1">
                <a:spcBef>
                  <a:spcPts val="600"/>
                </a:spcBef>
                <a:buClrTx/>
                <a:buSzPct val="70000"/>
                <a:buFontTx/>
                <a:buNone/>
                <a:tabLst/>
              </a:pPr>
              <a:endParaRPr lang="en-US" sz="2200" dirty="0" smtClean="0">
                <a:solidFill>
                  <a:srgbClr val="00206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 bwMode="auto">
            <a:xfrm>
              <a:off x="701040" y="3215640"/>
              <a:ext cx="7680960" cy="358140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  <a:miter/>
            </a:ln>
            <a:effectLst/>
          </p:spPr>
          <p:txBody>
            <a:bodyPr lIns="274320" tIns="274320" rIns="182880" bIns="274320" rtlCol="0" anchor="ctr"/>
            <a:lstStyle/>
            <a:p>
              <a:pPr marL="0" marR="0" indent="0" algn="ctr" defTabSz="803275" eaLnBrk="1" latinLnBrk="0" hangingPunct="1">
                <a:spcBef>
                  <a:spcPts val="600"/>
                </a:spcBef>
                <a:buClrTx/>
                <a:buSzPct val="70000"/>
                <a:buFontTx/>
                <a:buNone/>
                <a:tabLst/>
              </a:pPr>
              <a:endParaRPr lang="en-US" sz="2200" dirty="0" smtClean="0">
                <a:solidFill>
                  <a:srgbClr val="00206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533900" y="4892040"/>
            <a:ext cx="3840480" cy="1082040"/>
            <a:chOff x="701040" y="2491740"/>
            <a:chExt cx="7688579" cy="1082040"/>
          </a:xfrm>
        </p:grpSpPr>
        <p:sp>
          <p:nvSpPr>
            <p:cNvPr id="15" name="Rounded Rectangle 14"/>
            <p:cNvSpPr/>
            <p:nvPr/>
          </p:nvSpPr>
          <p:spPr bwMode="auto">
            <a:xfrm>
              <a:off x="708659" y="2491740"/>
              <a:ext cx="7680960" cy="358140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  <a:miter/>
            </a:ln>
            <a:effectLst/>
          </p:spPr>
          <p:txBody>
            <a:bodyPr lIns="274320" tIns="274320" rIns="182880" bIns="274320" rtlCol="0" anchor="ctr"/>
            <a:lstStyle/>
            <a:p>
              <a:pPr marL="0" marR="0" indent="0" algn="ctr" defTabSz="803275" eaLnBrk="1" latinLnBrk="0" hangingPunct="1">
                <a:spcBef>
                  <a:spcPts val="600"/>
                </a:spcBef>
                <a:buClrTx/>
                <a:buSzPct val="70000"/>
                <a:buFontTx/>
                <a:buNone/>
                <a:tabLst/>
              </a:pPr>
              <a:endParaRPr lang="en-US" sz="2200" dirty="0" smtClean="0">
                <a:solidFill>
                  <a:srgbClr val="002060"/>
                </a:solidFill>
              </a:endParaRPr>
            </a:p>
          </p:txBody>
        </p:sp>
        <p:sp>
          <p:nvSpPr>
            <p:cNvPr id="16" name="Rounded Rectangle 15"/>
            <p:cNvSpPr/>
            <p:nvPr/>
          </p:nvSpPr>
          <p:spPr bwMode="auto">
            <a:xfrm>
              <a:off x="701040" y="3215640"/>
              <a:ext cx="7680960" cy="358140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  <a:miter/>
            </a:ln>
            <a:effectLst/>
          </p:spPr>
          <p:txBody>
            <a:bodyPr lIns="274320" tIns="274320" rIns="182880" bIns="274320" rtlCol="0" anchor="ctr"/>
            <a:lstStyle/>
            <a:p>
              <a:pPr marL="0" marR="0" indent="0" algn="ctr" defTabSz="803275" eaLnBrk="1" latinLnBrk="0" hangingPunct="1">
                <a:spcBef>
                  <a:spcPts val="600"/>
                </a:spcBef>
                <a:buClrTx/>
                <a:buSzPct val="70000"/>
                <a:buFontTx/>
                <a:buNone/>
                <a:tabLst/>
              </a:pPr>
              <a:endParaRPr lang="en-US" sz="2200" dirty="0" smtClean="0">
                <a:solidFill>
                  <a:srgbClr val="00206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4852845" y="5585517"/>
            <a:ext cx="1757804" cy="37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012" tIns="49212" rIns="100012" bIns="49212">
            <a:spAutoFit/>
          </a:bodyPr>
          <a:lstStyle/>
          <a:p>
            <a:pPr algn="ctr" defTabSz="912813" eaLnBrk="0" hangingPunct="0">
              <a:spcBef>
                <a:spcPts val="0"/>
              </a:spcBef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duplicate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CustomShape 3"/>
          <p:cNvSpPr/>
          <p:nvPr/>
        </p:nvSpPr>
        <p:spPr>
          <a:xfrm>
            <a:off x="5129392" y="4709738"/>
            <a:ext cx="1188720" cy="457200"/>
          </a:xfrm>
          <a:prstGeom prst="rect">
            <a:avLst/>
          </a:prstGeom>
          <a:gradFill>
            <a:gsLst>
              <a:gs pos="0">
                <a:schemeClr val="accent5"/>
              </a:gs>
              <a:gs pos="100000">
                <a:srgbClr val="E5EFFF"/>
              </a:gs>
            </a:gsLst>
            <a:lin ang="1200000" scaled="0"/>
          </a:gradFill>
          <a:ln w="9360">
            <a:solidFill>
              <a:srgbClr val="4A7EBB"/>
            </a:solidFill>
            <a:miter/>
          </a:ln>
          <a:effectLst>
            <a:outerShdw blurRad="50800" dist="25400" dir="3600000" algn="ctr" rotWithShape="0">
              <a:srgbClr val="002060"/>
            </a:outerShdw>
          </a:effectLst>
        </p:spPr>
        <p:txBody>
          <a:bodyPr lIns="0" tIns="91440" rIns="0" bIns="91440"/>
          <a:lstStyle/>
          <a:p>
            <a:pPr algn="ctr">
              <a:spcBef>
                <a:spcPts val="600"/>
              </a:spcBef>
              <a:buSzPct val="70000"/>
            </a:pPr>
            <a:r>
              <a:rPr lang="en-US" sz="1800" dirty="0" smtClean="0">
                <a:solidFill>
                  <a:srgbClr val="002060"/>
                </a:solidFill>
                <a:latin typeface="Algerian" pitchFamily="82" charset="0"/>
              </a:rPr>
              <a:t>Resolve</a:t>
            </a:r>
          </a:p>
        </p:txBody>
      </p:sp>
      <p:sp>
        <p:nvSpPr>
          <p:cNvPr id="39" name="Title 1"/>
          <p:cNvSpPr txBox="1">
            <a:spLocks/>
          </p:cNvSpPr>
          <p:nvPr/>
        </p:nvSpPr>
        <p:spPr bwMode="auto">
          <a:xfrm>
            <a:off x="6357" y="563020"/>
            <a:ext cx="9137643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Graph Representation</a:t>
            </a:r>
            <a:endParaRPr kumimoji="0" lang="en-US" sz="3600" b="1" i="0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5256928" y="3296533"/>
            <a:ext cx="879566" cy="478971"/>
          </a:xfrm>
          <a:prstGeom prst="roundRect">
            <a:avLst/>
          </a:prstGeom>
          <a:solidFill>
            <a:srgbClr val="FBFFD9"/>
          </a:solidFill>
          <a:ln w="12700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25400" dist="25400" dir="3300000" algn="ctr" rotWithShape="0">
              <a:srgbClr val="002060"/>
            </a:outerShdw>
          </a:effectLst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03275" eaLnBrk="1" latinLnBrk="0" hangingPunct="1">
              <a:buClrTx/>
              <a:buSzTx/>
              <a:buFontTx/>
              <a:buNone/>
              <a:tabLst/>
              <a:defRPr/>
            </a:pPr>
            <a:r>
              <a:rPr lang="en-US" sz="2300" dirty="0" smtClean="0">
                <a:solidFill>
                  <a:srgbClr val="002060"/>
                </a:solidFill>
                <a:latin typeface="Calisto MT" pitchFamily="18" charset="0"/>
              </a:rPr>
              <a:t>u</a:t>
            </a:r>
            <a:r>
              <a:rPr lang="en-US" sz="2300" b="1" baseline="-25000" dirty="0" smtClean="0">
                <a:solidFill>
                  <a:srgbClr val="FF0000"/>
                </a:solidFill>
                <a:latin typeface="Calisto MT" pitchFamily="18" charset="0"/>
              </a:rPr>
              <a:t>1</a:t>
            </a:r>
            <a:r>
              <a:rPr lang="en-US" sz="2300" dirty="0" smtClean="0">
                <a:solidFill>
                  <a:srgbClr val="002060"/>
                </a:solidFill>
                <a:latin typeface="Calisto MT" pitchFamily="18" charset="0"/>
              </a:rPr>
              <a:t>,</a:t>
            </a:r>
            <a:r>
              <a:rPr lang="en-US" sz="2300" b="1" dirty="0" smtClean="0">
                <a:solidFill>
                  <a:srgbClr val="002060"/>
                </a:solidFill>
                <a:latin typeface="Calisto MT" pitchFamily="18" charset="0"/>
              </a:rPr>
              <a:t> </a:t>
            </a:r>
            <a:r>
              <a:rPr lang="en-US" sz="2300" dirty="0" smtClean="0">
                <a:solidFill>
                  <a:srgbClr val="002060"/>
                </a:solidFill>
                <a:latin typeface="Calisto MT" pitchFamily="18" charset="0"/>
              </a:rPr>
              <a:t>u</a:t>
            </a:r>
            <a:r>
              <a:rPr lang="en-US" sz="2300" b="1" baseline="-25000" dirty="0" smtClean="0">
                <a:solidFill>
                  <a:srgbClr val="FF0000"/>
                </a:solidFill>
                <a:latin typeface="Calisto MT" pitchFamily="18" charset="0"/>
              </a:rPr>
              <a:t>3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3062368" y="3296533"/>
            <a:ext cx="914400" cy="502920"/>
          </a:xfrm>
          <a:prstGeom prst="roundRect">
            <a:avLst/>
          </a:prstGeom>
          <a:solidFill>
            <a:srgbClr val="FBFFD9"/>
          </a:solidFill>
          <a:ln w="12700" cap="flat" cmpd="sng" algn="ctr">
            <a:solidFill>
              <a:schemeClr val="accent5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25400" dist="25400" dir="3300000" algn="ctr" rotWithShape="0">
              <a:srgbClr val="002060"/>
            </a:outerShdw>
          </a:effectLst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03275" eaLnBrk="1" latinLnBrk="0" hangingPunct="1">
              <a:buClrTx/>
              <a:buSzTx/>
              <a:buFontTx/>
              <a:buNone/>
              <a:tabLst/>
              <a:defRPr/>
            </a:pPr>
            <a:r>
              <a:rPr lang="en-US" sz="2300" dirty="0" smtClean="0">
                <a:solidFill>
                  <a:srgbClr val="002060"/>
                </a:solidFill>
                <a:latin typeface="Calisto MT" pitchFamily="18" charset="0"/>
              </a:rPr>
              <a:t>p</a:t>
            </a:r>
            <a:r>
              <a:rPr lang="en-US" sz="2300" b="1" baseline="-25000" dirty="0" smtClean="0">
                <a:solidFill>
                  <a:srgbClr val="FF0000"/>
                </a:solidFill>
                <a:latin typeface="Calisto MT" pitchFamily="18" charset="0"/>
              </a:rPr>
              <a:t>1</a:t>
            </a:r>
            <a:r>
              <a:rPr lang="en-US" sz="2300" dirty="0" smtClean="0">
                <a:solidFill>
                  <a:srgbClr val="002060"/>
                </a:solidFill>
                <a:latin typeface="Calisto MT" pitchFamily="18" charset="0"/>
              </a:rPr>
              <a:t>,</a:t>
            </a:r>
            <a:r>
              <a:rPr lang="en-US" sz="2300" b="1" dirty="0" smtClean="0">
                <a:solidFill>
                  <a:srgbClr val="002060"/>
                </a:solidFill>
                <a:latin typeface="Calisto MT" pitchFamily="18" charset="0"/>
              </a:rPr>
              <a:t> </a:t>
            </a:r>
            <a:r>
              <a:rPr lang="en-US" sz="2300" dirty="0" smtClean="0">
                <a:solidFill>
                  <a:srgbClr val="002060"/>
                </a:solidFill>
                <a:latin typeface="Calisto MT" pitchFamily="18" charset="0"/>
              </a:rPr>
              <a:t>p</a:t>
            </a:r>
            <a:r>
              <a:rPr lang="en-US" sz="2300" b="1" baseline="-25000" dirty="0" smtClean="0">
                <a:solidFill>
                  <a:srgbClr val="FF0000"/>
                </a:solidFill>
                <a:latin typeface="Calisto MT" pitchFamily="18" charset="0"/>
              </a:rPr>
              <a:t>3</a:t>
            </a:r>
          </a:p>
        </p:txBody>
      </p:sp>
      <p:sp>
        <p:nvSpPr>
          <p:cNvPr id="64" name="Right Arrow 63"/>
          <p:cNvSpPr/>
          <p:nvPr/>
        </p:nvSpPr>
        <p:spPr bwMode="auto">
          <a:xfrm rot="5400000">
            <a:off x="5525091" y="4383943"/>
            <a:ext cx="386825" cy="233738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100012" tIns="49212" rIns="100012" bIns="49212" anchor="ctr"/>
          <a:lstStyle/>
          <a:p>
            <a:pPr defTabSz="912813" eaLnBrk="0" hangingPunct="0">
              <a:defRPr/>
            </a:pPr>
            <a:endParaRPr lang="en-US"/>
          </a:p>
        </p:txBody>
      </p:sp>
      <p:pic>
        <p:nvPicPr>
          <p:cNvPr id="2467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86213" y="3881642"/>
            <a:ext cx="1226085" cy="345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Right Arrow 64"/>
          <p:cNvSpPr/>
          <p:nvPr/>
        </p:nvSpPr>
        <p:spPr bwMode="auto">
          <a:xfrm rot="5400000">
            <a:off x="5532710" y="5273258"/>
            <a:ext cx="386825" cy="233738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100012" tIns="49212" rIns="100012" bIns="49212" anchor="ctr"/>
          <a:lstStyle/>
          <a:p>
            <a:pPr defTabSz="912813" eaLnBrk="0" hangingPunct="0">
              <a:defRPr/>
            </a:pPr>
            <a:endParaRPr lang="en-US"/>
          </a:p>
        </p:txBody>
      </p:sp>
      <p:sp>
        <p:nvSpPr>
          <p:cNvPr id="68" name="Bent-Up Arrow 67"/>
          <p:cNvSpPr/>
          <p:nvPr/>
        </p:nvSpPr>
        <p:spPr bwMode="auto">
          <a:xfrm rot="5400000">
            <a:off x="3878989" y="3885777"/>
            <a:ext cx="813822" cy="1633627"/>
          </a:xfrm>
          <a:prstGeom prst="bentUpArrow">
            <a:avLst>
              <a:gd name="adj1" fmla="val 15593"/>
              <a:gd name="adj2" fmla="val 15824"/>
              <a:gd name="adj3" fmla="val 15376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100012" tIns="49212" rIns="100012" bIns="49212" anchor="ctr"/>
          <a:lstStyle/>
          <a:p>
            <a:pPr marL="0" marR="0" indent="0" defTabSz="912813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endParaRPr lang="en-US" smtClean="0"/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3981848" y="3539278"/>
            <a:ext cx="1254125" cy="0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6" name="Right Arrow 25"/>
          <p:cNvSpPr/>
          <p:nvPr/>
        </p:nvSpPr>
        <p:spPr bwMode="auto">
          <a:xfrm rot="8574693">
            <a:off x="6116117" y="3004404"/>
            <a:ext cx="626039" cy="280658"/>
          </a:xfrm>
          <a:prstGeom prst="rightArrow">
            <a:avLst>
              <a:gd name="adj1" fmla="val 39818"/>
              <a:gd name="adj2" fmla="val 44909"/>
            </a:avLst>
          </a:prstGeom>
          <a:solidFill>
            <a:schemeClr val="tx1">
              <a:alpha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100012" tIns="49212" rIns="100012" bIns="49212" anchor="ctr"/>
          <a:lstStyle/>
          <a:p>
            <a:pPr defTabSz="912813" eaLnBrk="0" hangingPunct="0">
              <a:defRPr/>
            </a:pPr>
            <a:endParaRPr lang="en-US"/>
          </a:p>
        </p:txBody>
      </p: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2650016" y="3931015"/>
            <a:ext cx="1757804" cy="37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012" tIns="49212" rIns="100012" bIns="49212">
            <a:spAutoFit/>
          </a:bodyPr>
          <a:lstStyle/>
          <a:p>
            <a:pPr algn="ctr" defTabSz="912813" eaLnBrk="0" hangingPunct="0">
              <a:spcBef>
                <a:spcPts val="0"/>
              </a:spcBef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duplicate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6399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28" grpId="0" animBg="1"/>
      <p:bldP spid="15" grpId="0" animBg="1"/>
      <p:bldP spid="16" grpId="0" animBg="1"/>
      <p:bldP spid="64" grpId="0" animBg="1"/>
      <p:bldP spid="65" grpId="0" animBg="1"/>
      <p:bldP spid="68" grpId="0" animBg="1"/>
      <p:bldP spid="26" grpId="0" animBg="1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6356" y="563020"/>
            <a:ext cx="9137643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Problem Definition</a:t>
            </a:r>
            <a:endParaRPr kumimoji="0" lang="en-US" sz="3600" b="1" i="0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2" name="CustomShape 3"/>
          <p:cNvSpPr/>
          <p:nvPr/>
        </p:nvSpPr>
        <p:spPr>
          <a:xfrm>
            <a:off x="861015" y="1945240"/>
            <a:ext cx="7397410" cy="1692675"/>
          </a:xfrm>
          <a:prstGeom prst="rect">
            <a:avLst/>
          </a:prstGeom>
          <a:solidFill>
            <a:srgbClr val="FBFFD9"/>
          </a:solidFill>
          <a:ln w="9360">
            <a:solidFill>
              <a:srgbClr val="4A7EBB"/>
            </a:solidFill>
            <a:miter/>
          </a:ln>
          <a:effectLst>
            <a:outerShdw blurRad="25400" dist="25400" dir="3600000" algn="ctr" rotWithShape="0">
              <a:srgbClr val="002060"/>
            </a:outerShdw>
          </a:effectLst>
        </p:spPr>
        <p:txBody>
          <a:bodyPr lIns="274320" tIns="274320" rIns="182880" bIns="274320"/>
          <a:lstStyle/>
          <a:p>
            <a:pPr marL="346075" indent="-346075">
              <a:spcBef>
                <a:spcPts val="600"/>
              </a:spcBef>
              <a:buSzPct val="70000"/>
              <a:buFont typeface="Wingdings" pitchFamily="2" charset="2"/>
              <a:buChar char="v"/>
            </a:pPr>
            <a:r>
              <a:rPr lang="en-US" sz="2300" dirty="0" smtClean="0">
                <a:solidFill>
                  <a:srgbClr val="002060"/>
                </a:solidFill>
                <a:latin typeface="Calisto MT" pitchFamily="18" charset="0"/>
              </a:rPr>
              <a:t>Given a relational dataset </a:t>
            </a:r>
            <a:r>
              <a:rPr lang="en-US" sz="2300" b="1" i="1" dirty="0" smtClean="0">
                <a:solidFill>
                  <a:srgbClr val="FF0000"/>
                </a:solidFill>
                <a:latin typeface="Calisto MT" pitchFamily="18" charset="0"/>
              </a:rPr>
              <a:t>D</a:t>
            </a:r>
            <a:r>
              <a:rPr lang="en-US" sz="2300" dirty="0" smtClean="0">
                <a:solidFill>
                  <a:srgbClr val="002060"/>
                </a:solidFill>
                <a:latin typeface="Calisto MT" pitchFamily="18" charset="0"/>
              </a:rPr>
              <a:t>, and a cost budget </a:t>
            </a:r>
            <a:r>
              <a:rPr lang="en-US" sz="2300" b="1" i="1" dirty="0" smtClean="0">
                <a:solidFill>
                  <a:srgbClr val="FF0000"/>
                </a:solidFill>
                <a:latin typeface="Calisto MT" pitchFamily="18" charset="0"/>
              </a:rPr>
              <a:t>BG</a:t>
            </a:r>
            <a:r>
              <a:rPr lang="en-US" sz="2300" dirty="0" smtClean="0">
                <a:solidFill>
                  <a:srgbClr val="002060"/>
                </a:solidFill>
                <a:latin typeface="Calisto MT" pitchFamily="18" charset="0"/>
              </a:rPr>
              <a:t>,</a:t>
            </a:r>
          </a:p>
          <a:p>
            <a:pPr marL="346075" indent="-346075">
              <a:spcBef>
                <a:spcPts val="600"/>
              </a:spcBef>
              <a:buSzPct val="70000"/>
              <a:buFont typeface="Wingdings" pitchFamily="2" charset="2"/>
              <a:buChar char="v"/>
            </a:pPr>
            <a:r>
              <a:rPr lang="en-US" sz="2300" dirty="0" smtClean="0">
                <a:solidFill>
                  <a:srgbClr val="002060"/>
                </a:solidFill>
                <a:latin typeface="Calisto MT" pitchFamily="18" charset="0"/>
              </a:rPr>
              <a:t>Our goal is to develop a progressive approach that produces a high-quality result using </a:t>
            </a:r>
            <a:r>
              <a:rPr lang="en-US" sz="2300" b="1" i="1" dirty="0" smtClean="0">
                <a:solidFill>
                  <a:srgbClr val="FF0000"/>
                </a:solidFill>
                <a:latin typeface="Calisto MT" pitchFamily="18" charset="0"/>
              </a:rPr>
              <a:t>BG</a:t>
            </a:r>
            <a:r>
              <a:rPr lang="en-US" sz="2300" dirty="0" smtClean="0">
                <a:solidFill>
                  <a:srgbClr val="002060"/>
                </a:solidFill>
                <a:latin typeface="Calisto MT" pitchFamily="18" charset="0"/>
              </a:rPr>
              <a:t> units of cost.</a:t>
            </a:r>
          </a:p>
          <a:p>
            <a:pPr>
              <a:spcBef>
                <a:spcPts val="600"/>
              </a:spcBef>
              <a:buSzPct val="70000"/>
            </a:pPr>
            <a:endParaRPr lang="en-US" sz="2200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buSzPct val="70000"/>
            </a:pPr>
            <a:endParaRPr lang="en-US" sz="2000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buSzPct val="70000"/>
            </a:pPr>
            <a:endParaRPr lang="en-US" sz="2000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buSzPct val="70000"/>
            </a:pPr>
            <a:endParaRPr lang="en-US" sz="2000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buSzPct val="70000"/>
            </a:pPr>
            <a:endParaRPr lang="en-US" sz="2000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buSzPct val="70000"/>
            </a:pPr>
            <a:endParaRPr lang="en-U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833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201" y="556802"/>
            <a:ext cx="9139799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ER Graph</a:t>
            </a:r>
            <a:endParaRPr kumimoji="0" lang="en-US" sz="3600" b="1" i="0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1536697" y="2441419"/>
            <a:ext cx="6588488" cy="3730472"/>
            <a:chOff x="1536697" y="1968979"/>
            <a:chExt cx="6588488" cy="3730472"/>
          </a:xfrm>
        </p:grpSpPr>
        <p:grpSp>
          <p:nvGrpSpPr>
            <p:cNvPr id="3" name="Group 46"/>
            <p:cNvGrpSpPr/>
            <p:nvPr/>
          </p:nvGrpSpPr>
          <p:grpSpPr>
            <a:xfrm>
              <a:off x="1536697" y="1968979"/>
              <a:ext cx="6588488" cy="3730472"/>
              <a:chOff x="1536697" y="1968979"/>
              <a:chExt cx="6588488" cy="3730472"/>
            </a:xfrm>
          </p:grpSpPr>
          <p:sp>
            <p:nvSpPr>
              <p:cNvPr id="20" name="Rectangle 19"/>
              <p:cNvSpPr/>
              <p:nvPr/>
            </p:nvSpPr>
            <p:spPr bwMode="auto">
              <a:xfrm>
                <a:off x="1536697" y="4521680"/>
                <a:ext cx="1228725" cy="745672"/>
              </a:xfrm>
              <a:prstGeom prst="rect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E5EFFF"/>
                  </a:gs>
                </a:gsLst>
                <a:lin ang="1200000" scaled="0"/>
              </a:gradFill>
              <a:ln w="9525">
                <a:solidFill>
                  <a:srgbClr val="002060"/>
                </a:solidFill>
                <a:miter/>
              </a:ln>
              <a:effectLst>
                <a:outerShdw blurRad="50800" dist="25400" dir="3000000" algn="ctr" rotWithShape="0">
                  <a:srgbClr val="002060"/>
                </a:outerShdw>
              </a:effectLst>
            </p:spPr>
            <p:txBody>
              <a:bodyPr lIns="274320" tIns="274320" rIns="182880" bIns="274320"/>
              <a:lstStyle/>
              <a:p>
                <a:pPr marL="0" marR="0" indent="0" defTabSz="803275" eaLnBrk="1" latinLnBrk="0" hangingPunct="1">
                  <a:spcBef>
                    <a:spcPts val="600"/>
                  </a:spcBef>
                  <a:buClrTx/>
                  <a:buSzPct val="70000"/>
                  <a:buFontTx/>
                  <a:buNone/>
                  <a:tabLst/>
                  <a:defRPr/>
                </a:pPr>
                <a:endParaRPr lang="en-US" sz="2200" dirty="0" smtClean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1543410" y="1968979"/>
                <a:ext cx="1228725" cy="2000251"/>
              </a:xfrm>
              <a:prstGeom prst="rect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E5EFFF"/>
                  </a:gs>
                </a:gsLst>
                <a:lin ang="1200000" scaled="0"/>
              </a:gradFill>
              <a:ln w="9525">
                <a:solidFill>
                  <a:srgbClr val="002060"/>
                </a:solidFill>
                <a:miter/>
              </a:ln>
              <a:effectLst>
                <a:outerShdw blurRad="50800" dist="25400" dir="3000000" algn="ctr" rotWithShape="0">
                  <a:srgbClr val="002060"/>
                </a:outerShdw>
              </a:effectLst>
            </p:spPr>
            <p:txBody>
              <a:bodyPr lIns="274320" tIns="274320" rIns="182880" bIns="274320"/>
              <a:lstStyle/>
              <a:p>
                <a:pPr defTabSz="803275">
                  <a:spcBef>
                    <a:spcPts val="600"/>
                  </a:spcBef>
                  <a:buSzPct val="70000"/>
                  <a:defRPr/>
                </a:pPr>
                <a:endParaRPr lang="en-US" sz="2200" dirty="0" smtClean="0">
                  <a:solidFill>
                    <a:srgbClr val="002060"/>
                  </a:solidFill>
                </a:endParaRP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1812883" y="3942386"/>
                <a:ext cx="37649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2060"/>
                    </a:solidFill>
                    <a:latin typeface="Calisto MT" pitchFamily="18" charset="0"/>
                  </a:rPr>
                  <a:t> R</a:t>
                </a:r>
                <a:r>
                  <a:rPr lang="en-US" sz="2400" b="1" baseline="-25000" dirty="0" smtClean="0">
                    <a:solidFill>
                      <a:srgbClr val="FF0000"/>
                    </a:solidFill>
                    <a:latin typeface="Calisto MT" pitchFamily="18" charset="0"/>
                  </a:rPr>
                  <a:t>1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Calisto MT" pitchFamily="18" charset="0"/>
                  </a:rPr>
                  <a:t>	                      S</a:t>
                </a:r>
                <a:r>
                  <a:rPr lang="en-US" sz="2400" b="1" baseline="-25000" dirty="0" smtClean="0">
                    <a:solidFill>
                      <a:srgbClr val="FF0000"/>
                    </a:solidFill>
                    <a:latin typeface="Calisto MT" pitchFamily="18" charset="0"/>
                  </a:rPr>
                  <a:t>1</a:t>
                </a:r>
                <a:endParaRPr lang="en-US" sz="2400" b="1" baseline="-25000" dirty="0">
                  <a:solidFill>
                    <a:srgbClr val="FF0000"/>
                  </a:solidFill>
                  <a:latin typeface="Calisto MT" pitchFamily="18" charset="0"/>
                </a:endParaRP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1812883" y="5237786"/>
                <a:ext cx="631230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2060"/>
                    </a:solidFill>
                    <a:latin typeface="Calisto MT" pitchFamily="18" charset="0"/>
                  </a:rPr>
                  <a:t> R</a:t>
                </a:r>
                <a:r>
                  <a:rPr lang="en-US" sz="2400" b="1" baseline="-25000" dirty="0" smtClean="0">
                    <a:solidFill>
                      <a:srgbClr val="FF0000"/>
                    </a:solidFill>
                    <a:latin typeface="Calisto MT" pitchFamily="18" charset="0"/>
                  </a:rPr>
                  <a:t>2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Calisto MT" pitchFamily="18" charset="0"/>
                  </a:rPr>
                  <a:t>	                      		                 T</a:t>
                </a:r>
                <a:r>
                  <a:rPr lang="en-US" sz="2400" b="1" baseline="-25000" dirty="0" smtClean="0">
                    <a:solidFill>
                      <a:srgbClr val="FF0000"/>
                    </a:solidFill>
                    <a:latin typeface="Calisto MT" pitchFamily="18" charset="0"/>
                  </a:rPr>
                  <a:t>2</a:t>
                </a:r>
                <a:endParaRPr lang="en-US" sz="2400" b="1" baseline="-25000" dirty="0">
                  <a:solidFill>
                    <a:srgbClr val="FF0000"/>
                  </a:solidFill>
                  <a:latin typeface="Calisto MT" pitchFamily="18" charset="0"/>
                </a:endParaRPr>
              </a:p>
            </p:txBody>
          </p:sp>
        </p:grpSp>
        <p:grpSp>
          <p:nvGrpSpPr>
            <p:cNvPr id="5" name="Group 40"/>
            <p:cNvGrpSpPr/>
            <p:nvPr/>
          </p:nvGrpSpPr>
          <p:grpSpPr>
            <a:xfrm>
              <a:off x="6331310" y="1980409"/>
              <a:ext cx="1298956" cy="3298871"/>
              <a:chOff x="6331310" y="1980409"/>
              <a:chExt cx="1298956" cy="3298871"/>
            </a:xfrm>
          </p:grpSpPr>
          <p:sp>
            <p:nvSpPr>
              <p:cNvPr id="32" name="Rectangle 31"/>
              <p:cNvSpPr/>
              <p:nvPr/>
            </p:nvSpPr>
            <p:spPr bwMode="auto">
              <a:xfrm>
                <a:off x="6349997" y="4533608"/>
                <a:ext cx="1228725" cy="745672"/>
              </a:xfrm>
              <a:prstGeom prst="rect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E5EFFF"/>
                  </a:gs>
                </a:gsLst>
                <a:lin ang="1200000" scaled="0"/>
              </a:gradFill>
              <a:ln w="9525">
                <a:solidFill>
                  <a:srgbClr val="002060"/>
                </a:solidFill>
                <a:miter/>
              </a:ln>
              <a:effectLst>
                <a:outerShdw blurRad="50800" dist="25400" dir="3000000" algn="ctr" rotWithShape="0">
                  <a:srgbClr val="002060"/>
                </a:outerShdw>
              </a:effectLst>
            </p:spPr>
            <p:txBody>
              <a:bodyPr lIns="274320" tIns="274320" rIns="182880" bIns="274320"/>
              <a:lstStyle/>
              <a:p>
                <a:pPr defTabSz="803275">
                  <a:spcBef>
                    <a:spcPts val="600"/>
                  </a:spcBef>
                  <a:buSzPct val="70000"/>
                  <a:defRPr/>
                </a:pPr>
                <a:endParaRPr lang="en-US" sz="2200" dirty="0" smtClean="0">
                  <a:solidFill>
                    <a:srgbClr val="002060"/>
                  </a:solidFill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 bwMode="auto">
              <a:xfrm>
                <a:off x="6331310" y="1980409"/>
                <a:ext cx="1228725" cy="2000251"/>
              </a:xfrm>
              <a:prstGeom prst="rect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E5EFFF"/>
                  </a:gs>
                </a:gsLst>
                <a:lin ang="1200000" scaled="0"/>
              </a:gradFill>
              <a:ln w="9525">
                <a:solidFill>
                  <a:srgbClr val="002060"/>
                </a:solidFill>
                <a:miter/>
              </a:ln>
              <a:effectLst>
                <a:outerShdw blurRad="50800" dist="25400" dir="3000000" algn="ctr" rotWithShape="0">
                  <a:srgbClr val="002060"/>
                </a:outerShdw>
              </a:effectLst>
            </p:spPr>
            <p:txBody>
              <a:bodyPr lIns="274320" tIns="274320" rIns="182880" bIns="274320"/>
              <a:lstStyle/>
              <a:p>
                <a:pPr defTabSz="803275">
                  <a:spcBef>
                    <a:spcPts val="600"/>
                  </a:spcBef>
                  <a:buSzPct val="70000"/>
                  <a:defRPr/>
                </a:pPr>
                <a:endParaRPr lang="en-US" sz="2200" dirty="0" smtClean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418240" y="3938779"/>
                <a:ext cx="121202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2060"/>
                    </a:solidFill>
                  </a:rPr>
                  <a:t>    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Calisto MT" pitchFamily="18" charset="0"/>
                  </a:rPr>
                  <a:t>T</a:t>
                </a:r>
                <a:r>
                  <a:rPr lang="en-US" sz="2400" b="1" baseline="-25000" dirty="0" smtClean="0">
                    <a:solidFill>
                      <a:srgbClr val="FF0000"/>
                    </a:solidFill>
                    <a:latin typeface="Calisto MT" pitchFamily="18" charset="0"/>
                  </a:rPr>
                  <a:t>1</a:t>
                </a:r>
                <a:endParaRPr lang="en-US" sz="2400" b="1" baseline="-25000" dirty="0">
                  <a:solidFill>
                    <a:srgbClr val="FF0000"/>
                  </a:solidFill>
                  <a:latin typeface="Calisto MT" pitchFamily="18" charset="0"/>
                </a:endParaRPr>
              </a:p>
            </p:txBody>
          </p:sp>
        </p:grpSp>
        <p:grpSp>
          <p:nvGrpSpPr>
            <p:cNvPr id="9" name="Group 41"/>
            <p:cNvGrpSpPr/>
            <p:nvPr/>
          </p:nvGrpSpPr>
          <p:grpSpPr>
            <a:xfrm>
              <a:off x="3924660" y="1981679"/>
              <a:ext cx="1247412" cy="3714959"/>
              <a:chOff x="3924660" y="1981679"/>
              <a:chExt cx="1247412" cy="3714959"/>
            </a:xfrm>
          </p:grpSpPr>
          <p:sp>
            <p:nvSpPr>
              <p:cNvPr id="26" name="Rectangle 25"/>
              <p:cNvSpPr/>
              <p:nvPr/>
            </p:nvSpPr>
            <p:spPr bwMode="auto">
              <a:xfrm>
                <a:off x="3943347" y="4532021"/>
                <a:ext cx="1228725" cy="745672"/>
              </a:xfrm>
              <a:prstGeom prst="rect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E5EFFF"/>
                  </a:gs>
                </a:gsLst>
                <a:lin ang="1200000" scaled="0"/>
              </a:gradFill>
              <a:ln w="9525">
                <a:solidFill>
                  <a:srgbClr val="002060"/>
                </a:solidFill>
                <a:miter/>
              </a:ln>
              <a:effectLst>
                <a:outerShdw blurRad="50800" dist="25400" dir="3000000" algn="ctr" rotWithShape="0">
                  <a:srgbClr val="002060"/>
                </a:outerShdw>
              </a:effectLst>
            </p:spPr>
            <p:txBody>
              <a:bodyPr lIns="274320" tIns="274320" rIns="182880" bIns="274320"/>
              <a:lstStyle/>
              <a:p>
                <a:pPr defTabSz="803275">
                  <a:spcBef>
                    <a:spcPts val="600"/>
                  </a:spcBef>
                  <a:buSzPct val="70000"/>
                  <a:defRPr/>
                </a:pPr>
                <a:endParaRPr lang="en-US" sz="2200" dirty="0" smtClean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 bwMode="auto">
              <a:xfrm>
                <a:off x="3924660" y="1981679"/>
                <a:ext cx="1228725" cy="2000251"/>
              </a:xfrm>
              <a:prstGeom prst="rect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E5EFFF"/>
                  </a:gs>
                </a:gsLst>
                <a:lin ang="1200000" scaled="0"/>
              </a:gradFill>
              <a:ln w="9525">
                <a:solidFill>
                  <a:srgbClr val="002060"/>
                </a:solidFill>
                <a:miter/>
              </a:ln>
              <a:effectLst>
                <a:outerShdw blurRad="50800" dist="25400" dir="3000000" algn="ctr" rotWithShape="0">
                  <a:srgbClr val="002060"/>
                </a:outerShdw>
              </a:effectLst>
            </p:spPr>
            <p:txBody>
              <a:bodyPr lIns="274320" tIns="274320" rIns="182880" bIns="274320"/>
              <a:lstStyle/>
              <a:p>
                <a:pPr marL="0" marR="0" indent="0" defTabSz="803275" eaLnBrk="1" latinLnBrk="0" hangingPunct="1">
                  <a:spcBef>
                    <a:spcPts val="600"/>
                  </a:spcBef>
                  <a:buClrTx/>
                  <a:buSzPct val="70000"/>
                  <a:buFontTx/>
                  <a:buNone/>
                  <a:tabLst/>
                  <a:defRPr/>
                </a:pPr>
                <a:endParaRPr lang="en-US" sz="2200" dirty="0" smtClean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4390807" y="5234973"/>
                <a:ext cx="66361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2060"/>
                    </a:solidFill>
                    <a:latin typeface="Calisto MT" pitchFamily="18" charset="0"/>
                  </a:rPr>
                  <a:t>S</a:t>
                </a:r>
                <a:r>
                  <a:rPr lang="en-US" sz="2400" b="1" baseline="-25000" dirty="0" smtClean="0">
                    <a:solidFill>
                      <a:srgbClr val="FF0000"/>
                    </a:solidFill>
                    <a:latin typeface="Calisto MT" pitchFamily="18" charset="0"/>
                  </a:rPr>
                  <a:t>2</a:t>
                </a:r>
                <a:endParaRPr lang="en-US" sz="2400" b="1" baseline="-25000" dirty="0">
                  <a:solidFill>
                    <a:srgbClr val="FF0000"/>
                  </a:solidFill>
                  <a:latin typeface="Calisto MT" pitchFamily="18" charset="0"/>
                </a:endParaRPr>
              </a:p>
            </p:txBody>
          </p:sp>
        </p:grpSp>
      </p:grpSp>
      <p:pic>
        <p:nvPicPr>
          <p:cNvPr id="46" name="Picture 2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36299" y="1725305"/>
            <a:ext cx="3038722" cy="46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201" y="556802"/>
            <a:ext cx="9139799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ER Graph</a:t>
            </a:r>
            <a:endParaRPr kumimoji="0" lang="en-US" sz="3600" b="1" i="0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1536697" y="2441419"/>
            <a:ext cx="6588488" cy="3730472"/>
            <a:chOff x="1536697" y="1968979"/>
            <a:chExt cx="6588488" cy="3730472"/>
          </a:xfrm>
        </p:grpSpPr>
        <p:grpSp>
          <p:nvGrpSpPr>
            <p:cNvPr id="3" name="Group 46"/>
            <p:cNvGrpSpPr/>
            <p:nvPr/>
          </p:nvGrpSpPr>
          <p:grpSpPr>
            <a:xfrm>
              <a:off x="1536697" y="1968979"/>
              <a:ext cx="6588488" cy="3730472"/>
              <a:chOff x="1536697" y="1968979"/>
              <a:chExt cx="6588488" cy="3730472"/>
            </a:xfrm>
          </p:grpSpPr>
          <p:sp>
            <p:nvSpPr>
              <p:cNvPr id="20" name="Rectangle 19"/>
              <p:cNvSpPr/>
              <p:nvPr/>
            </p:nvSpPr>
            <p:spPr bwMode="auto">
              <a:xfrm>
                <a:off x="1536697" y="4521680"/>
                <a:ext cx="1228725" cy="745672"/>
              </a:xfrm>
              <a:prstGeom prst="rect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E5EFFF"/>
                  </a:gs>
                </a:gsLst>
                <a:lin ang="1200000" scaled="0"/>
              </a:gradFill>
              <a:ln w="9525">
                <a:solidFill>
                  <a:srgbClr val="002060"/>
                </a:solidFill>
                <a:miter/>
              </a:ln>
              <a:effectLst>
                <a:outerShdw blurRad="50800" dist="25400" dir="3000000" algn="ctr" rotWithShape="0">
                  <a:srgbClr val="002060"/>
                </a:outerShdw>
              </a:effectLst>
            </p:spPr>
            <p:txBody>
              <a:bodyPr lIns="274320" tIns="274320" rIns="182880" bIns="274320"/>
              <a:lstStyle/>
              <a:p>
                <a:pPr marL="0" marR="0" indent="0" defTabSz="803275" eaLnBrk="1" latinLnBrk="0" hangingPunct="1">
                  <a:spcBef>
                    <a:spcPts val="600"/>
                  </a:spcBef>
                  <a:buClrTx/>
                  <a:buSzPct val="70000"/>
                  <a:buFontTx/>
                  <a:buNone/>
                  <a:tabLst/>
                  <a:defRPr/>
                </a:pPr>
                <a:endParaRPr lang="en-US" sz="2200" dirty="0" smtClean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1543410" y="1968979"/>
                <a:ext cx="1228725" cy="2000251"/>
              </a:xfrm>
              <a:prstGeom prst="rect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E5EFFF"/>
                  </a:gs>
                </a:gsLst>
                <a:lin ang="1200000" scaled="0"/>
              </a:gradFill>
              <a:ln w="9525">
                <a:solidFill>
                  <a:srgbClr val="002060"/>
                </a:solidFill>
                <a:miter/>
              </a:ln>
              <a:effectLst>
                <a:outerShdw blurRad="50800" dist="25400" dir="3000000" algn="ctr" rotWithShape="0">
                  <a:srgbClr val="002060"/>
                </a:outerShdw>
              </a:effectLst>
            </p:spPr>
            <p:txBody>
              <a:bodyPr lIns="274320" tIns="274320" rIns="182880" bIns="274320"/>
              <a:lstStyle/>
              <a:p>
                <a:pPr defTabSz="803275">
                  <a:spcBef>
                    <a:spcPts val="600"/>
                  </a:spcBef>
                  <a:buSzPct val="70000"/>
                  <a:defRPr/>
                </a:pPr>
                <a:endParaRPr lang="en-US" sz="2200" dirty="0" smtClean="0">
                  <a:solidFill>
                    <a:srgbClr val="002060"/>
                  </a:solidFill>
                </a:endParaRP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1812883" y="3942386"/>
                <a:ext cx="37649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2060"/>
                    </a:solidFill>
                    <a:latin typeface="Calisto MT" pitchFamily="18" charset="0"/>
                  </a:rPr>
                  <a:t> R</a:t>
                </a:r>
                <a:r>
                  <a:rPr lang="en-US" sz="2400" b="1" baseline="-25000" dirty="0" smtClean="0">
                    <a:solidFill>
                      <a:srgbClr val="FF0000"/>
                    </a:solidFill>
                    <a:latin typeface="Calisto MT" pitchFamily="18" charset="0"/>
                  </a:rPr>
                  <a:t>1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Calisto MT" pitchFamily="18" charset="0"/>
                  </a:rPr>
                  <a:t>	                      S</a:t>
                </a:r>
                <a:r>
                  <a:rPr lang="en-US" sz="2400" b="1" baseline="-25000" dirty="0" smtClean="0">
                    <a:solidFill>
                      <a:srgbClr val="FF0000"/>
                    </a:solidFill>
                    <a:latin typeface="Calisto MT" pitchFamily="18" charset="0"/>
                  </a:rPr>
                  <a:t>1</a:t>
                </a:r>
                <a:endParaRPr lang="en-US" sz="2400" b="1" baseline="-25000" dirty="0">
                  <a:solidFill>
                    <a:srgbClr val="FF0000"/>
                  </a:solidFill>
                  <a:latin typeface="Calisto MT" pitchFamily="18" charset="0"/>
                </a:endParaRP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1812883" y="5237786"/>
                <a:ext cx="631230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2060"/>
                    </a:solidFill>
                    <a:latin typeface="Calisto MT" pitchFamily="18" charset="0"/>
                  </a:rPr>
                  <a:t> R</a:t>
                </a:r>
                <a:r>
                  <a:rPr lang="en-US" sz="2400" b="1" baseline="-25000" dirty="0" smtClean="0">
                    <a:solidFill>
                      <a:srgbClr val="FF0000"/>
                    </a:solidFill>
                    <a:latin typeface="Calisto MT" pitchFamily="18" charset="0"/>
                  </a:rPr>
                  <a:t>2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Calisto MT" pitchFamily="18" charset="0"/>
                  </a:rPr>
                  <a:t>	                      		                 T</a:t>
                </a:r>
                <a:r>
                  <a:rPr lang="en-US" sz="2400" b="1" baseline="-25000" dirty="0" smtClean="0">
                    <a:solidFill>
                      <a:srgbClr val="FF0000"/>
                    </a:solidFill>
                    <a:latin typeface="Calisto MT" pitchFamily="18" charset="0"/>
                  </a:rPr>
                  <a:t>2</a:t>
                </a:r>
                <a:endParaRPr lang="en-US" sz="2400" b="1" baseline="-25000" dirty="0">
                  <a:solidFill>
                    <a:srgbClr val="FF0000"/>
                  </a:solidFill>
                  <a:latin typeface="Calisto MT" pitchFamily="18" charset="0"/>
                </a:endParaRPr>
              </a:p>
            </p:txBody>
          </p:sp>
        </p:grpSp>
        <p:grpSp>
          <p:nvGrpSpPr>
            <p:cNvPr id="5" name="Group 40"/>
            <p:cNvGrpSpPr/>
            <p:nvPr/>
          </p:nvGrpSpPr>
          <p:grpSpPr>
            <a:xfrm>
              <a:off x="6331310" y="1980409"/>
              <a:ext cx="1265615" cy="3298871"/>
              <a:chOff x="6331310" y="1980409"/>
              <a:chExt cx="1265615" cy="3298871"/>
            </a:xfrm>
          </p:grpSpPr>
          <p:sp>
            <p:nvSpPr>
              <p:cNvPr id="32" name="Rectangle 31"/>
              <p:cNvSpPr/>
              <p:nvPr/>
            </p:nvSpPr>
            <p:spPr bwMode="auto">
              <a:xfrm>
                <a:off x="6349997" y="4533608"/>
                <a:ext cx="1228725" cy="745672"/>
              </a:xfrm>
              <a:prstGeom prst="rect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E5EFFF"/>
                  </a:gs>
                </a:gsLst>
                <a:lin ang="1200000" scaled="0"/>
              </a:gradFill>
              <a:ln w="9525">
                <a:solidFill>
                  <a:srgbClr val="002060"/>
                </a:solidFill>
                <a:miter/>
              </a:ln>
              <a:effectLst>
                <a:outerShdw blurRad="50800" dist="25400" dir="3000000" algn="ctr" rotWithShape="0">
                  <a:srgbClr val="002060"/>
                </a:outerShdw>
              </a:effectLst>
            </p:spPr>
            <p:txBody>
              <a:bodyPr lIns="274320" tIns="274320" rIns="182880" bIns="274320"/>
              <a:lstStyle/>
              <a:p>
                <a:pPr defTabSz="803275">
                  <a:spcBef>
                    <a:spcPts val="600"/>
                  </a:spcBef>
                  <a:buSzPct val="70000"/>
                  <a:defRPr/>
                </a:pPr>
                <a:endParaRPr lang="en-US" sz="2200" dirty="0" smtClean="0">
                  <a:solidFill>
                    <a:srgbClr val="002060"/>
                  </a:solidFill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 bwMode="auto">
              <a:xfrm>
                <a:off x="6331310" y="1980409"/>
                <a:ext cx="1228725" cy="2000251"/>
              </a:xfrm>
              <a:prstGeom prst="rect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E5EFFF"/>
                  </a:gs>
                </a:gsLst>
                <a:lin ang="1200000" scaled="0"/>
              </a:gradFill>
              <a:ln w="9525">
                <a:solidFill>
                  <a:srgbClr val="002060"/>
                </a:solidFill>
                <a:miter/>
              </a:ln>
              <a:effectLst>
                <a:outerShdw blurRad="50800" dist="25400" dir="3000000" algn="ctr" rotWithShape="0">
                  <a:srgbClr val="002060"/>
                </a:outerShdw>
              </a:effectLst>
            </p:spPr>
            <p:txBody>
              <a:bodyPr lIns="274320" tIns="274320" rIns="182880" bIns="274320"/>
              <a:lstStyle/>
              <a:p>
                <a:pPr defTabSz="803275">
                  <a:spcBef>
                    <a:spcPts val="600"/>
                  </a:spcBef>
                  <a:buSzPct val="70000"/>
                  <a:defRPr/>
                </a:pPr>
                <a:endParaRPr lang="en-US" sz="2200" dirty="0" smtClean="0">
                  <a:solidFill>
                    <a:srgbClr val="002060"/>
                  </a:solidFill>
                </a:endParaRPr>
              </a:p>
            </p:txBody>
          </p:sp>
          <p:sp>
            <p:nvSpPr>
              <p:cNvPr id="29" name="Rounded Rectangle 28"/>
              <p:cNvSpPr/>
              <p:nvPr/>
            </p:nvSpPr>
            <p:spPr bwMode="auto">
              <a:xfrm>
                <a:off x="6505481" y="2081103"/>
                <a:ext cx="879566" cy="478971"/>
              </a:xfrm>
              <a:prstGeom prst="roundRect">
                <a:avLst/>
              </a:prstGeom>
              <a:solidFill>
                <a:srgbClr val="FBFFD9"/>
              </a:solidFill>
              <a:ln w="9360">
                <a:solidFill>
                  <a:srgbClr val="002060"/>
                </a:solidFill>
                <a:miter/>
              </a:ln>
              <a:effectLst>
                <a:outerShdw blurRad="50800" dist="12700" dir="3600000" algn="ctr" rotWithShape="0">
                  <a:srgbClr val="002060"/>
                </a:outerShdw>
              </a:effectLst>
            </p:spPr>
            <p:txBody>
              <a:bodyPr lIns="182880" tIns="54864" rIns="182880" bIns="91440"/>
              <a:lstStyle/>
              <a:p>
                <a:pPr algn="ctr" defTabSz="803275">
                  <a:spcBef>
                    <a:spcPts val="600"/>
                  </a:spcBef>
                  <a:buSzPct val="70000"/>
                  <a:defRPr/>
                </a:pPr>
                <a:endParaRPr lang="en-US" sz="2200" b="1" baseline="-25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 bwMode="auto">
              <a:xfrm>
                <a:off x="6495956" y="2716897"/>
                <a:ext cx="879566" cy="478971"/>
              </a:xfrm>
              <a:prstGeom prst="roundRect">
                <a:avLst/>
              </a:prstGeom>
              <a:solidFill>
                <a:srgbClr val="FBFFD9"/>
              </a:solidFill>
              <a:ln w="9360">
                <a:solidFill>
                  <a:srgbClr val="002060"/>
                </a:solidFill>
                <a:miter/>
              </a:ln>
              <a:effectLst>
                <a:outerShdw blurRad="50800" dist="12700" dir="3600000" algn="ctr" rotWithShape="0">
                  <a:srgbClr val="002060"/>
                </a:outerShdw>
              </a:effectLst>
            </p:spPr>
            <p:txBody>
              <a:bodyPr lIns="182880" tIns="54864" rIns="182880" bIns="91440"/>
              <a:lstStyle/>
              <a:p>
                <a:pPr algn="ctr" defTabSz="803275">
                  <a:spcBef>
                    <a:spcPts val="600"/>
                  </a:spcBef>
                  <a:buSzPct val="70000"/>
                  <a:defRPr/>
                </a:pPr>
                <a:endParaRPr lang="en-US" sz="2200" b="1" baseline="-25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1" name="Rounded Rectangle 30"/>
              <p:cNvSpPr/>
              <p:nvPr/>
            </p:nvSpPr>
            <p:spPr bwMode="auto">
              <a:xfrm>
                <a:off x="6495956" y="3345547"/>
                <a:ext cx="879566" cy="478971"/>
              </a:xfrm>
              <a:prstGeom prst="roundRect">
                <a:avLst/>
              </a:prstGeom>
              <a:solidFill>
                <a:srgbClr val="FBFFD9"/>
              </a:solidFill>
              <a:ln w="9360">
                <a:solidFill>
                  <a:srgbClr val="002060"/>
                </a:solidFill>
                <a:miter/>
              </a:ln>
              <a:effectLst>
                <a:outerShdw blurRad="50800" dist="12700" dir="3600000" algn="ctr" rotWithShape="0">
                  <a:srgbClr val="002060"/>
                </a:outerShdw>
              </a:effectLst>
            </p:spPr>
            <p:txBody>
              <a:bodyPr lIns="182880" tIns="54864" rIns="182880" bIns="91440"/>
              <a:lstStyle/>
              <a:p>
                <a:pPr algn="ctr" defTabSz="803275">
                  <a:spcBef>
                    <a:spcPts val="600"/>
                  </a:spcBef>
                  <a:buSzPct val="70000"/>
                  <a:defRPr/>
                </a:pPr>
                <a:endParaRPr lang="en-US" sz="2200" b="1" baseline="-25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3" name="Rounded Rectangle 32"/>
              <p:cNvSpPr/>
              <p:nvPr/>
            </p:nvSpPr>
            <p:spPr bwMode="auto">
              <a:xfrm>
                <a:off x="6524168" y="4647773"/>
                <a:ext cx="879566" cy="478971"/>
              </a:xfrm>
              <a:prstGeom prst="roundRect">
                <a:avLst/>
              </a:prstGeom>
              <a:solidFill>
                <a:srgbClr val="FBFFD9"/>
              </a:solidFill>
              <a:ln w="9360">
                <a:solidFill>
                  <a:srgbClr val="002060"/>
                </a:solidFill>
                <a:miter/>
              </a:ln>
              <a:effectLst>
                <a:outerShdw blurRad="50800" dist="12700" dir="3600000" algn="ctr" rotWithShape="0">
                  <a:srgbClr val="002060"/>
                </a:outerShdw>
              </a:effectLst>
            </p:spPr>
            <p:txBody>
              <a:bodyPr lIns="182880" tIns="54864" rIns="182880" bIns="91440"/>
              <a:lstStyle/>
              <a:p>
                <a:pPr algn="ctr" defTabSz="803275">
                  <a:spcBef>
                    <a:spcPts val="600"/>
                  </a:spcBef>
                  <a:buSzPct val="70000"/>
                  <a:defRPr/>
                </a:pPr>
                <a:endParaRPr lang="en-US" sz="2200" b="1" baseline="-25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384899" y="3943542"/>
                <a:ext cx="121202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2060"/>
                    </a:solidFill>
                    <a:latin typeface="Calisto MT" pitchFamily="18" charset="0"/>
                  </a:rPr>
                  <a:t>     T</a:t>
                </a:r>
                <a:r>
                  <a:rPr lang="en-US" sz="2400" b="1" baseline="-25000" dirty="0" smtClean="0">
                    <a:solidFill>
                      <a:srgbClr val="FF0000"/>
                    </a:solidFill>
                    <a:latin typeface="Calisto MT" pitchFamily="18" charset="0"/>
                  </a:rPr>
                  <a:t>1</a:t>
                </a:r>
                <a:endParaRPr lang="en-US" sz="2400" b="1" baseline="-25000" dirty="0">
                  <a:solidFill>
                    <a:srgbClr val="FF0000"/>
                  </a:solidFill>
                  <a:latin typeface="Calisto MT" pitchFamily="18" charset="0"/>
                </a:endParaRPr>
              </a:p>
            </p:txBody>
          </p:sp>
        </p:grpSp>
        <p:grpSp>
          <p:nvGrpSpPr>
            <p:cNvPr id="9" name="Group 41"/>
            <p:cNvGrpSpPr/>
            <p:nvPr/>
          </p:nvGrpSpPr>
          <p:grpSpPr>
            <a:xfrm>
              <a:off x="3924660" y="1981679"/>
              <a:ext cx="1247412" cy="3714959"/>
              <a:chOff x="3924660" y="1981679"/>
              <a:chExt cx="1247412" cy="3714959"/>
            </a:xfrm>
          </p:grpSpPr>
          <p:sp>
            <p:nvSpPr>
              <p:cNvPr id="26" name="Rectangle 25"/>
              <p:cNvSpPr/>
              <p:nvPr/>
            </p:nvSpPr>
            <p:spPr bwMode="auto">
              <a:xfrm>
                <a:off x="3943347" y="4532021"/>
                <a:ext cx="1228725" cy="745672"/>
              </a:xfrm>
              <a:prstGeom prst="rect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E5EFFF"/>
                  </a:gs>
                </a:gsLst>
                <a:lin ang="1200000" scaled="0"/>
              </a:gradFill>
              <a:ln w="9525">
                <a:solidFill>
                  <a:srgbClr val="002060"/>
                </a:solidFill>
                <a:miter/>
              </a:ln>
              <a:effectLst>
                <a:outerShdw blurRad="50800" dist="25400" dir="3000000" algn="ctr" rotWithShape="0">
                  <a:srgbClr val="002060"/>
                </a:outerShdw>
              </a:effectLst>
            </p:spPr>
            <p:txBody>
              <a:bodyPr lIns="274320" tIns="274320" rIns="182880" bIns="274320"/>
              <a:lstStyle/>
              <a:p>
                <a:pPr defTabSz="803275">
                  <a:spcBef>
                    <a:spcPts val="600"/>
                  </a:spcBef>
                  <a:buSzPct val="70000"/>
                  <a:defRPr/>
                </a:pPr>
                <a:endParaRPr lang="en-US" sz="2200" dirty="0" smtClean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 bwMode="auto">
              <a:xfrm>
                <a:off x="3924660" y="1981679"/>
                <a:ext cx="1228725" cy="2000251"/>
              </a:xfrm>
              <a:prstGeom prst="rect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E5EFFF"/>
                  </a:gs>
                </a:gsLst>
                <a:lin ang="1200000" scaled="0"/>
              </a:gradFill>
              <a:ln w="9525">
                <a:solidFill>
                  <a:srgbClr val="002060"/>
                </a:solidFill>
                <a:miter/>
              </a:ln>
              <a:effectLst>
                <a:outerShdw blurRad="50800" dist="25400" dir="3000000" algn="ctr" rotWithShape="0">
                  <a:srgbClr val="002060"/>
                </a:outerShdw>
              </a:effectLst>
            </p:spPr>
            <p:txBody>
              <a:bodyPr lIns="274320" tIns="274320" rIns="182880" bIns="274320"/>
              <a:lstStyle/>
              <a:p>
                <a:pPr marL="0" marR="0" indent="0" defTabSz="803275" eaLnBrk="1" latinLnBrk="0" hangingPunct="1">
                  <a:spcBef>
                    <a:spcPts val="600"/>
                  </a:spcBef>
                  <a:buClrTx/>
                  <a:buSzPct val="70000"/>
                  <a:buFontTx/>
                  <a:buNone/>
                  <a:tabLst/>
                  <a:defRPr/>
                </a:pPr>
                <a:endParaRPr lang="en-US" sz="2200" dirty="0" smtClean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7" name="Rounded Rectangle 16"/>
              <p:cNvSpPr/>
              <p:nvPr/>
            </p:nvSpPr>
            <p:spPr bwMode="auto">
              <a:xfrm>
                <a:off x="4098831" y="2082373"/>
                <a:ext cx="879566" cy="478971"/>
              </a:xfrm>
              <a:prstGeom prst="roundRect">
                <a:avLst/>
              </a:prstGeom>
              <a:solidFill>
                <a:srgbClr val="FBFFD9"/>
              </a:solidFill>
              <a:ln w="9360">
                <a:solidFill>
                  <a:srgbClr val="002060"/>
                </a:solidFill>
                <a:miter/>
              </a:ln>
              <a:effectLst>
                <a:outerShdw blurRad="50800" dist="12700" dir="3600000" algn="ctr" rotWithShape="0">
                  <a:srgbClr val="002060"/>
                </a:outerShdw>
              </a:effectLst>
            </p:spPr>
            <p:txBody>
              <a:bodyPr lIns="182880" tIns="54864" rIns="182880" bIns="91440"/>
              <a:lstStyle/>
              <a:p>
                <a:pPr algn="ctr" defTabSz="803275">
                  <a:spcBef>
                    <a:spcPts val="600"/>
                  </a:spcBef>
                  <a:buSzPct val="70000"/>
                  <a:defRPr/>
                </a:pPr>
                <a:endParaRPr lang="en-US" sz="2200" b="1" baseline="-25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8" name="Rounded Rectangle 17"/>
              <p:cNvSpPr/>
              <p:nvPr/>
            </p:nvSpPr>
            <p:spPr bwMode="auto">
              <a:xfrm>
                <a:off x="4089306" y="2718167"/>
                <a:ext cx="879566" cy="478971"/>
              </a:xfrm>
              <a:prstGeom prst="roundRect">
                <a:avLst/>
              </a:prstGeom>
              <a:solidFill>
                <a:srgbClr val="FBFFD9"/>
              </a:solidFill>
              <a:ln w="9360">
                <a:solidFill>
                  <a:srgbClr val="002060"/>
                </a:solidFill>
                <a:miter/>
              </a:ln>
              <a:effectLst>
                <a:outerShdw blurRad="50800" dist="12700" dir="3600000" algn="ctr" rotWithShape="0">
                  <a:srgbClr val="002060"/>
                </a:outerShdw>
              </a:effectLst>
            </p:spPr>
            <p:txBody>
              <a:bodyPr lIns="182880" tIns="54864" rIns="182880" bIns="91440"/>
              <a:lstStyle/>
              <a:p>
                <a:pPr algn="ctr" defTabSz="803275">
                  <a:spcBef>
                    <a:spcPts val="600"/>
                  </a:spcBef>
                  <a:buSzPct val="70000"/>
                  <a:defRPr/>
                </a:pPr>
                <a:endParaRPr lang="en-US" sz="2200" b="1" baseline="-25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9" name="Rounded Rectangle 18"/>
              <p:cNvSpPr/>
              <p:nvPr/>
            </p:nvSpPr>
            <p:spPr bwMode="auto">
              <a:xfrm>
                <a:off x="4089306" y="3346817"/>
                <a:ext cx="879566" cy="478971"/>
              </a:xfrm>
              <a:prstGeom prst="roundRect">
                <a:avLst/>
              </a:prstGeom>
              <a:solidFill>
                <a:srgbClr val="FBFFD9"/>
              </a:solidFill>
              <a:ln w="9360">
                <a:solidFill>
                  <a:srgbClr val="002060"/>
                </a:solidFill>
                <a:miter/>
              </a:ln>
              <a:effectLst>
                <a:outerShdw blurRad="50800" dist="12700" dir="3600000" algn="ctr" rotWithShape="0">
                  <a:srgbClr val="002060"/>
                </a:outerShdw>
              </a:effectLst>
            </p:spPr>
            <p:txBody>
              <a:bodyPr lIns="182880" tIns="54864" rIns="182880" bIns="91440"/>
              <a:lstStyle/>
              <a:p>
                <a:pPr algn="ctr" defTabSz="803275">
                  <a:lnSpc>
                    <a:spcPct val="100000"/>
                  </a:lnSpc>
                  <a:spcBef>
                    <a:spcPts val="600"/>
                  </a:spcBef>
                  <a:buSzPct val="70000"/>
                  <a:defRPr/>
                </a:pPr>
                <a:endParaRPr lang="en-US" sz="2200" b="1" baseline="-25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7" name="Rounded Rectangle 26"/>
              <p:cNvSpPr/>
              <p:nvPr/>
            </p:nvSpPr>
            <p:spPr bwMode="auto">
              <a:xfrm>
                <a:off x="4117518" y="4641423"/>
                <a:ext cx="879566" cy="478971"/>
              </a:xfrm>
              <a:prstGeom prst="roundRect">
                <a:avLst/>
              </a:prstGeom>
              <a:solidFill>
                <a:srgbClr val="FBFFD9"/>
              </a:solidFill>
              <a:ln w="9360">
                <a:solidFill>
                  <a:srgbClr val="002060"/>
                </a:solidFill>
                <a:miter/>
              </a:ln>
              <a:effectLst>
                <a:outerShdw blurRad="50800" dist="12700" dir="3600000" algn="ctr" rotWithShape="0">
                  <a:srgbClr val="002060"/>
                </a:outerShdw>
              </a:effectLst>
            </p:spPr>
            <p:txBody>
              <a:bodyPr lIns="182880" tIns="54864" rIns="182880" bIns="91440"/>
              <a:lstStyle/>
              <a:p>
                <a:pPr algn="ctr" defTabSz="803275">
                  <a:spcBef>
                    <a:spcPts val="600"/>
                  </a:spcBef>
                  <a:buSzPct val="70000"/>
                  <a:defRPr/>
                </a:pPr>
                <a:endParaRPr lang="en-US" sz="2200" b="1" baseline="-25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4390807" y="5234973"/>
                <a:ext cx="66361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2060"/>
                    </a:solidFill>
                    <a:latin typeface="Calisto MT" pitchFamily="18" charset="0"/>
                  </a:rPr>
                  <a:t>S</a:t>
                </a:r>
                <a:r>
                  <a:rPr lang="en-US" sz="2400" b="1" baseline="-25000" dirty="0" smtClean="0">
                    <a:solidFill>
                      <a:srgbClr val="FF0000"/>
                    </a:solidFill>
                    <a:latin typeface="Calisto MT" pitchFamily="18" charset="0"/>
                  </a:rPr>
                  <a:t>2</a:t>
                </a:r>
                <a:endParaRPr lang="en-US" sz="2400" b="1" baseline="-25000" dirty="0">
                  <a:solidFill>
                    <a:srgbClr val="FF0000"/>
                  </a:solidFill>
                  <a:latin typeface="Calisto MT" pitchFamily="18" charset="0"/>
                </a:endParaRPr>
              </a:p>
            </p:txBody>
          </p:sp>
        </p:grpSp>
      </p:grpSp>
      <p:grpSp>
        <p:nvGrpSpPr>
          <p:cNvPr id="10" name="Group 40"/>
          <p:cNvGrpSpPr/>
          <p:nvPr/>
        </p:nvGrpSpPr>
        <p:grpSpPr>
          <a:xfrm>
            <a:off x="4983363" y="2795750"/>
            <a:ext cx="1485900" cy="2560320"/>
            <a:chOff x="5249703" y="2678430"/>
            <a:chExt cx="1485900" cy="2560320"/>
          </a:xfrm>
        </p:grpSpPr>
        <p:cxnSp>
          <p:nvCxnSpPr>
            <p:cNvPr id="56" name="Straight Arrow Connector 55"/>
            <p:cNvCxnSpPr/>
            <p:nvPr/>
          </p:nvCxnSpPr>
          <p:spPr bwMode="auto">
            <a:xfrm>
              <a:off x="5257323" y="2678430"/>
              <a:ext cx="1463040" cy="0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57" name="Straight Arrow Connector 56"/>
            <p:cNvCxnSpPr/>
            <p:nvPr/>
          </p:nvCxnSpPr>
          <p:spPr bwMode="auto">
            <a:xfrm>
              <a:off x="5249703" y="3310890"/>
              <a:ext cx="1463040" cy="0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58" name="Straight Arrow Connector 57"/>
            <p:cNvCxnSpPr/>
            <p:nvPr/>
          </p:nvCxnSpPr>
          <p:spPr bwMode="auto">
            <a:xfrm>
              <a:off x="5249703" y="3943350"/>
              <a:ext cx="1463040" cy="0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59" name="Straight Arrow Connector 58"/>
            <p:cNvCxnSpPr/>
            <p:nvPr/>
          </p:nvCxnSpPr>
          <p:spPr bwMode="auto">
            <a:xfrm>
              <a:off x="5272563" y="5238750"/>
              <a:ext cx="1463040" cy="0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</p:grpSp>
      <p:grpSp>
        <p:nvGrpSpPr>
          <p:cNvPr id="12" name="Group 47"/>
          <p:cNvGrpSpPr/>
          <p:nvPr/>
        </p:nvGrpSpPr>
        <p:grpSpPr>
          <a:xfrm>
            <a:off x="2554141" y="2711930"/>
            <a:ext cx="1565924" cy="2679519"/>
            <a:chOff x="2554141" y="2224250"/>
            <a:chExt cx="1565924" cy="2679519"/>
          </a:xfrm>
        </p:grpSpPr>
        <p:cxnSp>
          <p:nvCxnSpPr>
            <p:cNvPr id="49" name="Straight Arrow Connector 48"/>
            <p:cNvCxnSpPr/>
            <p:nvPr/>
          </p:nvCxnSpPr>
          <p:spPr bwMode="auto">
            <a:xfrm>
              <a:off x="2605923" y="2224250"/>
              <a:ext cx="1463040" cy="0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52" name="Straight Arrow Connector 51"/>
            <p:cNvCxnSpPr/>
            <p:nvPr/>
          </p:nvCxnSpPr>
          <p:spPr bwMode="auto">
            <a:xfrm>
              <a:off x="2590683" y="3004825"/>
              <a:ext cx="1463040" cy="0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53" name="Straight Arrow Connector 52"/>
            <p:cNvCxnSpPr/>
            <p:nvPr/>
          </p:nvCxnSpPr>
          <p:spPr bwMode="auto">
            <a:xfrm>
              <a:off x="2590683" y="3557750"/>
              <a:ext cx="1463040" cy="0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54" name="Straight Arrow Connector 53"/>
            <p:cNvCxnSpPr/>
            <p:nvPr/>
          </p:nvCxnSpPr>
          <p:spPr bwMode="auto">
            <a:xfrm rot="1080000">
              <a:off x="2565585" y="2619378"/>
              <a:ext cx="1554480" cy="0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55" name="Straight Arrow Connector 54"/>
            <p:cNvCxnSpPr/>
            <p:nvPr/>
          </p:nvCxnSpPr>
          <p:spPr bwMode="auto">
            <a:xfrm rot="20520000">
              <a:off x="2554141" y="2651764"/>
              <a:ext cx="1554480" cy="0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62" name="Straight Arrow Connector 61"/>
            <p:cNvCxnSpPr/>
            <p:nvPr/>
          </p:nvCxnSpPr>
          <p:spPr bwMode="auto">
            <a:xfrm flipV="1">
              <a:off x="2606309" y="3092128"/>
              <a:ext cx="1460727" cy="1750681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61" name="Straight Arrow Connector 60"/>
            <p:cNvCxnSpPr/>
            <p:nvPr/>
          </p:nvCxnSpPr>
          <p:spPr bwMode="auto">
            <a:xfrm flipV="1">
              <a:off x="2606309" y="3671952"/>
              <a:ext cx="1481328" cy="1224197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64" name="Straight Arrow Connector 63"/>
            <p:cNvCxnSpPr/>
            <p:nvPr/>
          </p:nvCxnSpPr>
          <p:spPr bwMode="auto">
            <a:xfrm>
              <a:off x="2586038" y="3686651"/>
              <a:ext cx="1531480" cy="1217118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65" name="Straight Arrow Connector 64"/>
            <p:cNvCxnSpPr/>
            <p:nvPr/>
          </p:nvCxnSpPr>
          <p:spPr bwMode="auto">
            <a:xfrm>
              <a:off x="2563141" y="3078143"/>
              <a:ext cx="1538684" cy="1641657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</p:grpSp>
      <p:grpSp>
        <p:nvGrpSpPr>
          <p:cNvPr id="13" name="Group 45"/>
          <p:cNvGrpSpPr/>
          <p:nvPr/>
        </p:nvGrpSpPr>
        <p:grpSpPr>
          <a:xfrm>
            <a:off x="1708056" y="2542113"/>
            <a:ext cx="898253" cy="3050721"/>
            <a:chOff x="1708056" y="2069673"/>
            <a:chExt cx="898253" cy="3050721"/>
          </a:xfrm>
        </p:grpSpPr>
        <p:sp>
          <p:nvSpPr>
            <p:cNvPr id="6" name="Rounded Rectangle 5"/>
            <p:cNvSpPr/>
            <p:nvPr/>
          </p:nvSpPr>
          <p:spPr bwMode="auto">
            <a:xfrm>
              <a:off x="1709961" y="2069673"/>
              <a:ext cx="879566" cy="478971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12700" dir="3600000" algn="ctr" rotWithShape="0">
                <a:srgbClr val="002060"/>
              </a:outerShdw>
            </a:effectLst>
          </p:spPr>
          <p:txBody>
            <a:bodyPr lIns="182880" tIns="54864" rIns="182880" bIns="91440"/>
            <a:lstStyle/>
            <a:p>
              <a:pPr algn="ctr" defTabSz="803275">
                <a:spcBef>
                  <a:spcPts val="600"/>
                </a:spcBef>
                <a:buSzPct val="70000"/>
                <a:defRPr/>
              </a:pPr>
              <a:endParaRPr lang="en-US" sz="2200" b="1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 bwMode="auto">
            <a:xfrm>
              <a:off x="1708056" y="3334117"/>
              <a:ext cx="879566" cy="478971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12700" dir="3600000" algn="ctr" rotWithShape="0">
                <a:srgbClr val="002060"/>
              </a:outerShdw>
            </a:effectLst>
          </p:spPr>
          <p:txBody>
            <a:bodyPr lIns="182880" tIns="54864" rIns="182880" bIns="91440"/>
            <a:lstStyle/>
            <a:p>
              <a:pPr algn="ctr" defTabSz="803275">
                <a:spcBef>
                  <a:spcPts val="600"/>
                </a:spcBef>
                <a:buSzPct val="70000"/>
                <a:defRPr/>
              </a:pPr>
              <a:endParaRPr lang="en-US" sz="2200" b="1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66" name="Rounded Rectangle 65"/>
            <p:cNvSpPr/>
            <p:nvPr/>
          </p:nvSpPr>
          <p:spPr bwMode="auto">
            <a:xfrm>
              <a:off x="1726743" y="4641423"/>
              <a:ext cx="879566" cy="478971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12700" dir="3600000" algn="ctr" rotWithShape="0">
                <a:srgbClr val="002060"/>
              </a:outerShdw>
            </a:effectLst>
          </p:spPr>
          <p:txBody>
            <a:bodyPr lIns="182880" tIns="54864" rIns="182880" bIns="91440"/>
            <a:lstStyle/>
            <a:p>
              <a:pPr algn="ctr" defTabSz="803275">
                <a:spcBef>
                  <a:spcPts val="600"/>
                </a:spcBef>
                <a:buSzPct val="70000"/>
                <a:defRPr/>
              </a:pPr>
              <a:endParaRPr lang="en-US" sz="2200" b="1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 bwMode="auto">
            <a:xfrm>
              <a:off x="1708056" y="2705467"/>
              <a:ext cx="879566" cy="478971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12700" dir="3600000" algn="ctr" rotWithShape="0">
                <a:srgbClr val="002060"/>
              </a:outerShdw>
            </a:effectLst>
          </p:spPr>
          <p:txBody>
            <a:bodyPr lIns="182880" tIns="54864" rIns="182880" bIns="91440"/>
            <a:lstStyle/>
            <a:p>
              <a:pPr algn="ctr" defTabSz="803275">
                <a:spcBef>
                  <a:spcPts val="600"/>
                </a:spcBef>
                <a:buSzPct val="70000"/>
                <a:defRPr/>
              </a:pPr>
              <a:endParaRPr lang="en-US" sz="2200" b="1" baseline="-250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1910171" y="2374588"/>
            <a:ext cx="5333856" cy="3498890"/>
            <a:chOff x="1910171" y="2374588"/>
            <a:chExt cx="5333856" cy="3498890"/>
          </a:xfrm>
        </p:grpSpPr>
        <p:sp>
          <p:nvSpPr>
            <p:cNvPr id="45" name="TextBox 44"/>
            <p:cNvSpPr txBox="1"/>
            <p:nvPr/>
          </p:nvSpPr>
          <p:spPr>
            <a:xfrm>
              <a:off x="1910171" y="237458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910171" y="300704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910171" y="363950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917791" y="495014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318091" y="495014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310471" y="365474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310471" y="302990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302851" y="238982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710771" y="238982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9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726011" y="302228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726011" y="364712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11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756491" y="495014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5"/>
                                      </p:to>
                                    </p:set>
                                    <p:animEffect filter="image" prLst="opacity: 0.15">
                                      <p:cBhvr rctx="IE">
                                        <p:cTn id="7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0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3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5"/>
                                      </p:to>
                                    </p:set>
                                    <p:animEffect filter="image" prLst="opacity: 0.15">
                                      <p:cBhvr rctx="IE">
                                        <p:cTn id="16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9" dur="indefinite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0"/>
          <p:cNvGrpSpPr/>
          <p:nvPr/>
        </p:nvGrpSpPr>
        <p:grpSpPr>
          <a:xfrm>
            <a:off x="1536697" y="4994120"/>
            <a:ext cx="6588488" cy="1177771"/>
            <a:chOff x="1536697" y="4521680"/>
            <a:chExt cx="6588488" cy="1177771"/>
          </a:xfrm>
        </p:grpSpPr>
        <p:sp>
          <p:nvSpPr>
            <p:cNvPr id="20" name="Rectangle 19"/>
            <p:cNvSpPr/>
            <p:nvPr/>
          </p:nvSpPr>
          <p:spPr bwMode="auto">
            <a:xfrm>
              <a:off x="1536697" y="4521680"/>
              <a:ext cx="1228725" cy="745672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rgbClr val="E5EFFF"/>
                </a:gs>
              </a:gsLst>
              <a:lin ang="1200000" scaled="0"/>
            </a:gradFill>
            <a:ln w="9525">
              <a:solidFill>
                <a:srgbClr val="002060"/>
              </a:solidFill>
              <a:miter/>
            </a:ln>
            <a:effectLst>
              <a:outerShdw blurRad="50800" dist="25400" dir="3000000" algn="ctr" rotWithShape="0">
                <a:srgbClr val="002060"/>
              </a:outerShdw>
            </a:effectLst>
          </p:spPr>
          <p:txBody>
            <a:bodyPr lIns="274320" tIns="274320" rIns="182880" bIns="274320"/>
            <a:lstStyle/>
            <a:p>
              <a:pPr marL="0" marR="0" indent="0" defTabSz="803275" eaLnBrk="1" latinLnBrk="0" hangingPunct="1">
                <a:spcBef>
                  <a:spcPts val="600"/>
                </a:spcBef>
                <a:buClrTx/>
                <a:buSzPct val="70000"/>
                <a:buFontTx/>
                <a:buNone/>
                <a:tabLst/>
                <a:defRPr/>
              </a:pPr>
              <a:endParaRPr lang="en-US" sz="2200" dirty="0" smtClean="0">
                <a:solidFill>
                  <a:srgbClr val="002060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3943347" y="4532021"/>
              <a:ext cx="1228725" cy="745672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rgbClr val="E5EFFF"/>
                </a:gs>
              </a:gsLst>
              <a:lin ang="1200000" scaled="0"/>
            </a:gradFill>
            <a:ln w="9525">
              <a:solidFill>
                <a:srgbClr val="002060"/>
              </a:solidFill>
              <a:miter/>
            </a:ln>
            <a:effectLst>
              <a:outerShdw blurRad="50800" dist="25400" dir="3000000" algn="ctr" rotWithShape="0">
                <a:srgbClr val="002060"/>
              </a:outerShdw>
            </a:effectLst>
          </p:spPr>
          <p:txBody>
            <a:bodyPr lIns="274320" tIns="274320" rIns="182880" bIns="274320"/>
            <a:lstStyle/>
            <a:p>
              <a:pPr defTabSz="803275">
                <a:spcBef>
                  <a:spcPts val="600"/>
                </a:spcBef>
                <a:buSzPct val="70000"/>
                <a:defRPr/>
              </a:pPr>
              <a:endParaRPr lang="en-US" sz="2200" dirty="0" smtClean="0">
                <a:solidFill>
                  <a:srgbClr val="002060"/>
                </a:solidFill>
              </a:endParaRPr>
            </a:p>
          </p:txBody>
        </p:sp>
        <p:sp>
          <p:nvSpPr>
            <p:cNvPr id="27" name="Rounded Rectangle 26"/>
            <p:cNvSpPr/>
            <p:nvPr/>
          </p:nvSpPr>
          <p:spPr bwMode="auto">
            <a:xfrm>
              <a:off x="4117518" y="4641423"/>
              <a:ext cx="879566" cy="478971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12700" dir="3600000" algn="ctr" rotWithShape="0">
                <a:srgbClr val="002060"/>
              </a:outerShdw>
            </a:effectLst>
          </p:spPr>
          <p:txBody>
            <a:bodyPr lIns="182880" tIns="54864" rIns="182880" bIns="91440"/>
            <a:lstStyle/>
            <a:p>
              <a:pPr algn="ctr" defTabSz="803275">
                <a:spcBef>
                  <a:spcPts val="600"/>
                </a:spcBef>
                <a:buSzPct val="70000"/>
                <a:defRPr/>
              </a:pPr>
              <a:endParaRPr lang="en-US" sz="2200" b="1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812883" y="5237786"/>
              <a:ext cx="6312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002060"/>
                  </a:solidFill>
                  <a:latin typeface="Calisto MT" pitchFamily="18" charset="0"/>
                </a:rPr>
                <a:t> R</a:t>
              </a:r>
              <a:r>
                <a:rPr lang="en-US" sz="2400" b="1" baseline="-25000" dirty="0" smtClean="0">
                  <a:solidFill>
                    <a:srgbClr val="FF0000"/>
                  </a:solidFill>
                  <a:latin typeface="Calisto MT" pitchFamily="18" charset="0"/>
                </a:rPr>
                <a:t>2</a:t>
              </a:r>
              <a:r>
                <a:rPr lang="en-US" sz="2400" b="1" i="1" dirty="0" smtClean="0">
                  <a:solidFill>
                    <a:srgbClr val="002060"/>
                  </a:solidFill>
                  <a:latin typeface="Calisto MT" pitchFamily="18" charset="0"/>
                </a:rPr>
                <a:t>	                      		                 T</a:t>
              </a:r>
              <a:r>
                <a:rPr lang="en-US" sz="2400" b="1" baseline="-25000" dirty="0" smtClean="0">
                  <a:solidFill>
                    <a:srgbClr val="FF0000"/>
                  </a:solidFill>
                  <a:latin typeface="Calisto MT" pitchFamily="18" charset="0"/>
                </a:rPr>
                <a:t>2</a:t>
              </a:r>
              <a:endParaRPr lang="en-US" sz="2400" b="1" baseline="-25000" dirty="0">
                <a:solidFill>
                  <a:srgbClr val="FF0000"/>
                </a:solidFill>
                <a:latin typeface="Calisto MT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390810" y="5234973"/>
              <a:ext cx="6636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002060"/>
                  </a:solidFill>
                  <a:latin typeface="Calisto MT" pitchFamily="18" charset="0"/>
                </a:rPr>
                <a:t>S</a:t>
              </a:r>
              <a:r>
                <a:rPr lang="en-US" sz="2400" b="1" baseline="-25000" dirty="0" smtClean="0">
                  <a:solidFill>
                    <a:srgbClr val="FF0000"/>
                  </a:solidFill>
                  <a:latin typeface="Calisto MT" pitchFamily="18" charset="0"/>
                </a:rPr>
                <a:t>2</a:t>
              </a:r>
              <a:endParaRPr lang="en-US" sz="2400" b="1" baseline="-25000" dirty="0">
                <a:solidFill>
                  <a:srgbClr val="FF0000"/>
                </a:solidFill>
                <a:latin typeface="Calisto MT" pitchFamily="18" charset="0"/>
              </a:endParaRPr>
            </a:p>
          </p:txBody>
        </p:sp>
      </p:grpSp>
      <p:sp>
        <p:nvSpPr>
          <p:cNvPr id="11" name="Rectangle 10"/>
          <p:cNvSpPr/>
          <p:nvPr/>
        </p:nvSpPr>
        <p:spPr bwMode="auto">
          <a:xfrm>
            <a:off x="1543410" y="2441419"/>
            <a:ext cx="1228725" cy="2000251"/>
          </a:xfrm>
          <a:prstGeom prst="rect">
            <a:avLst/>
          </a:prstGeom>
          <a:gradFill>
            <a:gsLst>
              <a:gs pos="0">
                <a:schemeClr val="accent5"/>
              </a:gs>
              <a:gs pos="100000">
                <a:srgbClr val="E5EFFF"/>
              </a:gs>
            </a:gsLst>
            <a:lin ang="1200000" scaled="0"/>
          </a:gradFill>
          <a:ln w="9525">
            <a:solidFill>
              <a:srgbClr val="002060"/>
            </a:solidFill>
            <a:miter/>
          </a:ln>
          <a:effectLst>
            <a:outerShdw blurRad="50800" dist="25400" dir="3000000" algn="ctr" rotWithShape="0">
              <a:srgbClr val="002060"/>
            </a:outerShdw>
          </a:effectLst>
        </p:spPr>
        <p:txBody>
          <a:bodyPr lIns="274320" tIns="274320" rIns="182880" bIns="274320"/>
          <a:lstStyle/>
          <a:p>
            <a:pPr defTabSz="803275">
              <a:spcBef>
                <a:spcPts val="600"/>
              </a:spcBef>
              <a:buSzPct val="70000"/>
              <a:defRPr/>
            </a:pPr>
            <a:endParaRPr lang="en-US" sz="2200" dirty="0" smtClean="0">
              <a:solidFill>
                <a:srgbClr val="00206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201" y="556802"/>
            <a:ext cx="9139799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lvl="0" algn="ctr" defTabSz="803275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Bookman Old Style" panose="02050604050505020204" pitchFamily="18" charset="0"/>
                <a:ea typeface="ＭＳ Ｐゴシック" charset="-128"/>
                <a:cs typeface="ＭＳ Ｐゴシック" charset="-128"/>
              </a:rPr>
              <a:t>Partially Constructed Graph</a:t>
            </a:r>
            <a:endParaRPr lang="en-US" sz="3600" b="1" kern="0" dirty="0">
              <a:solidFill>
                <a:srgbClr val="002060"/>
              </a:solidFill>
              <a:latin typeface="Bookman Old Style" panose="02050604050505020204" pitchFamily="18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709961" y="2542113"/>
            <a:ext cx="879566" cy="478971"/>
          </a:xfrm>
          <a:prstGeom prst="roundRect">
            <a:avLst/>
          </a:prstGeom>
          <a:solidFill>
            <a:srgbClr val="FBFFD9"/>
          </a:solidFill>
          <a:ln w="9360">
            <a:solidFill>
              <a:srgbClr val="002060"/>
            </a:solidFill>
            <a:miter/>
          </a:ln>
          <a:effectLst>
            <a:outerShdw blurRad="50800" dist="12700" dir="3600000" algn="ctr" rotWithShape="0">
              <a:srgbClr val="002060"/>
            </a:outerShdw>
          </a:effectLst>
        </p:spPr>
        <p:txBody>
          <a:bodyPr lIns="182880" tIns="54864" rIns="182880" bIns="91440"/>
          <a:lstStyle/>
          <a:p>
            <a:pPr algn="ctr" defTabSz="803275">
              <a:spcBef>
                <a:spcPts val="600"/>
              </a:spcBef>
              <a:buSzPct val="70000"/>
              <a:defRPr/>
            </a:pPr>
            <a:endParaRPr lang="en-US" sz="2200" b="1" baseline="-25000" dirty="0" smtClean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924660" y="2454119"/>
            <a:ext cx="1228725" cy="2000251"/>
          </a:xfrm>
          <a:prstGeom prst="rect">
            <a:avLst/>
          </a:prstGeom>
          <a:gradFill>
            <a:gsLst>
              <a:gs pos="0">
                <a:schemeClr val="accent5"/>
              </a:gs>
              <a:gs pos="100000">
                <a:srgbClr val="E5EFFF"/>
              </a:gs>
            </a:gsLst>
            <a:lin ang="1200000" scaled="0"/>
          </a:gradFill>
          <a:ln w="9525">
            <a:solidFill>
              <a:srgbClr val="002060"/>
            </a:solidFill>
            <a:miter/>
          </a:ln>
          <a:effectLst>
            <a:outerShdw blurRad="50800" dist="25400" dir="3000000" algn="ctr" rotWithShape="0">
              <a:srgbClr val="002060"/>
            </a:outerShdw>
          </a:effectLst>
        </p:spPr>
        <p:txBody>
          <a:bodyPr lIns="274320" tIns="274320" rIns="182880" bIns="274320"/>
          <a:lstStyle/>
          <a:p>
            <a:pPr marL="0" marR="0" indent="0" defTabSz="803275" eaLnBrk="1" latinLnBrk="0" hangingPunct="1">
              <a:spcBef>
                <a:spcPts val="600"/>
              </a:spcBef>
              <a:buClrTx/>
              <a:buSzPct val="70000"/>
              <a:buFontTx/>
              <a:buNone/>
              <a:tabLst/>
              <a:defRPr/>
            </a:pPr>
            <a:endParaRPr lang="en-US" sz="2200" dirty="0" smtClean="0">
              <a:solidFill>
                <a:srgbClr val="002060"/>
              </a:solidFill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4098831" y="2554813"/>
            <a:ext cx="879566" cy="478971"/>
          </a:xfrm>
          <a:prstGeom prst="roundRect">
            <a:avLst/>
          </a:prstGeom>
          <a:solidFill>
            <a:srgbClr val="FBFFD9"/>
          </a:solidFill>
          <a:ln w="9360">
            <a:solidFill>
              <a:srgbClr val="002060"/>
            </a:solidFill>
            <a:miter/>
          </a:ln>
          <a:effectLst>
            <a:outerShdw blurRad="50800" dist="12700" dir="3600000" algn="ctr" rotWithShape="0">
              <a:srgbClr val="002060"/>
            </a:outerShdw>
          </a:effectLst>
        </p:spPr>
        <p:txBody>
          <a:bodyPr lIns="182880" tIns="54864" rIns="182880" bIns="91440"/>
          <a:lstStyle/>
          <a:p>
            <a:pPr algn="ctr" defTabSz="803275">
              <a:spcBef>
                <a:spcPts val="600"/>
              </a:spcBef>
              <a:buSzPct val="70000"/>
              <a:defRPr/>
            </a:pPr>
            <a:endParaRPr lang="en-US" sz="2200" b="1" baseline="-25000" dirty="0" smtClean="0">
              <a:solidFill>
                <a:srgbClr val="FF0000"/>
              </a:solidFill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4089306" y="3190607"/>
            <a:ext cx="879566" cy="478971"/>
          </a:xfrm>
          <a:prstGeom prst="roundRect">
            <a:avLst/>
          </a:prstGeom>
          <a:solidFill>
            <a:srgbClr val="FBFFD9"/>
          </a:solidFill>
          <a:ln w="9360">
            <a:solidFill>
              <a:srgbClr val="002060"/>
            </a:solidFill>
            <a:miter/>
          </a:ln>
          <a:effectLst>
            <a:outerShdw blurRad="50800" dist="12700" dir="3600000" algn="ctr" rotWithShape="0">
              <a:srgbClr val="002060"/>
            </a:outerShdw>
          </a:effectLst>
        </p:spPr>
        <p:txBody>
          <a:bodyPr lIns="182880" tIns="54864" rIns="182880" bIns="91440"/>
          <a:lstStyle/>
          <a:p>
            <a:pPr algn="ctr" defTabSz="803275">
              <a:spcBef>
                <a:spcPts val="600"/>
              </a:spcBef>
              <a:buSzPct val="70000"/>
              <a:defRPr/>
            </a:pPr>
            <a:endParaRPr lang="en-US" sz="2200" b="1" baseline="-25000" dirty="0" smtClean="0">
              <a:solidFill>
                <a:srgbClr val="FF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4089306" y="3819257"/>
            <a:ext cx="879566" cy="478971"/>
          </a:xfrm>
          <a:prstGeom prst="roundRect">
            <a:avLst/>
          </a:prstGeom>
          <a:solidFill>
            <a:srgbClr val="FBFFD9"/>
          </a:solidFill>
          <a:ln w="9360">
            <a:solidFill>
              <a:srgbClr val="002060"/>
            </a:solidFill>
            <a:miter/>
          </a:ln>
          <a:effectLst>
            <a:outerShdw blurRad="50800" dist="12700" dir="3600000" algn="ctr" rotWithShape="0">
              <a:srgbClr val="002060"/>
            </a:outerShdw>
          </a:effectLst>
        </p:spPr>
        <p:txBody>
          <a:bodyPr lIns="182880" tIns="54864" rIns="182880" bIns="91440"/>
          <a:lstStyle/>
          <a:p>
            <a:pPr algn="ctr" defTabSz="803275">
              <a:lnSpc>
                <a:spcPct val="100000"/>
              </a:lnSpc>
              <a:spcBef>
                <a:spcPts val="600"/>
              </a:spcBef>
              <a:buSzPct val="70000"/>
              <a:defRPr/>
            </a:pPr>
            <a:endParaRPr lang="en-US" sz="2200" b="1" baseline="-25000" dirty="0" smtClean="0">
              <a:solidFill>
                <a:srgbClr val="FF0000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 bwMode="auto">
          <a:xfrm>
            <a:off x="2605923" y="2710979"/>
            <a:ext cx="1463040" cy="0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>
                <a:alpha val="85000"/>
              </a:srgbClr>
            </a:solidFill>
            <a:prstDash val="solid"/>
            <a:round/>
            <a:headEnd type="none" w="med" len="med"/>
            <a:tailEnd type="triangle"/>
          </a:ln>
          <a:effectLst>
            <a:outerShdw dist="12700" dir="3000000" algn="ctr" rotWithShape="0">
              <a:schemeClr val="bg1">
                <a:lumMod val="85000"/>
                <a:alpha val="45000"/>
              </a:schemeClr>
            </a:outerShdw>
          </a:effectLst>
        </p:spPr>
      </p:cxnSp>
      <p:cxnSp>
        <p:nvCxnSpPr>
          <p:cNvPr id="52" name="Straight Arrow Connector 51"/>
          <p:cNvCxnSpPr/>
          <p:nvPr/>
        </p:nvCxnSpPr>
        <p:spPr bwMode="auto">
          <a:xfrm>
            <a:off x="2590683" y="3491554"/>
            <a:ext cx="1463040" cy="0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>
                <a:alpha val="85000"/>
              </a:srgbClr>
            </a:solidFill>
            <a:prstDash val="solid"/>
            <a:round/>
            <a:headEnd type="none" w="med" len="med"/>
            <a:tailEnd type="triangle"/>
          </a:ln>
          <a:effectLst>
            <a:outerShdw dist="12700" dir="3000000" algn="ctr" rotWithShape="0">
              <a:schemeClr val="bg1">
                <a:lumMod val="85000"/>
                <a:alpha val="45000"/>
              </a:schemeClr>
            </a:outerShdw>
          </a:effectLst>
        </p:spPr>
      </p:cxnSp>
      <p:cxnSp>
        <p:nvCxnSpPr>
          <p:cNvPr id="53" name="Straight Arrow Connector 52"/>
          <p:cNvCxnSpPr/>
          <p:nvPr/>
        </p:nvCxnSpPr>
        <p:spPr bwMode="auto">
          <a:xfrm>
            <a:off x="2590683" y="4046860"/>
            <a:ext cx="1463040" cy="0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>
                <a:alpha val="85000"/>
              </a:srgbClr>
            </a:solidFill>
            <a:prstDash val="solid"/>
            <a:round/>
            <a:headEnd type="none" w="med" len="med"/>
            <a:tailEnd type="triangle"/>
          </a:ln>
          <a:effectLst>
            <a:outerShdw dist="12700" dir="3000000" algn="ctr" rotWithShape="0">
              <a:schemeClr val="bg1">
                <a:lumMod val="85000"/>
                <a:alpha val="45000"/>
              </a:schemeClr>
            </a:outerShdw>
          </a:effectLst>
        </p:spPr>
      </p:cxnSp>
      <p:cxnSp>
        <p:nvCxnSpPr>
          <p:cNvPr id="54" name="Straight Arrow Connector 53"/>
          <p:cNvCxnSpPr/>
          <p:nvPr/>
        </p:nvCxnSpPr>
        <p:spPr bwMode="auto">
          <a:xfrm rot="1080000">
            <a:off x="2565585" y="3106107"/>
            <a:ext cx="1554480" cy="0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>
                <a:alpha val="85000"/>
              </a:srgbClr>
            </a:solidFill>
            <a:prstDash val="solid"/>
            <a:round/>
            <a:headEnd type="none" w="med" len="med"/>
            <a:tailEnd type="triangle"/>
          </a:ln>
          <a:effectLst>
            <a:outerShdw dist="12700" dir="3000000" algn="ctr" rotWithShape="0">
              <a:schemeClr val="bg1">
                <a:lumMod val="85000"/>
                <a:alpha val="45000"/>
              </a:schemeClr>
            </a:outerShdw>
          </a:effectLst>
        </p:spPr>
      </p:cxnSp>
      <p:cxnSp>
        <p:nvCxnSpPr>
          <p:cNvPr id="55" name="Straight Arrow Connector 54"/>
          <p:cNvCxnSpPr/>
          <p:nvPr/>
        </p:nvCxnSpPr>
        <p:spPr bwMode="auto">
          <a:xfrm rot="-1080000">
            <a:off x="2463806" y="3152937"/>
            <a:ext cx="1645920" cy="0"/>
          </a:xfrm>
          <a:prstGeom prst="straightConnector1">
            <a:avLst/>
          </a:prstGeom>
          <a:solidFill>
            <a:schemeClr val="accent1"/>
          </a:solidFill>
          <a:ln w="53975" cap="flat" cmpd="sng" algn="ctr">
            <a:solidFill>
              <a:srgbClr val="002060">
                <a:alpha val="85000"/>
              </a:srgbClr>
            </a:solidFill>
            <a:prstDash val="solid"/>
            <a:round/>
            <a:headEnd type="none" w="med" len="med"/>
            <a:tailEnd type="triangle"/>
          </a:ln>
          <a:effectLst>
            <a:outerShdw dist="12700" dir="3000000" algn="ctr" rotWithShape="0">
              <a:schemeClr val="bg1">
                <a:lumMod val="85000"/>
                <a:alpha val="45000"/>
              </a:schemeClr>
            </a:outerShdw>
          </a:effectLst>
        </p:spPr>
      </p:cxnSp>
      <p:sp>
        <p:nvSpPr>
          <p:cNvPr id="72" name="TextBox 71"/>
          <p:cNvSpPr txBox="1"/>
          <p:nvPr/>
        </p:nvSpPr>
        <p:spPr>
          <a:xfrm>
            <a:off x="1812883" y="4414826"/>
            <a:ext cx="37649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002060"/>
                </a:solidFill>
                <a:latin typeface="Calisto MT" pitchFamily="18" charset="0"/>
              </a:rPr>
              <a:t> R</a:t>
            </a:r>
            <a:r>
              <a:rPr lang="en-US" sz="2400" b="1" baseline="-25000" dirty="0" smtClean="0">
                <a:solidFill>
                  <a:srgbClr val="FF0000"/>
                </a:solidFill>
                <a:latin typeface="Calisto MT" pitchFamily="18" charset="0"/>
              </a:rPr>
              <a:t>1</a:t>
            </a:r>
            <a:r>
              <a:rPr lang="en-US" sz="2400" b="1" i="1" dirty="0" smtClean="0">
                <a:solidFill>
                  <a:srgbClr val="002060"/>
                </a:solidFill>
                <a:latin typeface="Calisto MT" pitchFamily="18" charset="0"/>
              </a:rPr>
              <a:t>	                      S</a:t>
            </a:r>
            <a:r>
              <a:rPr lang="en-US" sz="2400" b="1" baseline="-25000" dirty="0" smtClean="0">
                <a:solidFill>
                  <a:srgbClr val="FF0000"/>
                </a:solidFill>
                <a:latin typeface="Calisto MT" pitchFamily="18" charset="0"/>
              </a:rPr>
              <a:t>1</a:t>
            </a:r>
            <a:endParaRPr lang="en-US" sz="2400" b="1" baseline="-25000" dirty="0">
              <a:solidFill>
                <a:srgbClr val="FF0000"/>
              </a:solidFill>
              <a:latin typeface="Calisto MT" pitchFamily="18" charset="0"/>
            </a:endParaRPr>
          </a:p>
        </p:txBody>
      </p:sp>
      <p:grpSp>
        <p:nvGrpSpPr>
          <p:cNvPr id="3" name="Group 39"/>
          <p:cNvGrpSpPr/>
          <p:nvPr/>
        </p:nvGrpSpPr>
        <p:grpSpPr>
          <a:xfrm>
            <a:off x="6331310" y="2452849"/>
            <a:ext cx="1337060" cy="3298871"/>
            <a:chOff x="6331310" y="1980409"/>
            <a:chExt cx="1337060" cy="3298871"/>
          </a:xfrm>
        </p:grpSpPr>
        <p:sp>
          <p:nvSpPr>
            <p:cNvPr id="32" name="Rectangle 31"/>
            <p:cNvSpPr/>
            <p:nvPr/>
          </p:nvSpPr>
          <p:spPr bwMode="auto">
            <a:xfrm>
              <a:off x="6349997" y="4533608"/>
              <a:ext cx="1228725" cy="745672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rgbClr val="E5EFFF"/>
                </a:gs>
              </a:gsLst>
              <a:lin ang="1200000" scaled="0"/>
            </a:gradFill>
            <a:ln w="9525">
              <a:solidFill>
                <a:srgbClr val="002060"/>
              </a:solidFill>
              <a:miter/>
            </a:ln>
            <a:effectLst>
              <a:outerShdw blurRad="50800" dist="25400" dir="3000000" algn="ctr" rotWithShape="0">
                <a:srgbClr val="002060"/>
              </a:outerShdw>
            </a:effectLst>
          </p:spPr>
          <p:txBody>
            <a:bodyPr lIns="274320" tIns="274320" rIns="182880" bIns="274320"/>
            <a:lstStyle/>
            <a:p>
              <a:pPr defTabSz="803275">
                <a:spcBef>
                  <a:spcPts val="600"/>
                </a:spcBef>
                <a:buSzPct val="70000"/>
                <a:defRPr/>
              </a:pPr>
              <a:endParaRPr lang="en-US" sz="2200" dirty="0" smtClean="0">
                <a:solidFill>
                  <a:srgbClr val="002060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6331310" y="1980409"/>
              <a:ext cx="1228725" cy="2000251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rgbClr val="E5EFFF"/>
                </a:gs>
              </a:gsLst>
              <a:lin ang="1200000" scaled="0"/>
            </a:gradFill>
            <a:ln w="9525">
              <a:solidFill>
                <a:srgbClr val="002060"/>
              </a:solidFill>
              <a:miter/>
            </a:ln>
            <a:effectLst>
              <a:outerShdw blurRad="50800" dist="25400" dir="3000000" algn="ctr" rotWithShape="0">
                <a:srgbClr val="002060"/>
              </a:outerShdw>
            </a:effectLst>
          </p:spPr>
          <p:txBody>
            <a:bodyPr lIns="274320" tIns="274320" rIns="182880" bIns="274320"/>
            <a:lstStyle/>
            <a:p>
              <a:pPr defTabSz="803275">
                <a:spcBef>
                  <a:spcPts val="600"/>
                </a:spcBef>
                <a:buSzPct val="70000"/>
                <a:defRPr/>
              </a:pPr>
              <a:endParaRPr lang="en-US" sz="2200" dirty="0" smtClean="0">
                <a:solidFill>
                  <a:srgbClr val="002060"/>
                </a:solidFill>
              </a:endParaRPr>
            </a:p>
          </p:txBody>
        </p:sp>
        <p:sp>
          <p:nvSpPr>
            <p:cNvPr id="29" name="Rounded Rectangle 28"/>
            <p:cNvSpPr/>
            <p:nvPr/>
          </p:nvSpPr>
          <p:spPr bwMode="auto">
            <a:xfrm>
              <a:off x="6505481" y="2081103"/>
              <a:ext cx="879566" cy="478971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12700" dir="3600000" algn="ctr" rotWithShape="0">
                <a:srgbClr val="002060"/>
              </a:outerShdw>
            </a:effectLst>
          </p:spPr>
          <p:txBody>
            <a:bodyPr lIns="182880" tIns="54864" rIns="182880" bIns="91440"/>
            <a:lstStyle/>
            <a:p>
              <a:pPr algn="ctr" defTabSz="803275">
                <a:spcBef>
                  <a:spcPts val="600"/>
                </a:spcBef>
                <a:buSzPct val="70000"/>
                <a:defRPr/>
              </a:pPr>
              <a:endParaRPr lang="en-US" sz="2200" b="1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0" name="Rounded Rectangle 29"/>
            <p:cNvSpPr/>
            <p:nvPr/>
          </p:nvSpPr>
          <p:spPr bwMode="auto">
            <a:xfrm>
              <a:off x="6495956" y="2716897"/>
              <a:ext cx="879566" cy="478971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12700" dir="3600000" algn="ctr" rotWithShape="0">
                <a:srgbClr val="002060"/>
              </a:outerShdw>
            </a:effectLst>
          </p:spPr>
          <p:txBody>
            <a:bodyPr lIns="182880" tIns="54864" rIns="182880" bIns="91440"/>
            <a:lstStyle/>
            <a:p>
              <a:pPr algn="ctr" defTabSz="803275">
                <a:spcBef>
                  <a:spcPts val="600"/>
                </a:spcBef>
                <a:buSzPct val="70000"/>
                <a:defRPr/>
              </a:pPr>
              <a:endParaRPr lang="en-US" sz="2200" b="1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1" name="Rounded Rectangle 30"/>
            <p:cNvSpPr/>
            <p:nvPr/>
          </p:nvSpPr>
          <p:spPr bwMode="auto">
            <a:xfrm>
              <a:off x="6495956" y="3345547"/>
              <a:ext cx="879566" cy="478971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12700" dir="3600000" algn="ctr" rotWithShape="0">
                <a:srgbClr val="002060"/>
              </a:outerShdw>
            </a:effectLst>
          </p:spPr>
          <p:txBody>
            <a:bodyPr lIns="182880" tIns="54864" rIns="182880" bIns="91440"/>
            <a:lstStyle/>
            <a:p>
              <a:pPr algn="ctr" defTabSz="803275">
                <a:spcBef>
                  <a:spcPts val="600"/>
                </a:spcBef>
                <a:buSzPct val="70000"/>
                <a:defRPr/>
              </a:pPr>
              <a:endParaRPr lang="en-US" sz="2200" b="1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 bwMode="auto">
            <a:xfrm>
              <a:off x="6524168" y="4647773"/>
              <a:ext cx="879566" cy="478971"/>
            </a:xfrm>
            <a:prstGeom prst="roundRect">
              <a:avLst/>
            </a:prstGeom>
            <a:solidFill>
              <a:srgbClr val="FBFFD9"/>
            </a:solidFill>
            <a:ln w="9360">
              <a:solidFill>
                <a:srgbClr val="002060"/>
              </a:solidFill>
              <a:miter/>
            </a:ln>
            <a:effectLst>
              <a:outerShdw blurRad="50800" dist="12700" dir="3600000" algn="ctr" rotWithShape="0">
                <a:srgbClr val="002060"/>
              </a:outerShdw>
            </a:effectLst>
          </p:spPr>
          <p:txBody>
            <a:bodyPr lIns="182880" tIns="54864" rIns="182880" bIns="91440"/>
            <a:lstStyle/>
            <a:p>
              <a:pPr algn="ctr" defTabSz="803275">
                <a:spcBef>
                  <a:spcPts val="600"/>
                </a:spcBef>
                <a:buSzPct val="70000"/>
                <a:defRPr/>
              </a:pPr>
              <a:endParaRPr lang="en-US" sz="2200" b="1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456344" y="3943542"/>
              <a:ext cx="12120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002060"/>
                  </a:solidFill>
                  <a:latin typeface="Calisto MT" pitchFamily="18" charset="0"/>
                </a:rPr>
                <a:t>    T</a:t>
              </a:r>
              <a:r>
                <a:rPr lang="en-US" sz="2400" b="1" baseline="-25000" dirty="0" smtClean="0">
                  <a:solidFill>
                    <a:srgbClr val="FF0000"/>
                  </a:solidFill>
                  <a:latin typeface="Calisto MT" pitchFamily="18" charset="0"/>
                </a:rPr>
                <a:t>1 </a:t>
              </a:r>
              <a:endParaRPr lang="en-US" sz="2400" b="1" baseline="-25000" dirty="0">
                <a:solidFill>
                  <a:srgbClr val="FF0000"/>
                </a:solidFill>
                <a:latin typeface="Calisto MT" pitchFamily="18" charset="0"/>
              </a:endParaRPr>
            </a:p>
          </p:txBody>
        </p:sp>
      </p:grpSp>
      <p:grpSp>
        <p:nvGrpSpPr>
          <p:cNvPr id="5" name="Group 59"/>
          <p:cNvGrpSpPr/>
          <p:nvPr/>
        </p:nvGrpSpPr>
        <p:grpSpPr>
          <a:xfrm>
            <a:off x="2563141" y="3565348"/>
            <a:ext cx="1554377" cy="1825626"/>
            <a:chOff x="2563141" y="3092908"/>
            <a:chExt cx="1554377" cy="1825626"/>
          </a:xfrm>
        </p:grpSpPr>
        <p:cxnSp>
          <p:nvCxnSpPr>
            <p:cNvPr id="62" name="Straight Arrow Connector 61"/>
            <p:cNvCxnSpPr/>
            <p:nvPr/>
          </p:nvCxnSpPr>
          <p:spPr bwMode="auto">
            <a:xfrm flipV="1">
              <a:off x="2606309" y="3105463"/>
              <a:ext cx="1460727" cy="1750681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61" name="Straight Arrow Connector 60"/>
            <p:cNvCxnSpPr/>
            <p:nvPr/>
          </p:nvCxnSpPr>
          <p:spPr bwMode="auto">
            <a:xfrm flipV="1">
              <a:off x="2606309" y="3687667"/>
              <a:ext cx="1481328" cy="1224197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64" name="Straight Arrow Connector 63"/>
            <p:cNvCxnSpPr/>
            <p:nvPr/>
          </p:nvCxnSpPr>
          <p:spPr bwMode="auto">
            <a:xfrm>
              <a:off x="2566276" y="3692643"/>
              <a:ext cx="1551242" cy="1225891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65" name="Straight Arrow Connector 64"/>
            <p:cNvCxnSpPr/>
            <p:nvPr/>
          </p:nvCxnSpPr>
          <p:spPr bwMode="auto">
            <a:xfrm>
              <a:off x="2563141" y="3092908"/>
              <a:ext cx="1538684" cy="1641657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</p:grpSp>
      <p:sp>
        <p:nvSpPr>
          <p:cNvPr id="8" name="Rounded Rectangle 7"/>
          <p:cNvSpPr/>
          <p:nvPr/>
        </p:nvSpPr>
        <p:spPr bwMode="auto">
          <a:xfrm>
            <a:off x="1708056" y="3806557"/>
            <a:ext cx="879566" cy="478971"/>
          </a:xfrm>
          <a:prstGeom prst="roundRect">
            <a:avLst/>
          </a:prstGeom>
          <a:solidFill>
            <a:srgbClr val="FBFFD9"/>
          </a:solidFill>
          <a:ln w="9360">
            <a:solidFill>
              <a:srgbClr val="002060"/>
            </a:solidFill>
            <a:miter/>
          </a:ln>
          <a:effectLst>
            <a:outerShdw blurRad="50800" dist="12700" dir="3600000" algn="ctr" rotWithShape="0">
              <a:srgbClr val="002060"/>
            </a:outerShdw>
          </a:effectLst>
        </p:spPr>
        <p:txBody>
          <a:bodyPr lIns="182880" tIns="54864" rIns="182880" bIns="91440"/>
          <a:lstStyle/>
          <a:p>
            <a:pPr algn="ctr" defTabSz="803275">
              <a:spcBef>
                <a:spcPts val="600"/>
              </a:spcBef>
              <a:buSzPct val="70000"/>
              <a:defRPr/>
            </a:pPr>
            <a:endParaRPr lang="en-US" sz="2200" b="1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9" name="Group 40"/>
          <p:cNvGrpSpPr/>
          <p:nvPr/>
        </p:nvGrpSpPr>
        <p:grpSpPr>
          <a:xfrm>
            <a:off x="4983363" y="2795750"/>
            <a:ext cx="1485900" cy="2560320"/>
            <a:chOff x="5249703" y="2678430"/>
            <a:chExt cx="1485900" cy="2560320"/>
          </a:xfrm>
        </p:grpSpPr>
        <p:cxnSp>
          <p:nvCxnSpPr>
            <p:cNvPr id="56" name="Straight Arrow Connector 55"/>
            <p:cNvCxnSpPr/>
            <p:nvPr/>
          </p:nvCxnSpPr>
          <p:spPr bwMode="auto">
            <a:xfrm>
              <a:off x="5257323" y="2678430"/>
              <a:ext cx="1463040" cy="0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57" name="Straight Arrow Connector 56"/>
            <p:cNvCxnSpPr/>
            <p:nvPr/>
          </p:nvCxnSpPr>
          <p:spPr bwMode="auto">
            <a:xfrm>
              <a:off x="5249703" y="3310890"/>
              <a:ext cx="1463040" cy="0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58" name="Straight Arrow Connector 57"/>
            <p:cNvCxnSpPr/>
            <p:nvPr/>
          </p:nvCxnSpPr>
          <p:spPr bwMode="auto">
            <a:xfrm>
              <a:off x="5249703" y="3943350"/>
              <a:ext cx="1463040" cy="0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  <p:cxnSp>
          <p:nvCxnSpPr>
            <p:cNvPr id="59" name="Straight Arrow Connector 58"/>
            <p:cNvCxnSpPr/>
            <p:nvPr/>
          </p:nvCxnSpPr>
          <p:spPr bwMode="auto">
            <a:xfrm>
              <a:off x="5272563" y="5238750"/>
              <a:ext cx="1463040" cy="0"/>
            </a:xfrm>
            <a:prstGeom prst="straightConnector1">
              <a:avLst/>
            </a:prstGeom>
            <a:solidFill>
              <a:schemeClr val="accent1"/>
            </a:solidFill>
            <a:ln w="53975" cap="flat" cmpd="sng" algn="ctr">
              <a:solidFill>
                <a:srgbClr val="002060">
                  <a:alpha val="85000"/>
                </a:srgbClr>
              </a:solidFill>
              <a:prstDash val="solid"/>
              <a:round/>
              <a:headEnd type="none" w="med" len="med"/>
              <a:tailEnd type="triangle"/>
            </a:ln>
            <a:effectLst>
              <a:outerShdw dist="12700" dir="3000000" algn="ctr" rotWithShape="0">
                <a:schemeClr val="bg1">
                  <a:lumMod val="85000"/>
                  <a:alpha val="45000"/>
                </a:schemeClr>
              </a:outerShdw>
            </a:effectLst>
          </p:spPr>
        </p:cxnSp>
      </p:grpSp>
      <p:sp>
        <p:nvSpPr>
          <p:cNvPr id="45" name="Rounded Rectangle 44"/>
          <p:cNvSpPr/>
          <p:nvPr/>
        </p:nvSpPr>
        <p:spPr bwMode="auto">
          <a:xfrm>
            <a:off x="1707514" y="2551749"/>
            <a:ext cx="864235" cy="467200"/>
          </a:xfrm>
          <a:prstGeom prst="roundRect">
            <a:avLst/>
          </a:prstGeom>
          <a:noFill/>
          <a:ln w="63500">
            <a:solidFill>
              <a:schemeClr val="tx1"/>
            </a:solidFill>
            <a:miter/>
          </a:ln>
          <a:effectLst/>
        </p:spPr>
        <p:txBody>
          <a:bodyPr lIns="274320" tIns="274320" rIns="182880" bIns="274320" rtlCol="0" anchor="ctr"/>
          <a:lstStyle/>
          <a:p>
            <a:pPr marL="0" marR="0" indent="0" algn="ctr" defTabSz="803275" eaLnBrk="1" latinLnBrk="0" hangingPunct="1">
              <a:spcBef>
                <a:spcPts val="600"/>
              </a:spcBef>
              <a:buClrTx/>
              <a:buSzPct val="70000"/>
              <a:buFontTx/>
              <a:buNone/>
              <a:tabLst/>
            </a:pPr>
            <a:endParaRPr lang="en-US" sz="2200" dirty="0" smtClean="0">
              <a:solidFill>
                <a:srgbClr val="002060"/>
              </a:solidFill>
            </a:endParaRPr>
          </a:p>
        </p:txBody>
      </p:sp>
      <p:sp>
        <p:nvSpPr>
          <p:cNvPr id="47" name="Rounded Rectangle 46"/>
          <p:cNvSpPr/>
          <p:nvPr/>
        </p:nvSpPr>
        <p:spPr bwMode="auto">
          <a:xfrm>
            <a:off x="4084001" y="3211832"/>
            <a:ext cx="864235" cy="467200"/>
          </a:xfrm>
          <a:prstGeom prst="roundRect">
            <a:avLst/>
          </a:prstGeom>
          <a:noFill/>
          <a:ln w="63500">
            <a:solidFill>
              <a:schemeClr val="tx1"/>
            </a:solidFill>
            <a:miter/>
          </a:ln>
          <a:effectLst/>
        </p:spPr>
        <p:txBody>
          <a:bodyPr lIns="274320" tIns="274320" rIns="182880" bIns="274320" rtlCol="0" anchor="ctr"/>
          <a:lstStyle/>
          <a:p>
            <a:pPr marL="0" marR="0" indent="0" algn="ctr" defTabSz="803275" eaLnBrk="1" latinLnBrk="0" hangingPunct="1">
              <a:spcBef>
                <a:spcPts val="600"/>
              </a:spcBef>
              <a:buClrTx/>
              <a:buSzPct val="70000"/>
              <a:buFontTx/>
              <a:buNone/>
              <a:tabLst/>
            </a:pPr>
            <a:endParaRPr lang="en-US" sz="2200" dirty="0" smtClean="0">
              <a:solidFill>
                <a:srgbClr val="002060"/>
              </a:solidFill>
            </a:endParaRPr>
          </a:p>
        </p:txBody>
      </p:sp>
      <p:sp>
        <p:nvSpPr>
          <p:cNvPr id="48" name="Rounded Rectangle 47"/>
          <p:cNvSpPr/>
          <p:nvPr/>
        </p:nvSpPr>
        <p:spPr bwMode="auto">
          <a:xfrm>
            <a:off x="4093527" y="3835719"/>
            <a:ext cx="864235" cy="467200"/>
          </a:xfrm>
          <a:prstGeom prst="roundRect">
            <a:avLst/>
          </a:prstGeom>
          <a:noFill/>
          <a:ln w="63500">
            <a:solidFill>
              <a:schemeClr val="tx1"/>
            </a:solidFill>
            <a:miter/>
          </a:ln>
          <a:effectLst/>
        </p:spPr>
        <p:txBody>
          <a:bodyPr lIns="274320" tIns="274320" rIns="182880" bIns="274320" rtlCol="0" anchor="ctr"/>
          <a:lstStyle/>
          <a:p>
            <a:pPr marL="0" marR="0" indent="0" algn="ctr" defTabSz="803275" eaLnBrk="1" latinLnBrk="0" hangingPunct="1">
              <a:spcBef>
                <a:spcPts val="600"/>
              </a:spcBef>
              <a:buClrTx/>
              <a:buSzPct val="70000"/>
              <a:buFontTx/>
              <a:buNone/>
              <a:tabLst/>
            </a:pPr>
            <a:endParaRPr lang="en-US" sz="2200" dirty="0" smtClean="0">
              <a:solidFill>
                <a:srgbClr val="002060"/>
              </a:solidFill>
            </a:endParaRPr>
          </a:p>
        </p:txBody>
      </p:sp>
      <p:sp>
        <p:nvSpPr>
          <p:cNvPr id="66" name="Rounded Rectangle 65"/>
          <p:cNvSpPr/>
          <p:nvPr/>
        </p:nvSpPr>
        <p:spPr bwMode="auto">
          <a:xfrm>
            <a:off x="1726743" y="5113863"/>
            <a:ext cx="879566" cy="478971"/>
          </a:xfrm>
          <a:prstGeom prst="roundRect">
            <a:avLst/>
          </a:prstGeom>
          <a:solidFill>
            <a:srgbClr val="FBFFD9"/>
          </a:solidFill>
          <a:ln w="9360">
            <a:solidFill>
              <a:srgbClr val="002060"/>
            </a:solidFill>
            <a:miter/>
          </a:ln>
          <a:effectLst>
            <a:outerShdw blurRad="50800" dist="12700" dir="3600000" algn="ctr" rotWithShape="0">
              <a:srgbClr val="002060"/>
            </a:outerShdw>
          </a:effectLst>
        </p:spPr>
        <p:txBody>
          <a:bodyPr lIns="182880" tIns="54864" rIns="182880" bIns="91440"/>
          <a:lstStyle/>
          <a:p>
            <a:pPr algn="ctr" defTabSz="803275">
              <a:spcBef>
                <a:spcPts val="600"/>
              </a:spcBef>
              <a:buSzPct val="70000"/>
              <a:defRPr/>
            </a:pPr>
            <a:endParaRPr lang="en-US" sz="2200" b="1" baseline="-25000" dirty="0" smtClean="0">
              <a:solidFill>
                <a:srgbClr val="FF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708056" y="3177907"/>
            <a:ext cx="879566" cy="478971"/>
          </a:xfrm>
          <a:prstGeom prst="roundRect">
            <a:avLst/>
          </a:prstGeom>
          <a:solidFill>
            <a:srgbClr val="FBFFD9"/>
          </a:solidFill>
          <a:ln w="9360">
            <a:solidFill>
              <a:srgbClr val="002060"/>
            </a:solidFill>
            <a:miter/>
          </a:ln>
          <a:effectLst>
            <a:outerShdw blurRad="50800" dist="12700" dir="3600000" algn="ctr" rotWithShape="0">
              <a:srgbClr val="002060"/>
            </a:outerShdw>
          </a:effectLst>
        </p:spPr>
        <p:txBody>
          <a:bodyPr lIns="182880" tIns="54864" rIns="182880" bIns="91440"/>
          <a:lstStyle/>
          <a:p>
            <a:pPr algn="ctr" defTabSz="803275">
              <a:spcBef>
                <a:spcPts val="600"/>
              </a:spcBef>
              <a:buSzPct val="70000"/>
              <a:defRPr/>
            </a:pPr>
            <a:endParaRPr lang="en-US" sz="2200" b="1" baseline="-25000" dirty="0" smtClean="0">
              <a:solidFill>
                <a:srgbClr val="FF0000"/>
              </a:solidFill>
            </a:endParaRPr>
          </a:p>
        </p:txBody>
      </p:sp>
      <p:sp>
        <p:nvSpPr>
          <p:cNvPr id="46" name="Rounded Rectangle 45"/>
          <p:cNvSpPr/>
          <p:nvPr/>
        </p:nvSpPr>
        <p:spPr bwMode="auto">
          <a:xfrm>
            <a:off x="1702751" y="3192305"/>
            <a:ext cx="864235" cy="467200"/>
          </a:xfrm>
          <a:prstGeom prst="roundRect">
            <a:avLst/>
          </a:prstGeom>
          <a:noFill/>
          <a:ln w="63500">
            <a:solidFill>
              <a:schemeClr val="tx1"/>
            </a:solidFill>
            <a:miter/>
          </a:ln>
          <a:effectLst/>
        </p:spPr>
        <p:txBody>
          <a:bodyPr lIns="274320" tIns="274320" rIns="182880" bIns="274320" rtlCol="0" anchor="ctr"/>
          <a:lstStyle/>
          <a:p>
            <a:pPr marL="0" marR="0" indent="0" algn="ctr" defTabSz="803275" eaLnBrk="1" latinLnBrk="0" hangingPunct="1">
              <a:spcBef>
                <a:spcPts val="600"/>
              </a:spcBef>
              <a:buClrTx/>
              <a:buSzPct val="70000"/>
              <a:buFontTx/>
              <a:buNone/>
              <a:tabLst/>
            </a:pPr>
            <a:endParaRPr lang="en-US" sz="2200" dirty="0" smtClean="0">
              <a:solidFill>
                <a:srgbClr val="00206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910171" y="2374588"/>
            <a:ext cx="487536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200" i="1" dirty="0" smtClean="0">
                <a:solidFill>
                  <a:srgbClr val="002060"/>
                </a:solidFill>
                <a:latin typeface="Goudy Old Style" panose="02020502050305020303" pitchFamily="18" charset="0"/>
                <a:ea typeface="Cambria Math" panose="02040503050406030204" pitchFamily="18" charset="0"/>
              </a:rPr>
              <a:t>v</a:t>
            </a:r>
            <a:r>
              <a:rPr lang="en-US" sz="2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600" b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1910171" y="3007048"/>
            <a:ext cx="487536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200" i="1" dirty="0" smtClean="0">
                <a:solidFill>
                  <a:srgbClr val="002060"/>
                </a:solidFill>
                <a:latin typeface="Goudy Old Style" panose="02020502050305020303" pitchFamily="18" charset="0"/>
                <a:ea typeface="Cambria Math" panose="02040503050406030204" pitchFamily="18" charset="0"/>
              </a:rPr>
              <a:t>v</a:t>
            </a:r>
            <a:r>
              <a:rPr lang="en-US" sz="2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600" b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1910171" y="3639508"/>
            <a:ext cx="487536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200" i="1" dirty="0" smtClean="0">
                <a:solidFill>
                  <a:srgbClr val="002060"/>
                </a:solidFill>
                <a:latin typeface="Goudy Old Style" panose="02020502050305020303" pitchFamily="18" charset="0"/>
                <a:ea typeface="Cambria Math" panose="02040503050406030204" pitchFamily="18" charset="0"/>
              </a:rPr>
              <a:t>v</a:t>
            </a:r>
            <a:r>
              <a:rPr lang="en-US" sz="2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600" b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4310471" y="3654748"/>
            <a:ext cx="487536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200" i="1" dirty="0" smtClean="0">
                <a:solidFill>
                  <a:srgbClr val="002060"/>
                </a:solidFill>
                <a:latin typeface="Goudy Old Style" panose="02020502050305020303" pitchFamily="18" charset="0"/>
                <a:ea typeface="Cambria Math" panose="02040503050406030204" pitchFamily="18" charset="0"/>
              </a:rPr>
              <a:t>v</a:t>
            </a:r>
            <a:r>
              <a:rPr lang="en-US" sz="2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2600" b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4310471" y="3029908"/>
            <a:ext cx="487536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200" i="1" dirty="0" smtClean="0">
                <a:solidFill>
                  <a:srgbClr val="002060"/>
                </a:solidFill>
                <a:latin typeface="Goudy Old Style" panose="02020502050305020303" pitchFamily="18" charset="0"/>
                <a:ea typeface="Cambria Math" panose="02040503050406030204" pitchFamily="18" charset="0"/>
              </a:rPr>
              <a:t>v</a:t>
            </a:r>
            <a:r>
              <a:rPr lang="en-US" sz="2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600" b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4302851" y="2389828"/>
            <a:ext cx="487536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200" i="1" dirty="0" smtClean="0">
                <a:solidFill>
                  <a:srgbClr val="002060"/>
                </a:solidFill>
                <a:latin typeface="Goudy Old Style" panose="02020502050305020303" pitchFamily="18" charset="0"/>
                <a:ea typeface="Cambria Math" panose="02040503050406030204" pitchFamily="18" charset="0"/>
              </a:rPr>
              <a:t>v</a:t>
            </a:r>
            <a:r>
              <a:rPr lang="en-US" sz="2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600" b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grpSp>
        <p:nvGrpSpPr>
          <p:cNvPr id="78" name="Group 77"/>
          <p:cNvGrpSpPr/>
          <p:nvPr/>
        </p:nvGrpSpPr>
        <p:grpSpPr>
          <a:xfrm>
            <a:off x="1917791" y="2389828"/>
            <a:ext cx="5326236" cy="3483650"/>
            <a:chOff x="1917791" y="2389828"/>
            <a:chExt cx="5326236" cy="3483650"/>
          </a:xfrm>
        </p:grpSpPr>
        <p:sp>
          <p:nvSpPr>
            <p:cNvPr id="67" name="TextBox 66"/>
            <p:cNvSpPr txBox="1"/>
            <p:nvPr/>
          </p:nvSpPr>
          <p:spPr>
            <a:xfrm>
              <a:off x="1917791" y="495014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318091" y="495014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710771" y="238982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9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726011" y="302228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726011" y="364712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11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756491" y="4950148"/>
              <a:ext cx="48753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200" i="1" dirty="0" smtClean="0">
                  <a:solidFill>
                    <a:srgbClr val="002060"/>
                  </a:solidFill>
                  <a:latin typeface="Goudy Old Style" panose="02020502050305020303" pitchFamily="18" charset="0"/>
                  <a:ea typeface="Cambria Math" panose="02040503050406030204" pitchFamily="18" charset="0"/>
                </a:rPr>
                <a:t>v</a:t>
              </a:r>
              <a:r>
                <a:rPr lang="en-US" sz="2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  <a:endParaRPr lang="en-US" sz="2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5"/>
                                      </p:to>
                                    </p:set>
                                    <p:animEffect filter="image" prLst="opacity: 0.15">
                                      <p:cBhvr rctx="IE">
                                        <p:cTn id="7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0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3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6" dur="indefinite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5"/>
                                      </p:to>
                                    </p:set>
                                    <p:animEffect filter="image" prLst="opacity: 0.15">
                                      <p:cBhvr rctx="IE">
                                        <p:cTn id="19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22" dur="indefinite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mph" presetSubtype="2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" presetID="3" presetClass="emph" presetSubtype="2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1" presetID="3" presetClass="emph" presetSubtype="2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3" presetID="3" presetClass="emph" presetSubtype="2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66" grpId="0" animBg="1"/>
      <p:bldP spid="4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88297" y="566309"/>
            <a:ext cx="8568320" cy="92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0327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Bookman Old Style" pitchFamily="18" charset="0"/>
                <a:ea typeface="ＭＳ Ｐゴシック" charset="-128"/>
                <a:cs typeface="ＭＳ Ｐゴシック" charset="-128"/>
              </a:rPr>
              <a:t>Resolution Windows</a:t>
            </a:r>
            <a:endParaRPr kumimoji="0" lang="en-US" sz="3600" b="1" i="0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3" name="Group 28"/>
          <p:cNvGrpSpPr/>
          <p:nvPr/>
        </p:nvGrpSpPr>
        <p:grpSpPr>
          <a:xfrm>
            <a:off x="1410789" y="2462920"/>
            <a:ext cx="6375036" cy="492189"/>
            <a:chOff x="1410789" y="2462920"/>
            <a:chExt cx="6375036" cy="492189"/>
          </a:xfrm>
        </p:grpSpPr>
        <p:sp>
          <p:nvSpPr>
            <p:cNvPr id="11" name="Rectangle 10"/>
            <p:cNvSpPr/>
            <p:nvPr/>
          </p:nvSpPr>
          <p:spPr bwMode="auto">
            <a:xfrm>
              <a:off x="1410789" y="2501174"/>
              <a:ext cx="1724296" cy="453935"/>
            </a:xfrm>
            <a:prstGeom prst="rect">
              <a:avLst/>
            </a:prstGeom>
            <a:solidFill>
              <a:srgbClr val="FBFFD9"/>
            </a:solidFill>
            <a:ln w="9360">
              <a:solidFill>
                <a:srgbClr val="4A7EBB"/>
              </a:solidFill>
              <a:miter/>
            </a:ln>
            <a:effectLst>
              <a:outerShdw blurRad="50800" dist="38100" dir="3600000" algn="ctr" rotWithShape="0">
                <a:srgbClr val="002060"/>
              </a:outerShdw>
            </a:effectLst>
          </p:spPr>
          <p:txBody>
            <a:bodyPr lIns="274320" tIns="91440" rIns="182880" bIns="274320"/>
            <a:lstStyle/>
            <a:p>
              <a:pPr algn="ctr" defTabSz="803275">
                <a:spcBef>
                  <a:spcPts val="600"/>
                </a:spcBef>
                <a:buSzPct val="70000"/>
                <a:defRPr/>
              </a:pPr>
              <a:r>
                <a:rPr lang="en-US" sz="2000" b="1" dirty="0" smtClean="0">
                  <a:solidFill>
                    <a:srgbClr val="002060"/>
                  </a:solidFill>
                  <a:latin typeface="Calisto MT" pitchFamily="18" charset="0"/>
                </a:rPr>
                <a:t>Window</a:t>
              </a:r>
              <a:r>
                <a:rPr lang="en-US" sz="2000" dirty="0" smtClean="0">
                  <a:solidFill>
                    <a:srgbClr val="002060"/>
                  </a:solidFill>
                  <a:latin typeface="Calisto MT" pitchFamily="18" charset="0"/>
                </a:rPr>
                <a:t> </a:t>
              </a:r>
              <a:r>
                <a:rPr lang="en-US" sz="2000" b="1" dirty="0" smtClean="0">
                  <a:solidFill>
                    <a:srgbClr val="FF0000"/>
                  </a:solidFill>
                  <a:latin typeface="Calisto MT" pitchFamily="18" charset="0"/>
                </a:rPr>
                <a:t>1</a:t>
              </a: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3134814" y="2501173"/>
              <a:ext cx="1724296" cy="453935"/>
            </a:xfrm>
            <a:prstGeom prst="rect">
              <a:avLst/>
            </a:prstGeom>
            <a:solidFill>
              <a:srgbClr val="FBFFD9"/>
            </a:solidFill>
            <a:ln w="9360">
              <a:solidFill>
                <a:srgbClr val="4A7EBB"/>
              </a:solidFill>
              <a:miter/>
            </a:ln>
            <a:effectLst>
              <a:outerShdw blurRad="50800" dist="38100" dir="3600000" algn="ctr" rotWithShape="0">
                <a:srgbClr val="002060"/>
              </a:outerShdw>
            </a:effectLst>
          </p:spPr>
          <p:txBody>
            <a:bodyPr lIns="274320" tIns="91440" rIns="182880" bIns="274320"/>
            <a:lstStyle/>
            <a:p>
              <a:pPr algn="ctr" defTabSz="803275">
                <a:spcBef>
                  <a:spcPts val="600"/>
                </a:spcBef>
                <a:buSzPct val="70000"/>
                <a:defRPr/>
              </a:pPr>
              <a:r>
                <a:rPr lang="en-US" sz="2000" b="1" dirty="0" smtClean="0">
                  <a:solidFill>
                    <a:srgbClr val="002060"/>
                  </a:solidFill>
                  <a:latin typeface="Calisto MT" pitchFamily="18" charset="0"/>
                </a:rPr>
                <a:t>Window</a:t>
              </a:r>
              <a:r>
                <a:rPr lang="en-US" sz="2000" dirty="0" smtClean="0">
                  <a:solidFill>
                    <a:srgbClr val="002060"/>
                  </a:solidFill>
                  <a:latin typeface="Calisto MT" pitchFamily="18" charset="0"/>
                </a:rPr>
                <a:t> </a:t>
              </a:r>
              <a:r>
                <a:rPr lang="en-US" sz="2000" b="1" dirty="0" smtClean="0">
                  <a:solidFill>
                    <a:srgbClr val="FF0000"/>
                  </a:solidFill>
                  <a:latin typeface="Calisto MT" pitchFamily="18" charset="0"/>
                </a:rPr>
                <a:t>2</a:t>
              </a: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6061529" y="2501174"/>
              <a:ext cx="1724296" cy="453935"/>
            </a:xfrm>
            <a:prstGeom prst="rect">
              <a:avLst/>
            </a:prstGeom>
            <a:solidFill>
              <a:srgbClr val="FBFFD9"/>
            </a:solidFill>
            <a:ln w="9360">
              <a:solidFill>
                <a:srgbClr val="4A7EBB"/>
              </a:solidFill>
              <a:miter/>
            </a:ln>
            <a:effectLst>
              <a:outerShdw blurRad="50800" dist="38100" dir="3600000" algn="ctr" rotWithShape="0">
                <a:srgbClr val="002060"/>
              </a:outerShdw>
            </a:effectLst>
          </p:spPr>
          <p:txBody>
            <a:bodyPr lIns="274320" tIns="91440" rIns="182880" bIns="274320"/>
            <a:lstStyle/>
            <a:p>
              <a:pPr algn="ctr" defTabSz="803275">
                <a:spcBef>
                  <a:spcPts val="600"/>
                </a:spcBef>
                <a:buSzPct val="70000"/>
                <a:defRPr/>
              </a:pPr>
              <a:r>
                <a:rPr lang="en-US" sz="2000" b="1" dirty="0" smtClean="0">
                  <a:solidFill>
                    <a:srgbClr val="002060"/>
                  </a:solidFill>
                  <a:latin typeface="Calisto MT" pitchFamily="18" charset="0"/>
                </a:rPr>
                <a:t>Window</a:t>
              </a:r>
              <a:r>
                <a:rPr lang="en-US" sz="2000" dirty="0" smtClean="0">
                  <a:solidFill>
                    <a:srgbClr val="002060"/>
                  </a:solidFill>
                  <a:latin typeface="Calisto MT" pitchFamily="18" charset="0"/>
                </a:rPr>
                <a:t> </a:t>
              </a:r>
              <a:r>
                <a:rPr lang="en-US" sz="2000" b="1" i="1" dirty="0" smtClean="0">
                  <a:solidFill>
                    <a:srgbClr val="FF0000"/>
                  </a:solidFill>
                  <a:latin typeface="Calisto MT" pitchFamily="18" charset="0"/>
                </a:rPr>
                <a:t>n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216758" y="2462920"/>
              <a:ext cx="7344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002060"/>
                  </a:solidFill>
                  <a:latin typeface="Calisto MT" pitchFamily="18" charset="0"/>
                </a:rPr>
                <a:t>…</a:t>
              </a:r>
              <a:endParaRPr lang="en-US" sz="2400" b="1" baseline="-25000" dirty="0">
                <a:solidFill>
                  <a:srgbClr val="002060"/>
                </a:solidFill>
                <a:latin typeface="Calisto MT" pitchFamily="18" charset="0"/>
              </a:endParaRPr>
            </a:p>
          </p:txBody>
        </p:sp>
      </p:grpSp>
      <p:sp>
        <p:nvSpPr>
          <p:cNvPr id="46" name="Bent-Up Arrow 45"/>
          <p:cNvSpPr/>
          <p:nvPr/>
        </p:nvSpPr>
        <p:spPr bwMode="auto">
          <a:xfrm rot="5400000">
            <a:off x="2021634" y="3126940"/>
            <a:ext cx="764945" cy="495305"/>
          </a:xfrm>
          <a:prstGeom prst="bentUpArrow">
            <a:avLst>
              <a:gd name="adj1" fmla="val 25947"/>
              <a:gd name="adj2" fmla="val 27780"/>
              <a:gd name="adj3" fmla="val 26404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100012" tIns="49212" rIns="100012" bIns="49212" anchor="ctr"/>
          <a:lstStyle/>
          <a:p>
            <a:pPr marL="0" marR="0" indent="0" defTabSz="912813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endParaRPr lang="en-US" smtClean="0"/>
          </a:p>
        </p:txBody>
      </p:sp>
      <p:sp>
        <p:nvSpPr>
          <p:cNvPr id="47" name="TextBox 46"/>
          <p:cNvSpPr txBox="1"/>
          <p:nvPr/>
        </p:nvSpPr>
        <p:spPr>
          <a:xfrm>
            <a:off x="2778358" y="3362080"/>
            <a:ext cx="39196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002060"/>
                </a:solidFill>
                <a:latin typeface="Britannic Bold" pitchFamily="34" charset="0"/>
              </a:rPr>
              <a:t>Plan Generation.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002060"/>
                </a:solidFill>
                <a:latin typeface="Britannic Bold" pitchFamily="34" charset="0"/>
              </a:rPr>
              <a:t>Plan Execution (    ).  </a:t>
            </a:r>
            <a:endParaRPr lang="en-US" sz="2400" baseline="-25000" dirty="0">
              <a:solidFill>
                <a:srgbClr val="002060"/>
              </a:solidFill>
              <a:latin typeface="Britannic Bold" pitchFamily="34" charset="0"/>
            </a:endParaRPr>
          </a:p>
        </p:txBody>
      </p:sp>
      <p:pic>
        <p:nvPicPr>
          <p:cNvPr id="2160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0170" y="3869575"/>
            <a:ext cx="312736" cy="243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CustomShape 3"/>
          <p:cNvSpPr/>
          <p:nvPr/>
        </p:nvSpPr>
        <p:spPr>
          <a:xfrm>
            <a:off x="1283365" y="4501243"/>
            <a:ext cx="6522719" cy="1474107"/>
          </a:xfrm>
          <a:prstGeom prst="rect">
            <a:avLst/>
          </a:prstGeom>
          <a:solidFill>
            <a:schemeClr val="accent5"/>
          </a:solidFill>
          <a:ln w="9360">
            <a:solidFill>
              <a:srgbClr val="4A7EBB"/>
            </a:solidFill>
            <a:miter/>
          </a:ln>
          <a:effectLst>
            <a:outerShdw blurRad="25400" dist="38100" dir="3600000" algn="ctr" rotWithShape="0">
              <a:srgbClr val="002060"/>
            </a:outerShdw>
          </a:effectLst>
        </p:spPr>
        <p:txBody>
          <a:bodyPr lIns="274320" tIns="91440" rIns="182880" bIns="91440"/>
          <a:lstStyle/>
          <a:p>
            <a:pPr>
              <a:spcBef>
                <a:spcPts val="600"/>
              </a:spcBef>
              <a:buSzPct val="70000"/>
            </a:pP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Resolution Plan (    ) </a:t>
            </a:r>
          </a:p>
          <a:p>
            <a:pPr>
              <a:spcBef>
                <a:spcPts val="600"/>
              </a:spcBef>
              <a:buSzPct val="70000"/>
            </a:pPr>
            <a:endParaRPr lang="en-US" sz="2200" dirty="0" smtClean="0">
              <a:solidFill>
                <a:srgbClr val="002060"/>
              </a:solidFill>
            </a:endParaRPr>
          </a:p>
        </p:txBody>
      </p:sp>
      <p:sp>
        <p:nvSpPr>
          <p:cNvPr id="17" name="CustomShape 3"/>
          <p:cNvSpPr/>
          <p:nvPr/>
        </p:nvSpPr>
        <p:spPr>
          <a:xfrm>
            <a:off x="1708164" y="4871005"/>
            <a:ext cx="6070775" cy="1227535"/>
          </a:xfrm>
          <a:prstGeom prst="rect">
            <a:avLst/>
          </a:prstGeom>
          <a:noFill/>
          <a:ln w="9360">
            <a:noFill/>
            <a:miter/>
          </a:ln>
          <a:effectLst/>
        </p:spPr>
        <p:txBody>
          <a:bodyPr lIns="274320" tIns="137160" rIns="182880" bIns="91440"/>
          <a:lstStyle/>
          <a:p>
            <a:pPr>
              <a:spcBef>
                <a:spcPts val="600"/>
              </a:spcBef>
              <a:buSzPct val="70000"/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 Set of 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blocks</a:t>
            </a: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 (     </a:t>
            </a:r>
            <a:r>
              <a:rPr lang="en-US" sz="1200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) to be 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instantiated</a:t>
            </a: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. </a:t>
            </a:r>
          </a:p>
          <a:p>
            <a:pPr>
              <a:spcBef>
                <a:spcPts val="600"/>
              </a:spcBef>
              <a:buSzPct val="70000"/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 Set of 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nodes</a:t>
            </a: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 (     </a:t>
            </a:r>
            <a:r>
              <a:rPr lang="en-US" sz="1400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) to be 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resolved</a:t>
            </a: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.  </a:t>
            </a:r>
          </a:p>
        </p:txBody>
      </p:sp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17498" y="5029201"/>
            <a:ext cx="371474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0221" y="5451475"/>
            <a:ext cx="4101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18379" y="4602162"/>
            <a:ext cx="247014" cy="29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29"/>
          <p:cNvSpPr txBox="1"/>
          <p:nvPr/>
        </p:nvSpPr>
        <p:spPr>
          <a:xfrm>
            <a:off x="4159250" y="1720850"/>
            <a:ext cx="11811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i="1" dirty="0" smtClean="0">
                <a:solidFill>
                  <a:srgbClr val="002060"/>
                </a:solidFill>
                <a:latin typeface="Bell MT" pitchFamily="18" charset="0"/>
              </a:rPr>
              <a:t>BG</a:t>
            </a:r>
            <a:endParaRPr lang="en-US" sz="3400" i="1" dirty="0">
              <a:solidFill>
                <a:srgbClr val="002060"/>
              </a:solidFill>
              <a:latin typeface="Bell MT" pitchFamily="18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1422400" y="2241550"/>
            <a:ext cx="6394450" cy="0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rgbClr val="FF0000"/>
            </a:solidFill>
            <a:prstDash val="solid"/>
            <a:round/>
            <a:headEnd type="diamond"/>
            <a:tailEnd type="diamond"/>
          </a:ln>
          <a:effectLst/>
        </p:spPr>
      </p:cxnSp>
      <p:sp>
        <p:nvSpPr>
          <p:cNvPr id="2" name="Rounded Rectangular Callout 1"/>
          <p:cNvSpPr/>
          <p:nvPr/>
        </p:nvSpPr>
        <p:spPr bwMode="auto">
          <a:xfrm>
            <a:off x="7185815" y="4783022"/>
            <a:ext cx="1841227" cy="1403499"/>
          </a:xfrm>
          <a:prstGeom prst="wedgeRoundRectCallout">
            <a:avLst>
              <a:gd name="adj1" fmla="val -88397"/>
              <a:gd name="adj2" fmla="val 15530"/>
              <a:gd name="adj3" fmla="val 16667"/>
            </a:avLst>
          </a:prstGeom>
          <a:solidFill>
            <a:srgbClr val="FBFFD9"/>
          </a:solidFill>
          <a:ln w="9360">
            <a:solidFill>
              <a:srgbClr val="4A7EBB"/>
            </a:solidFill>
            <a:miter/>
          </a:ln>
          <a:effectLst>
            <a:outerShdw blurRad="50800" dist="25400" dir="3600000" algn="ctr" rotWithShape="0">
              <a:srgbClr val="002060"/>
            </a:outerShdw>
          </a:effectLst>
        </p:spPr>
        <p:txBody>
          <a:bodyPr lIns="18288" tIns="91440" rIns="18288" bIns="91440" rtlCol="0" anchor="ctr"/>
          <a:lstStyle/>
          <a:p>
            <a:pPr marL="0" marR="0" indent="0" algn="ctr" defTabSz="803275" eaLnBrk="1" latinLnBrk="0" hangingPunct="1">
              <a:spcBef>
                <a:spcPts val="600"/>
              </a:spcBef>
              <a:buClrTx/>
              <a:buSzPct val="70000"/>
              <a:buFontTx/>
              <a:buNone/>
              <a:tabLst/>
            </a:pPr>
            <a:r>
              <a:rPr lang="en-US" sz="2600" dirty="0" smtClean="0">
                <a:solidFill>
                  <a:srgbClr val="002060"/>
                </a:solidFill>
                <a:latin typeface="Berlin Sans FB" panose="020E0602020502020306" pitchFamily="34" charset="0"/>
              </a:rPr>
              <a:t>Lazy Resolution Strategy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/>
      <p:bldP spid="16" grpId="0" build="allAtOnce" animBg="1"/>
      <p:bldP spid="30" grpId="0"/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ICTUREPATH" val="ART"/>
  <p:tag name="FORCE_OPTION" val="0"/>
  <p:tag name="ARTICULATE_REFERENCE_TYPE_2" val="0"/>
  <p:tag name="ARTICULATE_REFERENCE_TITLE_2" val="UCI Student Counseling Center"/>
  <p:tag name="ARTICULATE_REFERENCE_2" val="http://www.counseling.uci.edu/"/>
  <p:tag name="ARTICULATE_REFERENCE_TYPE_3" val="0"/>
  <p:tag name="ARTICULATE_REFERENCE_TITLE_3" val="UCI Faculty and Staff Counseling Center"/>
  <p:tag name="ARTICULATE_REFERENCE_3" val="http://snap.uci.edu/viewXmlFile.jsp?resourceID=224"/>
  <p:tag name="ARTICULATE_REFERENCE_TYPE_4" val="0"/>
  <p:tag name="ARTICULATE_REFERENCE_TITLE_4" val="Schedule a Workplace Violence Workshop for Your Department"/>
  <p:tag name="ARTICULATE_REFERENCE_4" val="http://snap.uci.edu/viewXmlFile.jsp?resourceID=1566"/>
  <p:tag name="ARTICULATE_REFERENCE_TYPE_5" val="0"/>
  <p:tag name="LOGO_PIC_2" val="C:\Documents and Settings\Bonni Frazee\Desktop\Articulate UCI Template\Articulate Template\Articulate logo.jpg"/>
  <p:tag name="PRESENTER_PIC_MODE" val="0"/>
  <p:tag name="LOGO_PIC_MODE" val="1"/>
  <p:tag name="PRESENTATION_TITLE" val="Workplace Violence"/>
  <p:tag name="PRESENTATION_DESC" val="version 4"/>
  <p:tag name="LMS_QUIZ_INSERT" val="1"/>
  <p:tag name="LMS_COMPLETION_TITLE" val="Change Title"/>
  <p:tag name="LMS_COMPLETION_ID" val="Change_Title"/>
  <p:tag name="LMS_COMPLETION_VERSION" val="1.0"/>
  <p:tag name="LMS_COMPLETION_DURATION" val="01:00:00"/>
  <p:tag name="LMS_COMPLETION_SCO_TITLE" val="Change Title"/>
  <p:tag name="LMS_COMPLETION_SCO_ID" val="Change_Title"/>
  <p:tag name="LMS_COMPLETION_THRESHOLD" val="3"/>
  <p:tag name="LMS_COMPLETION_METHOD" val="VIEW"/>
  <p:tag name="LMS_REPORTING" val="0"/>
  <p:tag name="LMS_DATA_SCORM" val="Yes"/>
  <p:tag name="PUBLISH_TITLE" val="Change Title"/>
  <p:tag name="ARTICULATE_PUBLISH_PATH" val="X:\eLearning_Sources\eLearning_other\UCI_eLearning\elearning Creation\Published"/>
  <p:tag name="ARTICULATE_LOGO" val="UCI_logo.jpg"/>
  <p:tag name="ARTICULATE_PRESENTER" val="(None selected)"/>
  <p:tag name="ARTICULATE_LMS" val="0"/>
  <p:tag name="LMS_PUBLISH" val="Yes"/>
  <p:tag name="LMS_PROTOCOL_METHOD" val="SCORM"/>
  <p:tag name="LMS_PROTOCOL_VERSION" val="1.2"/>
  <p:tag name="ARTICULATE_TEMPLATE" val="UCI White"/>
  <p:tag name="PLAYERLOGOHEIGHT" val="41"/>
  <p:tag name="PLAYERLOGOWIDTH" val="244"/>
  <p:tag name="LASTPUBLISHED" val="X:\eLearning_Sources\eLearning_other\UCI_eLearning\elearning Creation\CoursePrep\Published\Course Preparation\player.html"/>
  <p:tag name="ARTICULATE_REFERENCE_COUNT" val="1"/>
  <p:tag name="ARTICULATE_REFERENCE_TYPE_1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3.968"/>
</p:tagLst>
</file>

<file path=ppt/theme/theme1.xml><?xml version="1.0" encoding="utf-8"?>
<a:theme xmlns:a="http://schemas.openxmlformats.org/drawingml/2006/main" name="UCI Master">
  <a:themeElements>
    <a:clrScheme name="UCI Master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UCI 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BFFD9"/>
        </a:solidFill>
        <a:ln w="9360">
          <a:solidFill>
            <a:srgbClr val="4A7EBB"/>
          </a:solidFill>
          <a:miter/>
        </a:ln>
        <a:effectLst>
          <a:outerShdw blurRad="50800" dist="25400" dir="3600000" algn="ctr" rotWithShape="0">
            <a:srgbClr val="002060"/>
          </a:outerShdw>
        </a:effectLst>
      </a:spPr>
      <a:bodyPr lIns="274320" tIns="274320" rIns="182880" bIns="274320"/>
      <a:lstStyle>
        <a:defPPr marL="0" marR="0" indent="0" defTabSz="803275" eaLnBrk="1" latinLnBrk="0" hangingPunct="1">
          <a:spcBef>
            <a:spcPts val="600"/>
          </a:spcBef>
          <a:buClrTx/>
          <a:buSzPct val="70000"/>
          <a:buFontTx/>
          <a:buNone/>
          <a:tabLst/>
          <a:defRPr sz="2200" dirty="0" smtClean="0">
            <a:solidFill>
              <a:srgbClr val="002060"/>
            </a:solidFill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03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CI 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I 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I 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I 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I 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I 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I 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I 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I 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I 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I 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I 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122440</TotalTime>
  <Words>701</Words>
  <Application>Microsoft Office PowerPoint</Application>
  <PresentationFormat>On-screen Show (4:3)</PresentationFormat>
  <Paragraphs>339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UCI Master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University California Irvine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RinderHack</dc:creator>
  <cp:lastModifiedBy>Yasser</cp:lastModifiedBy>
  <cp:revision>3663</cp:revision>
  <dcterms:created xsi:type="dcterms:W3CDTF">2010-12-02T07:35:27Z</dcterms:created>
  <dcterms:modified xsi:type="dcterms:W3CDTF">2014-12-01T00:20:40Z</dcterms:modified>
</cp:coreProperties>
</file>