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83" r:id="rId5"/>
    <p:sldId id="265" r:id="rId6"/>
    <p:sldId id="284" r:id="rId7"/>
    <p:sldId id="259" r:id="rId8"/>
    <p:sldId id="260" r:id="rId9"/>
    <p:sldId id="261" r:id="rId10"/>
    <p:sldId id="262" r:id="rId11"/>
    <p:sldId id="282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>
        <p:scale>
          <a:sx n="90" d="100"/>
          <a:sy n="90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121</a:t>
            </a:r>
            <a:br>
              <a:rPr lang="en-US" dirty="0" smtClean="0"/>
            </a:br>
            <a:r>
              <a:rPr lang="en-US" dirty="0" smtClean="0"/>
              <a:t>Software Design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</a:t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Which representation did you use for your design,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easy is it to take your design and turn it into a real award?</a:t>
            </a:r>
          </a:p>
        </p:txBody>
      </p:sp>
    </p:spTree>
    <p:extLst>
      <p:ext uri="{BB962C8B-B14F-4D97-AF65-F5344CB8AC3E}">
        <p14:creationId xmlns:p14="http://schemas.microsoft.com/office/powerpoint/2010/main" val="39973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does your design reflect its meaning?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do you think the recipient will react to the award’s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second design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 design for your ideal classroom seat to be produced and sold by a major retailer…</a:t>
            </a:r>
          </a:p>
          <a:p>
            <a:endParaRPr lang="en-US" dirty="0"/>
          </a:p>
          <a:p>
            <a:r>
              <a:rPr lang="en-US" dirty="0" smtClean="0"/>
              <a:t>…using any of the following…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aper</a:t>
            </a:r>
          </a:p>
          <a:p>
            <a:pPr lvl="1"/>
            <a:r>
              <a:rPr lang="en-US" dirty="0" smtClean="0"/>
              <a:t>pencil</a:t>
            </a:r>
          </a:p>
          <a:p>
            <a:pPr lvl="1"/>
            <a:r>
              <a:rPr lang="en-US" dirty="0" smtClean="0"/>
              <a:t>wire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ire cutter</a:t>
            </a:r>
          </a:p>
          <a:p>
            <a:pPr lvl="1"/>
            <a:r>
              <a:rPr lang="en-US" dirty="0" smtClean="0"/>
              <a:t>Play-</a:t>
            </a:r>
            <a:r>
              <a:rPr lang="en-US" dirty="0" err="1" smtClean="0"/>
              <a:t>Doh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…in 20 minutes.</a:t>
            </a:r>
          </a:p>
          <a:p>
            <a:endParaRPr lang="en-US" dirty="0"/>
          </a:p>
          <a:p>
            <a:r>
              <a:rPr lang="en-US" dirty="0" smtClean="0"/>
              <a:t>Cost is a concern, and this will also be your final design that you hand of to the manufacturer for production.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Who did you keep in mind while designing?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7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goals did you have in designing?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reach your goals with your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assumptions did you make in designing?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many different designs did you consider?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Sign-up sheet</a:t>
            </a:r>
          </a:p>
          <a:p>
            <a:endParaRPr lang="en-US" dirty="0" smtClean="0"/>
          </a:p>
          <a:p>
            <a:r>
              <a:rPr lang="en-US" dirty="0" smtClean="0"/>
              <a:t>Logistics</a:t>
            </a:r>
          </a:p>
          <a:p>
            <a:endParaRPr lang="en-US" dirty="0"/>
          </a:p>
          <a:p>
            <a:r>
              <a:rPr lang="en-US" dirty="0" smtClean="0"/>
              <a:t>Two design exercises</a:t>
            </a:r>
          </a:p>
          <a:p>
            <a:endParaRPr lang="en-US" dirty="0"/>
          </a:p>
          <a:p>
            <a:r>
              <a:rPr lang="en-US" dirty="0" smtClean="0"/>
              <a:t>Reflection</a:t>
            </a:r>
          </a:p>
          <a:p>
            <a:endParaRPr lang="en-US" dirty="0"/>
          </a:p>
          <a:p>
            <a:r>
              <a:rPr lang="en-US" dirty="0" smtClean="0"/>
              <a:t>First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Who did you keep in mind while designing?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make any preliminary designs?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Which design represents the most comfortable classroom seat?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Which design represents the most usable classroom seat?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Which design represents the sturdiest classroom seat?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Which design is the cheapest to mass produce?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Which representation did you choose for your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Could you express everything you wanted of your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Which of these designs would be most useful to the manufacturer?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 “Case Study: A Computer Science Perspective on Bridge Design” by Alfred Spector and David Gifford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vailable on the class web site</a:t>
            </a:r>
          </a:p>
          <a:p>
            <a:pPr lvl="1"/>
            <a:endParaRPr lang="en-US" dirty="0"/>
          </a:p>
          <a:p>
            <a:r>
              <a:rPr lang="en-US" dirty="0"/>
              <a:t>Provide a 1 page summary </a:t>
            </a:r>
            <a:r>
              <a:rPr lang="en-US" dirty="0" smtClean="0"/>
              <a:t>highlighting…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…five major </a:t>
            </a:r>
            <a:r>
              <a:rPr lang="en-US" dirty="0"/>
              <a:t>lessons to learn from this </a:t>
            </a:r>
            <a:r>
              <a:rPr lang="en-US" dirty="0" smtClean="0"/>
              <a:t>text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…how </a:t>
            </a:r>
            <a:r>
              <a:rPr lang="en-US" dirty="0"/>
              <a:t>these lessons relate to the </a:t>
            </a:r>
            <a:r>
              <a:rPr lang="en-US" dirty="0" smtClean="0"/>
              <a:t>design </a:t>
            </a:r>
            <a:r>
              <a:rPr lang="en-US" dirty="0"/>
              <a:t>exercises we performed in </a:t>
            </a:r>
            <a:r>
              <a:rPr lang="en-US" dirty="0" smtClean="0"/>
              <a:t>class today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Due Tuesday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http://www.ics.uci.edu/~andre/informatics121f2011.html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Professor: André van der </a:t>
            </a:r>
            <a:r>
              <a:rPr lang="en-US" dirty="0" err="1" smtClean="0"/>
              <a:t>Hoek</a:t>
            </a:r>
            <a:r>
              <a:rPr lang="en-US" dirty="0" smtClean="0"/>
              <a:t> (andre@uci.edu)</a:t>
            </a:r>
          </a:p>
          <a:p>
            <a:endParaRPr lang="en-US" dirty="0" smtClean="0"/>
          </a:p>
          <a:p>
            <a:r>
              <a:rPr lang="en-US" dirty="0" smtClean="0"/>
              <a:t>TA: Fang Deng (fdeng@ics.uci.edu)</a:t>
            </a:r>
          </a:p>
          <a:p>
            <a:endParaRPr lang="en-US" dirty="0"/>
          </a:p>
          <a:p>
            <a:r>
              <a:rPr lang="en-US" dirty="0" smtClean="0"/>
              <a:t>No required book</a:t>
            </a:r>
          </a:p>
          <a:p>
            <a:endParaRPr lang="en-US" dirty="0"/>
          </a:p>
          <a:p>
            <a:r>
              <a:rPr lang="en-US" dirty="0" smtClean="0"/>
              <a:t>No midterm, no final</a:t>
            </a:r>
          </a:p>
          <a:p>
            <a:pPr lvl="1"/>
            <a:r>
              <a:rPr lang="en-US" dirty="0" smtClean="0"/>
              <a:t>we will use the final’s time slot, however</a:t>
            </a:r>
          </a:p>
        </p:txBody>
      </p:sp>
    </p:spTree>
    <p:extLst>
      <p:ext uri="{BB962C8B-B14F-4D97-AF65-F5344CB8AC3E}">
        <p14:creationId xmlns:p14="http://schemas.microsoft.com/office/powerpoint/2010/main" val="15400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Office hours by appointment only</a:t>
            </a:r>
          </a:p>
          <a:p>
            <a:endParaRPr lang="en-US" dirty="0"/>
          </a:p>
          <a:p>
            <a:r>
              <a:rPr lang="en-US" dirty="0" smtClean="0"/>
              <a:t>Open door policy</a:t>
            </a:r>
          </a:p>
          <a:p>
            <a:pPr lvl="1"/>
            <a:r>
              <a:rPr lang="en-US" dirty="0" smtClean="0"/>
              <a:t>DBH 5228</a:t>
            </a:r>
          </a:p>
          <a:p>
            <a:pPr lvl="1"/>
            <a:r>
              <a:rPr lang="en-US" dirty="0" smtClean="0"/>
              <a:t>DBH 5038</a:t>
            </a:r>
          </a:p>
          <a:p>
            <a:pPr lvl="1"/>
            <a:endParaRPr lang="en-US" dirty="0"/>
          </a:p>
          <a:p>
            <a:r>
              <a:rPr lang="en-US" dirty="0" smtClean="0"/>
              <a:t>E-mail</a:t>
            </a:r>
          </a:p>
          <a:p>
            <a:endParaRPr lang="en-US" dirty="0"/>
          </a:p>
          <a:p>
            <a:r>
              <a:rPr lang="en-US" dirty="0" smtClean="0"/>
              <a:t>IM</a:t>
            </a:r>
          </a:p>
          <a:p>
            <a:endParaRPr lang="en-US" dirty="0"/>
          </a:p>
          <a:p>
            <a:r>
              <a:rPr lang="en-US" dirty="0" smtClean="0"/>
              <a:t>TA will have office hours and you can also reach her via e-mail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Four design studios</a:t>
            </a:r>
          </a:p>
          <a:p>
            <a:endParaRPr lang="en-US" dirty="0"/>
          </a:p>
          <a:p>
            <a:r>
              <a:rPr lang="en-US" dirty="0" smtClean="0"/>
              <a:t>A select few readings</a:t>
            </a:r>
          </a:p>
          <a:p>
            <a:endParaRPr lang="en-US" dirty="0"/>
          </a:p>
          <a:p>
            <a:r>
              <a:rPr lang="en-US" dirty="0" smtClean="0"/>
              <a:t>A video </a:t>
            </a:r>
            <a:r>
              <a:rPr lang="en-US" dirty="0" smtClean="0"/>
              <a:t>analysis</a:t>
            </a:r>
          </a:p>
          <a:p>
            <a:endParaRPr lang="en-US" dirty="0"/>
          </a:p>
          <a:p>
            <a:r>
              <a:rPr lang="en-US" dirty="0" smtClean="0"/>
              <a:t>[With some luck] </a:t>
            </a:r>
            <a:r>
              <a:rPr lang="en-US" smtClean="0"/>
              <a:t>Guest lecture(s)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tenor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Constructive criticism</a:t>
            </a:r>
          </a:p>
          <a:p>
            <a:endParaRPr lang="en-US" dirty="0"/>
          </a:p>
          <a:p>
            <a:r>
              <a:rPr lang="en-US" dirty="0" smtClean="0"/>
              <a:t>Disagreements</a:t>
            </a:r>
          </a:p>
          <a:p>
            <a:endParaRPr lang="en-US" dirty="0"/>
          </a:p>
          <a:p>
            <a:r>
              <a:rPr lang="en-US" dirty="0" smtClean="0"/>
              <a:t>Pressure</a:t>
            </a:r>
          </a:p>
          <a:p>
            <a:endParaRPr lang="en-US" dirty="0"/>
          </a:p>
          <a:p>
            <a:r>
              <a:rPr lang="en-US" dirty="0" smtClean="0"/>
              <a:t>Creativity</a:t>
            </a:r>
          </a:p>
          <a:p>
            <a:endParaRPr lang="en-US" dirty="0"/>
          </a:p>
          <a:p>
            <a:r>
              <a:rPr lang="en-US" dirty="0" smtClean="0"/>
              <a:t>Satisfaction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00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first design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Suppose you are to give out an award for excellence in advertising.  Create a design for this award…</a:t>
            </a:r>
          </a:p>
          <a:p>
            <a:endParaRPr lang="en-US" dirty="0"/>
          </a:p>
          <a:p>
            <a:r>
              <a:rPr lang="en-US" dirty="0" smtClean="0"/>
              <a:t>…and be able to explain its meaning…</a:t>
            </a:r>
          </a:p>
          <a:p>
            <a:endParaRPr lang="en-US" dirty="0"/>
          </a:p>
          <a:p>
            <a:r>
              <a:rPr lang="en-US" dirty="0" smtClean="0"/>
              <a:t>…in 10 minutes…</a:t>
            </a:r>
          </a:p>
          <a:p>
            <a:endParaRPr lang="en-US" dirty="0"/>
          </a:p>
          <a:p>
            <a:r>
              <a:rPr lang="en-US" dirty="0" smtClean="0"/>
              <a:t>…and money is no object.</a:t>
            </a:r>
          </a:p>
          <a:p>
            <a:endParaRPr lang="en-US" dirty="0"/>
          </a:p>
          <a:p>
            <a:r>
              <a:rPr lang="en-US" dirty="0" smtClean="0"/>
              <a:t>(We will take some pictures)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difficult was it to think of the design for the award?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difficult was it to specify the design for the award?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511</TotalTime>
  <Words>507</Words>
  <Application>Microsoft Office PowerPoint</Application>
  <PresentationFormat>On-screen Show (4:3)</PresentationFormat>
  <Paragraphs>126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SDCL</vt:lpstr>
      <vt:lpstr>Informatics 121 Software Design I</vt:lpstr>
      <vt:lpstr>Today’s lecture</vt:lpstr>
      <vt:lpstr>Logistics</vt:lpstr>
      <vt:lpstr>Logistics</vt:lpstr>
      <vt:lpstr>Structure of the class</vt:lpstr>
      <vt:lpstr>Basic tenor of the class</vt:lpstr>
      <vt:lpstr>Your first design exercise</vt:lpstr>
      <vt:lpstr>Reflection</vt:lpstr>
      <vt:lpstr>Reflection</vt:lpstr>
      <vt:lpstr>Reflection</vt:lpstr>
      <vt:lpstr>Reflection</vt:lpstr>
      <vt:lpstr>Reflection</vt:lpstr>
      <vt:lpstr>Reflection</vt:lpstr>
      <vt:lpstr>Your second design exercise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First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46</cp:revision>
  <dcterms:created xsi:type="dcterms:W3CDTF">2011-04-22T07:09:34Z</dcterms:created>
  <dcterms:modified xsi:type="dcterms:W3CDTF">2011-09-22T18:25:58Z</dcterms:modified>
</cp:coreProperties>
</file>