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260" r:id="rId5"/>
    <p:sldId id="262" r:id="rId6"/>
    <p:sldId id="261" r:id="rId7"/>
    <p:sldId id="309" r:id="rId8"/>
    <p:sldId id="282" r:id="rId9"/>
    <p:sldId id="306" r:id="rId10"/>
    <p:sldId id="307" r:id="rId11"/>
    <p:sldId id="287" r:id="rId12"/>
    <p:sldId id="288" r:id="rId13"/>
    <p:sldId id="289" r:id="rId14"/>
    <p:sldId id="290" r:id="rId15"/>
    <p:sldId id="301" r:id="rId16"/>
    <p:sldId id="308" r:id="rId17"/>
    <p:sldId id="283" r:id="rId18"/>
    <p:sldId id="263" r:id="rId19"/>
    <p:sldId id="302" r:id="rId20"/>
    <p:sldId id="304" r:id="rId21"/>
    <p:sldId id="305" r:id="rId22"/>
    <p:sldId id="291" r:id="rId23"/>
    <p:sldId id="293" r:id="rId24"/>
    <p:sldId id="294" r:id="rId25"/>
    <p:sldId id="299" r:id="rId26"/>
    <p:sldId id="300" r:id="rId27"/>
    <p:sldId id="281" r:id="rId28"/>
    <p:sldId id="31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>
        <p:scale>
          <a:sx n="120" d="100"/>
          <a:sy n="120" d="100"/>
        </p:scale>
        <p:origin x="-137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5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did you know what would and would not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useful was it to create three designs in phase 1?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attempt to build all three designs in phase 1?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did you learn during the first build phase?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did your second design phase focus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Could you faithfully build your final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faithfully build your final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7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feel constrained by your design when you were building in phase 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was the most valuable phase,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Would you rather have had a single, 1 hour long, build phase?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design exercise</a:t>
            </a:r>
          </a:p>
          <a:p>
            <a:endParaRPr lang="en-US" dirty="0"/>
          </a:p>
          <a:p>
            <a:r>
              <a:rPr lang="en-US" dirty="0" smtClean="0"/>
              <a:t>Reflection</a:t>
            </a:r>
          </a:p>
          <a:p>
            <a:endParaRPr lang="en-US" dirty="0"/>
          </a:p>
          <a:p>
            <a:r>
              <a:rPr lang="en-US" dirty="0" smtClean="0"/>
              <a:t>Second assignment</a:t>
            </a:r>
          </a:p>
          <a:p>
            <a:endParaRPr lang="en-US" dirty="0"/>
          </a:p>
          <a:p>
            <a:r>
              <a:rPr lang="en-US" i="1" dirty="0" smtClean="0"/>
              <a:t>Note: there will be a discussion Friday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want more time to experiment (i.e., build phase 1)?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want more time to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the key idea underlying your final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influence did the constraints have?</a:t>
            </a:r>
          </a:p>
          <a:p>
            <a:pPr lvl="1"/>
            <a:r>
              <a:rPr lang="en-US" dirty="0" smtClean="0"/>
              <a:t>limited materials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upporting a can of Play-</a:t>
            </a:r>
            <a:r>
              <a:rPr lang="en-US" dirty="0" err="1" smtClean="0"/>
              <a:t>Doh</a:t>
            </a:r>
            <a:r>
              <a:rPr lang="en-US" dirty="0" smtClean="0"/>
              <a:t> in two places</a:t>
            </a:r>
          </a:p>
          <a:p>
            <a:pPr lvl="1"/>
            <a:r>
              <a:rPr lang="en-US" dirty="0" smtClean="0"/>
              <a:t>nature of the bases</a:t>
            </a:r>
          </a:p>
          <a:p>
            <a:pPr lvl="1"/>
            <a:r>
              <a:rPr lang="en-US" dirty="0" smtClean="0"/>
              <a:t>limited build time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did you negotiate these constraints?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representation(s) did you use while designing?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past examples</a:t>
            </a:r>
            <a:endParaRPr lang="en-US" dirty="0"/>
          </a:p>
        </p:txBody>
      </p:sp>
      <p:pic>
        <p:nvPicPr>
          <p:cNvPr id="4" name="Picture 4" descr="DesignWeek1 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2171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DesignWeek1 1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2171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DesignWeek1 1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923" y="110490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DesignWeek1 10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2171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DesignWeek1 1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063" y="110490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 “Chapter 1” by Alex Baker, Marian </a:t>
            </a:r>
            <a:r>
              <a:rPr lang="en-US" dirty="0" err="1" smtClean="0"/>
              <a:t>Petre</a:t>
            </a:r>
            <a:r>
              <a:rPr lang="en-US" dirty="0" smtClean="0"/>
              <a:t>, and André van der </a:t>
            </a:r>
            <a:r>
              <a:rPr lang="en-US" dirty="0" err="1" smtClean="0"/>
              <a:t>Hoek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vailable on the class web site</a:t>
            </a:r>
          </a:p>
          <a:p>
            <a:pPr lvl="1"/>
            <a:endParaRPr lang="en-US" dirty="0"/>
          </a:p>
          <a:p>
            <a:r>
              <a:rPr lang="en-US" dirty="0"/>
              <a:t>Provide a 1 page summary </a:t>
            </a:r>
            <a:r>
              <a:rPr lang="en-US" dirty="0" smtClean="0"/>
              <a:t>highlighting…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…five major </a:t>
            </a:r>
            <a:r>
              <a:rPr lang="en-US" dirty="0"/>
              <a:t>lessons to learn from this </a:t>
            </a:r>
            <a:r>
              <a:rPr lang="en-US" dirty="0" smtClean="0"/>
              <a:t>text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…how </a:t>
            </a:r>
            <a:r>
              <a:rPr lang="en-US" dirty="0"/>
              <a:t>these lessons relate to the </a:t>
            </a:r>
            <a:r>
              <a:rPr lang="en-US" dirty="0" smtClean="0"/>
              <a:t>design </a:t>
            </a:r>
            <a:r>
              <a:rPr lang="en-US" dirty="0"/>
              <a:t>exercises we performed in </a:t>
            </a:r>
            <a:r>
              <a:rPr lang="en-US" dirty="0" smtClean="0"/>
              <a:t>class today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Due Monday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Half the class </a:t>
            </a:r>
            <a:r>
              <a:rPr lang="en-US" i="1" dirty="0" smtClean="0"/>
              <a:t>this </a:t>
            </a:r>
            <a:r>
              <a:rPr lang="en-US" dirty="0" smtClean="0"/>
              <a:t>Friday</a:t>
            </a:r>
          </a:p>
          <a:p>
            <a:endParaRPr lang="en-US" dirty="0"/>
          </a:p>
          <a:p>
            <a:r>
              <a:rPr lang="en-US" dirty="0" smtClean="0"/>
              <a:t>Half the </a:t>
            </a:r>
            <a:r>
              <a:rPr lang="en-US" smtClean="0"/>
              <a:t>class </a:t>
            </a:r>
            <a:r>
              <a:rPr lang="en-US" i="1" smtClean="0"/>
              <a:t>next </a:t>
            </a:r>
            <a:r>
              <a:rPr lang="en-US" smtClean="0"/>
              <a:t>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4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third design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and build a structure that spans two bases…</a:t>
            </a:r>
          </a:p>
          <a:p>
            <a:endParaRPr lang="en-US" dirty="0"/>
          </a:p>
          <a:p>
            <a:r>
              <a:rPr lang="en-US" dirty="0" smtClean="0"/>
              <a:t>…such that the distance between the two bases is maximized…</a:t>
            </a:r>
          </a:p>
          <a:p>
            <a:endParaRPr lang="en-US" dirty="0"/>
          </a:p>
          <a:p>
            <a:r>
              <a:rPr lang="en-US" dirty="0" smtClean="0"/>
              <a:t>…out of Play-</a:t>
            </a:r>
            <a:r>
              <a:rPr lang="en-US" dirty="0" err="1" smtClean="0"/>
              <a:t>Doh</a:t>
            </a:r>
            <a:r>
              <a:rPr lang="en-US" dirty="0" smtClean="0"/>
              <a:t>, wire, paper, and dowels…</a:t>
            </a:r>
          </a:p>
          <a:p>
            <a:endParaRPr lang="en-US" dirty="0"/>
          </a:p>
          <a:p>
            <a:r>
              <a:rPr lang="en-US" dirty="0" smtClean="0"/>
              <a:t>…in 1 hour.</a:t>
            </a:r>
          </a:p>
          <a:p>
            <a:endParaRPr lang="en-US" dirty="0"/>
          </a:p>
          <a:p>
            <a:r>
              <a:rPr lang="en-US" dirty="0" smtClean="0"/>
              <a:t>(We will take some pictures)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8 dowels</a:t>
            </a:r>
          </a:p>
          <a:p>
            <a:r>
              <a:rPr lang="en-US" dirty="0" smtClean="0"/>
              <a:t>3 feet of wire</a:t>
            </a:r>
          </a:p>
          <a:p>
            <a:r>
              <a:rPr lang="en-US" dirty="0" smtClean="0"/>
              <a:t>10 sheets of paper</a:t>
            </a:r>
          </a:p>
          <a:p>
            <a:r>
              <a:rPr lang="en-US" dirty="0" smtClean="0"/>
              <a:t>3 large cans of Play-</a:t>
            </a:r>
            <a:r>
              <a:rPr lang="en-US" dirty="0" err="1" smtClean="0"/>
              <a:t>Doh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Design, phase 1				20 minutes</a:t>
            </a:r>
            <a:br>
              <a:rPr lang="en-US" dirty="0" smtClean="0"/>
            </a:br>
            <a:r>
              <a:rPr lang="en-US" i="1" dirty="0" smtClean="0"/>
              <a:t>hand in 3 different candidate designs</a:t>
            </a:r>
            <a:r>
              <a:rPr lang="en-US" dirty="0" smtClean="0"/>
              <a:t> </a:t>
            </a:r>
            <a:r>
              <a:rPr lang="en-US" i="1" dirty="0" smtClean="0"/>
              <a:t>with rationale</a:t>
            </a:r>
          </a:p>
          <a:p>
            <a:endParaRPr lang="en-US" dirty="0" smtClean="0"/>
          </a:p>
          <a:p>
            <a:r>
              <a:rPr lang="en-US" dirty="0" smtClean="0"/>
              <a:t>Build, phase 1				15 minutes</a:t>
            </a:r>
          </a:p>
          <a:p>
            <a:endParaRPr lang="en-US" dirty="0" smtClean="0"/>
          </a:p>
          <a:p>
            <a:r>
              <a:rPr lang="en-US" dirty="0" smtClean="0"/>
              <a:t>Design, phase 2				15 minutes</a:t>
            </a:r>
            <a:br>
              <a:rPr lang="en-US" dirty="0" smtClean="0"/>
            </a:br>
            <a:r>
              <a:rPr lang="en-US" i="1" dirty="0" smtClean="0"/>
              <a:t>hand in 1 final design</a:t>
            </a:r>
            <a:r>
              <a:rPr lang="en-US" dirty="0" smtClean="0"/>
              <a:t> </a:t>
            </a:r>
            <a:r>
              <a:rPr lang="en-US" i="1" dirty="0" smtClean="0"/>
              <a:t>with rationale</a:t>
            </a:r>
          </a:p>
          <a:p>
            <a:endParaRPr lang="en-US" dirty="0" smtClean="0"/>
          </a:p>
          <a:p>
            <a:r>
              <a:rPr lang="en-US" dirty="0" smtClean="0"/>
              <a:t>Build, phase 2				10 minutes</a:t>
            </a:r>
          </a:p>
        </p:txBody>
      </p:sp>
    </p:spTree>
    <p:extLst>
      <p:ext uri="{BB962C8B-B14F-4D97-AF65-F5344CB8AC3E}">
        <p14:creationId xmlns:p14="http://schemas.microsoft.com/office/powerpoint/2010/main" val="40749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structure must be able to suspend, for a minimum of 15 seconds, one large, full can of Play-</a:t>
            </a:r>
            <a:r>
              <a:rPr lang="en-US" dirty="0" err="1" smtClean="0"/>
              <a:t>Doh</a:t>
            </a:r>
            <a:endParaRPr lang="en-US" dirty="0" smtClean="0"/>
          </a:p>
          <a:p>
            <a:pPr lvl="1"/>
            <a:r>
              <a:rPr lang="en-US" dirty="0" smtClean="0"/>
              <a:t>in the middle of the structure</a:t>
            </a:r>
          </a:p>
          <a:p>
            <a:pPr lvl="1"/>
            <a:r>
              <a:rPr lang="en-US" dirty="0" smtClean="0"/>
              <a:t>in one other place of your choosing</a:t>
            </a:r>
          </a:p>
          <a:p>
            <a:pPr lvl="2"/>
            <a:r>
              <a:rPr lang="en-US" dirty="0" smtClean="0"/>
              <a:t>not overlapping with a base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ot overlapping with the middle</a:t>
            </a:r>
          </a:p>
          <a:p>
            <a:pPr lvl="2"/>
            <a:endParaRPr lang="en-US" dirty="0"/>
          </a:p>
          <a:p>
            <a:r>
              <a:rPr lang="en-US" dirty="0" smtClean="0"/>
              <a:t>The dowels and paper must remain in tact</a:t>
            </a:r>
          </a:p>
          <a:p>
            <a:endParaRPr lang="en-US" dirty="0"/>
          </a:p>
          <a:p>
            <a:r>
              <a:rPr lang="en-US" dirty="0" smtClean="0"/>
              <a:t>The structure as built should reflect the design you specified</a:t>
            </a:r>
          </a:p>
          <a:p>
            <a:endParaRPr lang="en-US" dirty="0"/>
          </a:p>
          <a:p>
            <a:r>
              <a:rPr lang="en-US" dirty="0" smtClean="0"/>
              <a:t>During design, you have no access to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 the build phase 1 wisely</a:t>
            </a:r>
          </a:p>
          <a:p>
            <a:pPr lvl="1"/>
            <a:r>
              <a:rPr lang="en-US" dirty="0" smtClean="0"/>
              <a:t>what do you need to know for design phase 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62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member of the winning team receives a $25 Amazon.com gift card</a:t>
            </a:r>
          </a:p>
          <a:p>
            <a:endParaRPr lang="en-US" dirty="0"/>
          </a:p>
          <a:p>
            <a:r>
              <a:rPr lang="en-US" dirty="0" smtClean="0"/>
              <a:t>The longest span wins</a:t>
            </a:r>
          </a:p>
          <a:p>
            <a:pPr lvl="1"/>
            <a:r>
              <a:rPr lang="en-US" dirty="0" smtClean="0"/>
              <a:t>as long as it reflects the </a:t>
            </a:r>
            <a:r>
              <a:rPr lang="en-US" dirty="0"/>
              <a:t>design you </a:t>
            </a:r>
            <a:r>
              <a:rPr lang="en-US" dirty="0" smtClean="0"/>
              <a:t>specified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73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much could you draw upon your existing knowledge of bridges?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698</TotalTime>
  <Words>493</Words>
  <Application>Microsoft Office PowerPoint</Application>
  <PresentationFormat>On-screen Show (4:3)</PresentationFormat>
  <Paragraphs>107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SDCL</vt:lpstr>
      <vt:lpstr>Informatics 121 Software Design I</vt:lpstr>
      <vt:lpstr>Today’s lecture</vt:lpstr>
      <vt:lpstr>Your third design exercise</vt:lpstr>
      <vt:lpstr>Available materials</vt:lpstr>
      <vt:lpstr>Process</vt:lpstr>
      <vt:lpstr>Constraints</vt:lpstr>
      <vt:lpstr>Hint</vt:lpstr>
      <vt:lpstr>Prize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Some past examples</vt:lpstr>
      <vt:lpstr>Second assignment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74</cp:revision>
  <dcterms:created xsi:type="dcterms:W3CDTF">2011-04-22T07:09:34Z</dcterms:created>
  <dcterms:modified xsi:type="dcterms:W3CDTF">2012-10-02T22:21:00Z</dcterms:modified>
</cp:coreProperties>
</file>