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27" r:id="rId4"/>
    <p:sldId id="321" r:id="rId5"/>
    <p:sldId id="326" r:id="rId6"/>
    <p:sldId id="32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>
        <p:scale>
          <a:sx n="90" d="100"/>
          <a:sy n="90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9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studio 2 continued</a:t>
            </a:r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Jackson</a:t>
            </a:r>
          </a:p>
          <a:p>
            <a:endParaRPr lang="en-US" dirty="0"/>
          </a:p>
          <a:p>
            <a:r>
              <a:rPr lang="en-US" dirty="0" smtClean="0"/>
              <a:t>Shaw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 – 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Half of the teams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 three alternative “user interfaces” (60 min)</a:t>
            </a:r>
          </a:p>
          <a:p>
            <a:pPr lvl="1"/>
            <a:r>
              <a:rPr lang="en-US" dirty="0" smtClean="0"/>
              <a:t>what does it look like, how does the user control the experience, …</a:t>
            </a:r>
          </a:p>
          <a:p>
            <a:endParaRPr lang="en-US" dirty="0" smtClean="0"/>
          </a:p>
          <a:p>
            <a:r>
              <a:rPr lang="en-US" dirty="0" smtClean="0"/>
              <a:t>Half of the teams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esign three alternative “simulators” (60 min)</a:t>
            </a:r>
          </a:p>
          <a:p>
            <a:pPr lvl="1"/>
            <a:r>
              <a:rPr lang="en-US" dirty="0" smtClean="0"/>
              <a:t>how does it work “on the inside”</a:t>
            </a:r>
          </a:p>
          <a:p>
            <a:pPr lvl="1"/>
            <a:endParaRPr lang="en-US" dirty="0"/>
          </a:p>
          <a:p>
            <a:r>
              <a:rPr lang="en-US" dirty="0" smtClean="0"/>
              <a:t>Use the decision points, choices, and relationships</a:t>
            </a:r>
          </a:p>
          <a:p>
            <a:pPr lvl="1"/>
            <a:r>
              <a:rPr lang="en-US" dirty="0" smtClean="0"/>
              <a:t>document new ones as needed</a:t>
            </a:r>
          </a:p>
          <a:p>
            <a:pPr lvl="1"/>
            <a:endParaRPr lang="en-US" dirty="0"/>
          </a:p>
          <a:p>
            <a:r>
              <a:rPr lang="en-US" dirty="0" smtClean="0"/>
              <a:t>Use Calico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 –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Recombine the teams to pair half a “user interface” team with half a “simulator” team</a:t>
            </a:r>
          </a:p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esign one user interfaces and one simulator (60 min)</a:t>
            </a:r>
          </a:p>
          <a:p>
            <a:pPr lvl="1"/>
            <a:r>
              <a:rPr lang="en-US" dirty="0" smtClean="0"/>
              <a:t>what does it look like, how does the user control the experience, …</a:t>
            </a:r>
          </a:p>
          <a:p>
            <a:pPr lvl="1"/>
            <a:r>
              <a:rPr lang="en-US" dirty="0" smtClean="0"/>
              <a:t>how does it work “on the inside”</a:t>
            </a:r>
          </a:p>
          <a:p>
            <a:pPr lvl="1"/>
            <a:endParaRPr lang="en-US" dirty="0"/>
          </a:p>
          <a:p>
            <a:r>
              <a:rPr lang="en-US" dirty="0" smtClean="0"/>
              <a:t>Use the decision points, choices, and relationships</a:t>
            </a:r>
          </a:p>
          <a:p>
            <a:pPr lvl="1"/>
            <a:r>
              <a:rPr lang="en-US" dirty="0" smtClean="0"/>
              <a:t>document new ones as needed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 sure all choices </a:t>
            </a:r>
            <a:r>
              <a:rPr lang="en-US" dirty="0" smtClean="0"/>
              <a:t>align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</a:t>
            </a:r>
            <a:r>
              <a:rPr lang="en-US" smtClean="0"/>
              <a:t>2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Hand in a document, at the beginning of class</a:t>
            </a:r>
            <a:r>
              <a:rPr lang="en-US" smtClean="0"/>
              <a:t>, Wednesday, </a:t>
            </a:r>
            <a:r>
              <a:rPr lang="en-US" dirty="0" smtClean="0"/>
              <a:t>containing your final design – both for the user interface and the simulator</a:t>
            </a:r>
          </a:p>
          <a:p>
            <a:endParaRPr lang="en-US" dirty="0" smtClean="0"/>
          </a:p>
          <a:p>
            <a:r>
              <a:rPr lang="en-US" dirty="0" smtClean="0"/>
              <a:t>Individual assignment</a:t>
            </a:r>
          </a:p>
          <a:p>
            <a:endParaRPr lang="en-US" dirty="0"/>
          </a:p>
          <a:p>
            <a:r>
              <a:rPr lang="en-US" dirty="0" smtClean="0"/>
              <a:t>Bring </a:t>
            </a:r>
            <a:r>
              <a:rPr lang="en-US" i="1" dirty="0" smtClean="0"/>
              <a:t>one</a:t>
            </a:r>
            <a:r>
              <a:rPr lang="en-US" dirty="0" smtClean="0"/>
              <a:t>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2306</TotalTime>
  <Words>202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SDCL</vt:lpstr>
      <vt:lpstr>Informatics 121 Software Design I</vt:lpstr>
      <vt:lpstr>Today’s lecture</vt:lpstr>
      <vt:lpstr>The readings</vt:lpstr>
      <vt:lpstr>Design studio 2 – previously</vt:lpstr>
      <vt:lpstr>Design studio 2 – today</vt:lpstr>
      <vt:lpstr>Design studio 2 –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225</cp:revision>
  <dcterms:created xsi:type="dcterms:W3CDTF">2011-04-22T07:09:34Z</dcterms:created>
  <dcterms:modified xsi:type="dcterms:W3CDTF">2012-10-31T19:14:01Z</dcterms:modified>
</cp:coreProperties>
</file>