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311" r:id="rId4"/>
    <p:sldId id="313" r:id="rId5"/>
    <p:sldId id="325" r:id="rId6"/>
    <p:sldId id="321" r:id="rId7"/>
    <p:sldId id="32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2200"/>
    <a:srgbClr val="4C4C4C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2696" autoAdjust="0"/>
    <p:restoredTop sz="94660"/>
  </p:normalViewPr>
  <p:slideViewPr>
    <p:cSldViewPr>
      <p:cViewPr varScale="1">
        <p:scale>
          <a:sx n="127" d="100"/>
          <a:sy n="127" d="100"/>
        </p:scale>
        <p:origin x="78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D7520-BF41-4E54-97AD-8EA3ED10F785}" type="datetimeFigureOut">
              <a:rPr lang="en-US" smtClean="0"/>
              <a:t>10/12/2013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8F7332-6F3C-43B0-9340-BC8646E52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552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text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668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19" name="Straight Connector 18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0431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23" name="Straight Connector 22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7955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7626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139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2239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2028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675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5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7175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666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2073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3589206" y="6649759"/>
            <a:ext cx="196560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1" dirty="0" smtClean="0">
                <a:solidFill>
                  <a:srgbClr val="F32200"/>
                </a:solidFill>
              </a:rPr>
              <a:t>Department of Informatics, UC Irvine</a:t>
            </a:r>
            <a:endParaRPr lang="en-US" sz="900" b="1" dirty="0">
              <a:solidFill>
                <a:srgbClr val="F32200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64770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32200"/>
                </a:solidFill>
              </a:rPr>
              <a:t>SDCL</a:t>
            </a:r>
            <a:endParaRPr lang="en-US" sz="2400" b="1" dirty="0">
              <a:solidFill>
                <a:srgbClr val="F32200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645319" y="6649759"/>
            <a:ext cx="13965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smtClean="0">
                <a:solidFill>
                  <a:srgbClr val="4C4C4C"/>
                </a:solidFill>
              </a:rPr>
              <a:t>Collaboration</a:t>
            </a:r>
            <a:r>
              <a:rPr lang="en-US" sz="900" b="1" dirty="0" smtClean="0"/>
              <a:t> </a:t>
            </a:r>
            <a:r>
              <a:rPr lang="en-US" sz="900" b="1" dirty="0" smtClean="0">
                <a:solidFill>
                  <a:srgbClr val="4C4C4C"/>
                </a:solidFill>
              </a:rPr>
              <a:t>Laboratory</a:t>
            </a:r>
            <a:endParaRPr lang="en-US" sz="900" b="1" dirty="0">
              <a:solidFill>
                <a:srgbClr val="4C4C4C"/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645319" y="6539298"/>
            <a:ext cx="117852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smtClean="0">
                <a:solidFill>
                  <a:srgbClr val="4C4C4C"/>
                </a:solidFill>
              </a:rPr>
              <a:t>Software Design and</a:t>
            </a:r>
            <a:endParaRPr lang="en-US" sz="900" b="1" dirty="0">
              <a:solidFill>
                <a:srgbClr val="4C4C4C"/>
              </a:solidFill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7169150" y="6632916"/>
            <a:ext cx="19748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>
                <a:solidFill>
                  <a:srgbClr val="F32200"/>
                </a:solidFill>
              </a:rPr>
              <a:t>sdcl.ics.uci.edu</a:t>
            </a:r>
            <a:r>
              <a:rPr lang="en-US" sz="900" b="1" baseline="0" dirty="0" smtClean="0">
                <a:solidFill>
                  <a:srgbClr val="F32200"/>
                </a:solidFill>
              </a:rPr>
              <a:t>  </a:t>
            </a:r>
            <a:fld id="{30ABF327-B19C-4A16-9796-EFEDB6CCAA30}" type="slidenum">
              <a:rPr lang="en-US" sz="900" b="1" smtClean="0">
                <a:solidFill>
                  <a:srgbClr val="F32200"/>
                </a:solidFill>
              </a:rPr>
              <a:pPr algn="r"/>
              <a:t>‹#›</a:t>
            </a:fld>
            <a:endParaRPr lang="en-US" sz="900" b="1" dirty="0">
              <a:solidFill>
                <a:srgbClr val="F322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84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4C4C4C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4C4C4C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4C4C4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4C4C4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4C4C4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rgbClr val="4C4C4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Informatics 121</a:t>
            </a:r>
            <a:br>
              <a:rPr lang="en-US" dirty="0" smtClean="0"/>
            </a:br>
            <a:r>
              <a:rPr lang="en-US" dirty="0" smtClean="0"/>
              <a:t>Software Design 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Lecture </a:t>
            </a:r>
            <a:r>
              <a:rPr lang="en-US" dirty="0" smtClean="0"/>
              <a:t>7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sz="1400" i="1" dirty="0"/>
              <a:t>Duplication of course material for any commercial purpose without the explicit written permission of the professor is prohibited.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19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Design studio 2 continued</a:t>
            </a:r>
          </a:p>
        </p:txBody>
      </p:sp>
    </p:spTree>
    <p:extLst>
      <p:ext uri="{BB962C8B-B14F-4D97-AF65-F5344CB8AC3E}">
        <p14:creationId xmlns:p14="http://schemas.microsoft.com/office/powerpoint/2010/main" val="316595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studio 2 – origina</a:t>
            </a:r>
            <a:r>
              <a:rPr lang="en-US" dirty="0"/>
              <a:t>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Design an educational traffic flow simulation program</a:t>
            </a:r>
          </a:p>
          <a:p>
            <a:endParaRPr lang="en-US" dirty="0"/>
          </a:p>
          <a:p>
            <a:r>
              <a:rPr lang="en-US" dirty="0" smtClean="0"/>
              <a:t>A 2-page briefing is provided, listing the main requirements for the system</a:t>
            </a:r>
          </a:p>
          <a:p>
            <a:endParaRPr lang="en-US" dirty="0"/>
          </a:p>
          <a:p>
            <a:r>
              <a:rPr lang="en-US" dirty="0" smtClean="0"/>
              <a:t>You will produce the design over a number of weeks, through a variety of structured exercises and arguments</a:t>
            </a:r>
          </a:p>
          <a:p>
            <a:endParaRPr lang="en-US" dirty="0"/>
          </a:p>
          <a:p>
            <a:r>
              <a:rPr lang="en-US" dirty="0"/>
              <a:t>This will be an individual assignment, with group exercises worked in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65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studio 2 – original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This exact same design prompt was given to professional software designers</a:t>
            </a:r>
          </a:p>
          <a:p>
            <a:pPr lvl="1"/>
            <a:r>
              <a:rPr lang="en-US" dirty="0" smtClean="0"/>
              <a:t>1 hour and 50 minutes at the regular whiteboard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267200"/>
            <a:ext cx="3505200" cy="212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 descr="aniaji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267200"/>
            <a:ext cx="3505200" cy="211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696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studio </a:t>
            </a:r>
            <a:r>
              <a:rPr lang="en-US" dirty="0" smtClean="0"/>
              <a:t>2 – original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Watch the video, carefully</a:t>
            </a:r>
          </a:p>
          <a:p>
            <a:endParaRPr lang="en-US" dirty="0"/>
          </a:p>
          <a:p>
            <a:r>
              <a:rPr lang="en-US" dirty="0" smtClean="0"/>
              <a:t>Identify…</a:t>
            </a:r>
          </a:p>
          <a:p>
            <a:pPr lvl="1"/>
            <a:r>
              <a:rPr lang="en-US" dirty="0" smtClean="0"/>
              <a:t>…five key decisions that the designers made</a:t>
            </a:r>
          </a:p>
          <a:p>
            <a:pPr lvl="1"/>
            <a:r>
              <a:rPr lang="en-US" dirty="0" smtClean="0"/>
              <a:t>…options (ideas) that they considered when making these decisions</a:t>
            </a:r>
          </a:p>
          <a:p>
            <a:pPr lvl="1"/>
            <a:r>
              <a:rPr lang="en-US" dirty="0" smtClean="0"/>
              <a:t>…mark the time(s) when these decisions points are discussed</a:t>
            </a:r>
          </a:p>
          <a:p>
            <a:endParaRPr lang="en-US" dirty="0"/>
          </a:p>
          <a:p>
            <a:r>
              <a:rPr lang="en-US" dirty="0" smtClean="0"/>
              <a:t>Focus on essence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15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studio 2 –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Half of the teams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esign three alternative user interfaces (60 min)</a:t>
            </a:r>
          </a:p>
          <a:p>
            <a:pPr lvl="1"/>
            <a:r>
              <a:rPr lang="en-US" dirty="0" smtClean="0"/>
              <a:t>what does it look like, how does the user control the experience, …</a:t>
            </a:r>
          </a:p>
          <a:p>
            <a:endParaRPr lang="en-US" dirty="0" smtClean="0"/>
          </a:p>
          <a:p>
            <a:r>
              <a:rPr lang="en-US" dirty="0" smtClean="0"/>
              <a:t>Half of the teams</a:t>
            </a:r>
            <a:endParaRPr lang="en-US" dirty="0"/>
          </a:p>
          <a:p>
            <a:pPr lvl="1"/>
            <a:r>
              <a:rPr lang="en-US" dirty="0"/>
              <a:t>d</a:t>
            </a:r>
            <a:r>
              <a:rPr lang="en-US" dirty="0" smtClean="0"/>
              <a:t>esign three alternative simulators (60 min)</a:t>
            </a:r>
          </a:p>
          <a:p>
            <a:pPr lvl="1"/>
            <a:r>
              <a:rPr lang="en-US" dirty="0" smtClean="0"/>
              <a:t>how does it work “on the inside”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56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studio 2 –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Read </a:t>
            </a:r>
            <a:r>
              <a:rPr lang="en-US" dirty="0"/>
              <a:t>Michael Jackson’s </a:t>
            </a:r>
            <a:r>
              <a:rPr lang="en-US" dirty="0" smtClean="0"/>
              <a:t>“</a:t>
            </a:r>
            <a:r>
              <a:rPr lang="en-US" dirty="0"/>
              <a:t>Representing structure in a software system design</a:t>
            </a:r>
            <a:r>
              <a:rPr lang="en-US" dirty="0" smtClean="0"/>
              <a:t>” and Mary Shaw’s “The role of design spaces in software design”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76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DC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SDCL</Template>
  <TotalTime>2227</TotalTime>
  <Words>221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SDCL</vt:lpstr>
      <vt:lpstr>Informatics 121 Software Design I</vt:lpstr>
      <vt:lpstr>Today’s lecture</vt:lpstr>
      <vt:lpstr>Design studio 2 – original</vt:lpstr>
      <vt:lpstr>Design studio 2 – original</vt:lpstr>
      <vt:lpstr>Design studio 2 – original</vt:lpstr>
      <vt:lpstr>Design studio 2 – today</vt:lpstr>
      <vt:lpstr>Design studio 2 – continued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 van der Hoek</dc:creator>
  <cp:lastModifiedBy>Andre van der Hoek</cp:lastModifiedBy>
  <cp:revision>224</cp:revision>
  <dcterms:created xsi:type="dcterms:W3CDTF">2011-04-22T07:09:34Z</dcterms:created>
  <dcterms:modified xsi:type="dcterms:W3CDTF">2013-10-12T23:23:42Z</dcterms:modified>
</cp:coreProperties>
</file>