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90" r:id="rId3"/>
    <p:sldId id="257" r:id="rId4"/>
    <p:sldId id="391" r:id="rId5"/>
    <p:sldId id="392" r:id="rId6"/>
    <p:sldId id="335" r:id="rId7"/>
    <p:sldId id="336" r:id="rId8"/>
    <p:sldId id="311" r:id="rId9"/>
    <p:sldId id="312" r:id="rId10"/>
    <p:sldId id="313" r:id="rId11"/>
    <p:sldId id="314" r:id="rId12"/>
    <p:sldId id="319" r:id="rId13"/>
    <p:sldId id="320" r:id="rId14"/>
    <p:sldId id="321" r:id="rId15"/>
    <p:sldId id="322" r:id="rId16"/>
    <p:sldId id="33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>
        <p:scale>
          <a:sx n="120" d="100"/>
          <a:sy n="120" d="100"/>
        </p:scale>
        <p:origin x="9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as we did so opportunistically, we quickly figured</a:t>
            </a:r>
            <a:r>
              <a:rPr lang="en-US" baseline="0" dirty="0" smtClean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mtClean="0"/>
              <a:t>a library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award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Fashion design</a:t>
            </a:r>
          </a:p>
          <a:p>
            <a:r>
              <a:rPr lang="en-US" dirty="0" smtClean="0"/>
              <a:t>Game design</a:t>
            </a:r>
          </a:p>
          <a:p>
            <a:r>
              <a:rPr lang="en-US" dirty="0" smtClean="0"/>
              <a:t>Chip design</a:t>
            </a:r>
          </a:p>
          <a:p>
            <a:r>
              <a:rPr lang="en-US" dirty="0" smtClean="0"/>
              <a:t>Car design</a:t>
            </a:r>
          </a:p>
          <a:p>
            <a:r>
              <a:rPr lang="en-US" dirty="0" smtClean="0"/>
              <a:t>Urban design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</a:p>
          <a:p>
            <a:r>
              <a:rPr lang="en-US" dirty="0" smtClean="0"/>
              <a:t>Painting</a:t>
            </a:r>
          </a:p>
          <a:p>
            <a:r>
              <a:rPr lang="en-US" dirty="0" smtClean="0"/>
              <a:t>Sculpting</a:t>
            </a:r>
          </a:p>
          <a:p>
            <a:r>
              <a:rPr lang="en-US" dirty="0" smtClean="0"/>
              <a:t>Music composition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Fashion design</a:t>
            </a:r>
          </a:p>
          <a:p>
            <a:r>
              <a:rPr lang="en-US" dirty="0" smtClean="0"/>
              <a:t>Game design</a:t>
            </a:r>
          </a:p>
          <a:p>
            <a:r>
              <a:rPr lang="en-US" dirty="0" smtClean="0"/>
              <a:t>Chip design</a:t>
            </a:r>
          </a:p>
          <a:p>
            <a:r>
              <a:rPr lang="en-US" dirty="0" smtClean="0"/>
              <a:t>Car design</a:t>
            </a:r>
          </a:p>
          <a:p>
            <a:r>
              <a:rPr lang="en-US" dirty="0" smtClean="0"/>
              <a:t>Urban design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Software design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software 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ource code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ompiler</a:t>
            </a:r>
            <a:r>
              <a:rPr lang="en-US" sz="1600" baseline="30000" dirty="0" smtClean="0">
                <a:solidFill>
                  <a:srgbClr val="FF0000"/>
                </a:solidFill>
              </a:rPr>
              <a:t>*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runnable program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users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[</a:t>
            </a:r>
            <a:r>
              <a:rPr lang="en-US" sz="1400" i="1" baseline="30000" dirty="0" smtClean="0"/>
              <a:t>*</a:t>
            </a:r>
            <a:r>
              <a:rPr lang="en-US" sz="1400" i="1" dirty="0" smtClean="0"/>
              <a:t> or, at times, the person who installs and configures the software instead of the compiler]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i="1" dirty="0" smtClean="0"/>
              <a:t>will</a:t>
            </a:r>
            <a:r>
              <a:rPr lang="en-US" dirty="0" smtClean="0"/>
              <a:t> be discussion </a:t>
            </a:r>
            <a:r>
              <a:rPr lang="en-US" i="1" dirty="0" smtClean="0"/>
              <a:t>next Monday </a:t>
            </a:r>
            <a:r>
              <a:rPr lang="en-US" dirty="0" smtClean="0"/>
              <a:t>and </a:t>
            </a:r>
            <a:r>
              <a:rPr lang="en-US" i="1" dirty="0" smtClean="0"/>
              <a:t>Wednesday</a:t>
            </a:r>
          </a:p>
          <a:p>
            <a:endParaRPr lang="en-US" dirty="0"/>
          </a:p>
          <a:p>
            <a:r>
              <a:rPr lang="en-US" dirty="0" smtClean="0"/>
              <a:t>Please join your designated discussion</a:t>
            </a:r>
          </a:p>
        </p:txBody>
      </p:sp>
    </p:spTree>
    <p:extLst>
      <p:ext uri="{BB962C8B-B14F-4D97-AF65-F5344CB8AC3E}">
        <p14:creationId xmlns:p14="http://schemas.microsoft.com/office/powerpoint/2010/main" val="140384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Defining design</a:t>
            </a:r>
          </a:p>
          <a:p>
            <a:endParaRPr lang="en-US" dirty="0"/>
          </a:p>
          <a:p>
            <a:r>
              <a:rPr lang="en-US" dirty="0" smtClean="0"/>
              <a:t>Feasibility and desirability</a:t>
            </a:r>
          </a:p>
          <a:p>
            <a:endParaRPr lang="en-US" dirty="0"/>
          </a:p>
          <a:p>
            <a:r>
              <a:rPr lang="en-US" dirty="0" smtClean="0"/>
              <a:t>Four types of design</a:t>
            </a:r>
          </a:p>
          <a:p>
            <a:endParaRPr lang="en-US" dirty="0"/>
          </a:p>
          <a:p>
            <a:r>
              <a:rPr lang="en-US" dirty="0" smtClean="0"/>
              <a:t>Design cycle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focuses on identifying a novel envisioned future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involves deliberate </a:t>
            </a:r>
            <a:r>
              <a:rPr lang="en-US" dirty="0" smtClean="0"/>
              <a:t>decision making </a:t>
            </a:r>
            <a:r>
              <a:rPr lang="en-US" dirty="0"/>
              <a:t>and planning; it is not simply acting out of </a:t>
            </a:r>
            <a:r>
              <a:rPr lang="en-US" dirty="0" smtClean="0"/>
              <a:t>impulse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that,</a:t>
            </a:r>
            <a:b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realized, satisfies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</a:p>
          <a:p>
            <a:pPr marL="0" indent="0">
              <a:buNone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luxury airplane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1005</TotalTime>
  <Words>442</Words>
  <Application>Microsoft Office PowerPoint</Application>
  <PresentationFormat>On-screen Show (4:3)</PresentationFormat>
  <Paragraphs>145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SDCL</vt:lpstr>
      <vt:lpstr>Informatics 121 Software Design I</vt:lpstr>
      <vt:lpstr>Discussion</vt:lpstr>
      <vt:lpstr>Today</vt:lpstr>
      <vt:lpstr>Defining design</vt:lpstr>
      <vt:lpstr>Defining design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114</cp:revision>
  <dcterms:created xsi:type="dcterms:W3CDTF">2011-04-22T07:09:34Z</dcterms:created>
  <dcterms:modified xsi:type="dcterms:W3CDTF">2015-09-30T14:55:28Z</dcterms:modified>
</cp:coreProperties>
</file>