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82" r:id="rId2"/>
    <p:sldId id="384" r:id="rId3"/>
    <p:sldId id="385" r:id="rId4"/>
    <p:sldId id="383" r:id="rId5"/>
    <p:sldId id="396" r:id="rId6"/>
    <p:sldId id="395" r:id="rId7"/>
    <p:sldId id="389" r:id="rId8"/>
    <p:sldId id="393" r:id="rId9"/>
  </p:sldIdLst>
  <p:sldSz cx="9144000" cy="6858000" type="screen4x3"/>
  <p:notesSz cx="6858000" cy="9239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2200"/>
    <a:srgbClr val="4C4C4C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2696" autoAdjust="0"/>
    <p:restoredTop sz="94660"/>
  </p:normalViewPr>
  <p:slideViewPr>
    <p:cSldViewPr>
      <p:cViewPr varScale="1">
        <p:scale>
          <a:sx n="120" d="100"/>
          <a:sy n="120" d="100"/>
        </p:scale>
        <p:origin x="94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0BEA7C-53CD-49C3-9B68-5450764851B2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5684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75684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F206C4-DED1-4B7A-8149-9D939A706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557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D7520-BF41-4E54-97AD-8EA3ED10F785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20775" y="693738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88644"/>
            <a:ext cx="5486400" cy="41576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5684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75684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8F7332-6F3C-43B0-9340-BC8646E52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552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text style</a:t>
            </a:r>
          </a:p>
        </p:txBody>
      </p:sp>
    </p:spTree>
    <p:extLst>
      <p:ext uri="{BB962C8B-B14F-4D97-AF65-F5344CB8AC3E}">
        <p14:creationId xmlns:p14="http://schemas.microsoft.com/office/powerpoint/2010/main" val="2104668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0431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23" name="Straight Connector 22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7955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7626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75139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2239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2028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675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5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7175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666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2073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3589206" y="6649759"/>
            <a:ext cx="196560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1" dirty="0">
                <a:solidFill>
                  <a:srgbClr val="F32200"/>
                </a:solidFill>
              </a:rPr>
              <a:t>Department of Informatics, UC Irvine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64770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32200"/>
                </a:solidFill>
              </a:rPr>
              <a:t>SDCL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645319" y="6649759"/>
            <a:ext cx="13965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rgbClr val="4C4C4C"/>
                </a:solidFill>
              </a:rPr>
              <a:t>Collaboration</a:t>
            </a:r>
            <a:r>
              <a:rPr lang="en-US" sz="900" b="1" dirty="0"/>
              <a:t> </a:t>
            </a:r>
            <a:r>
              <a:rPr lang="en-US" sz="900" b="1" dirty="0">
                <a:solidFill>
                  <a:srgbClr val="4C4C4C"/>
                </a:solidFill>
              </a:rPr>
              <a:t>Laboratory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645319" y="6539298"/>
            <a:ext cx="117852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rgbClr val="4C4C4C"/>
                </a:solidFill>
              </a:rPr>
              <a:t>Software Design and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7169150" y="6632916"/>
            <a:ext cx="19748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>
                <a:solidFill>
                  <a:srgbClr val="F32200"/>
                </a:solidFill>
              </a:rPr>
              <a:t>sdcl.ics.uci.edu</a:t>
            </a:r>
            <a:r>
              <a:rPr lang="en-US" sz="900" b="1" baseline="0" dirty="0">
                <a:solidFill>
                  <a:srgbClr val="F32200"/>
                </a:solidFill>
              </a:rPr>
              <a:t>  </a:t>
            </a:r>
            <a:fld id="{30ABF327-B19C-4A16-9796-EFEDB6CCAA30}" type="slidenum">
              <a:rPr lang="en-US" sz="900" b="1" smtClean="0">
                <a:solidFill>
                  <a:srgbClr val="F32200"/>
                </a:solidFill>
              </a:rPr>
              <a:pPr algn="r"/>
              <a:t>‹#›</a:t>
            </a:fld>
            <a:endParaRPr lang="en-US" sz="900" b="1" dirty="0">
              <a:solidFill>
                <a:srgbClr val="F322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84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4C4C4C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4C4C4C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4C4C4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4C4C4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4C4C4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rgbClr val="4C4C4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Informatics 121</a:t>
            </a:r>
            <a:br>
              <a:rPr lang="en-US" dirty="0"/>
            </a:br>
            <a:r>
              <a:rPr lang="en-US" dirty="0"/>
              <a:t>Software Design 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Lecture 11</a:t>
            </a:r>
          </a:p>
          <a:p>
            <a:r>
              <a:rPr lang="en-US" sz="1400" i="1" dirty="0"/>
              <a:t>Duplication of course material for any commercial purpose without the explicit written permission of the professor is prohibited.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243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D8995-AB2F-412D-A2D0-A0C74F22C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survey – the good (thus far)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45C61C-0DD8-43BF-A15F-17FA6714140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Practicality of the course</a:t>
            </a:r>
          </a:p>
          <a:p>
            <a:endParaRPr lang="en-US" dirty="0"/>
          </a:p>
          <a:p>
            <a:r>
              <a:rPr lang="en-US" dirty="0"/>
              <a:t>Interaction, not just lecture</a:t>
            </a:r>
          </a:p>
          <a:p>
            <a:endParaRPr lang="en-US" dirty="0"/>
          </a:p>
          <a:p>
            <a:r>
              <a:rPr lang="en-US" dirty="0"/>
              <a:t>Creativity and thinking</a:t>
            </a:r>
          </a:p>
        </p:txBody>
      </p:sp>
    </p:spTree>
    <p:extLst>
      <p:ext uri="{BB962C8B-B14F-4D97-AF65-F5344CB8AC3E}">
        <p14:creationId xmlns:p14="http://schemas.microsoft.com/office/powerpoint/2010/main" val="125626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D8995-AB2F-412D-A2D0-A0C74F22C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survey – the bad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45C61C-0DD8-43BF-A15F-17FA6714140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What does Andre want?</a:t>
            </a:r>
          </a:p>
          <a:p>
            <a:pPr lvl="1"/>
            <a:r>
              <a:rPr lang="en-US" dirty="0"/>
              <a:t>ambiguity</a:t>
            </a:r>
          </a:p>
          <a:p>
            <a:pPr lvl="1"/>
            <a:r>
              <a:rPr lang="en-US" dirty="0"/>
              <a:t>no rubric</a:t>
            </a:r>
          </a:p>
          <a:p>
            <a:endParaRPr lang="en-US" dirty="0"/>
          </a:p>
          <a:p>
            <a:r>
              <a:rPr lang="en-US" dirty="0"/>
              <a:t>Length of the midterm</a:t>
            </a:r>
          </a:p>
          <a:p>
            <a:endParaRPr lang="en-US" dirty="0"/>
          </a:p>
          <a:p>
            <a:r>
              <a:rPr lang="en-US" dirty="0"/>
              <a:t>Grading and grades</a:t>
            </a:r>
          </a:p>
          <a:p>
            <a:endParaRPr lang="en-US" dirty="0"/>
          </a:p>
          <a:p>
            <a:r>
              <a:rPr lang="en-US" dirty="0"/>
              <a:t>Team work</a:t>
            </a:r>
          </a:p>
          <a:p>
            <a:pPr lvl="1"/>
            <a:r>
              <a:rPr lang="en-US" dirty="0"/>
              <a:t>communication</a:t>
            </a:r>
          </a:p>
          <a:p>
            <a:pPr lvl="1"/>
            <a:r>
              <a:rPr lang="en-US" dirty="0"/>
              <a:t>coordination</a:t>
            </a:r>
          </a:p>
          <a:p>
            <a:pPr lvl="1"/>
            <a:r>
              <a:rPr lang="en-US" dirty="0"/>
              <a:t>last minute</a:t>
            </a:r>
          </a:p>
          <a:p>
            <a:pPr lvl="1"/>
            <a:r>
              <a:rPr lang="en-US" dirty="0"/>
              <a:t>meeting</a:t>
            </a:r>
          </a:p>
        </p:txBody>
      </p:sp>
    </p:spTree>
    <p:extLst>
      <p:ext uri="{BB962C8B-B14F-4D97-AF65-F5344CB8AC3E}">
        <p14:creationId xmlns:p14="http://schemas.microsoft.com/office/powerpoint/2010/main" val="3085942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Design studio 2 debrief</a:t>
            </a:r>
          </a:p>
          <a:p>
            <a:endParaRPr lang="en-US" dirty="0"/>
          </a:p>
          <a:p>
            <a:r>
              <a:rPr lang="en-US" dirty="0"/>
              <a:t>Design studio 2, part 2</a:t>
            </a:r>
          </a:p>
        </p:txBody>
      </p:sp>
    </p:spTree>
    <p:extLst>
      <p:ext uri="{BB962C8B-B14F-4D97-AF65-F5344CB8AC3E}">
        <p14:creationId xmlns:p14="http://schemas.microsoft.com/office/powerpoint/2010/main" val="1639271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46181-65A3-4718-B828-5833FEA7B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studio 2 debrief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1C97D-A51D-49B6-9C6E-E578291C906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Essence?</a:t>
            </a:r>
          </a:p>
          <a:p>
            <a:endParaRPr lang="en-US" dirty="0"/>
          </a:p>
          <a:p>
            <a:r>
              <a:rPr lang="en-US" dirty="0"/>
              <a:t>Solutions that work?</a:t>
            </a:r>
          </a:p>
          <a:p>
            <a:endParaRPr lang="en-US" dirty="0"/>
          </a:p>
          <a:p>
            <a:r>
              <a:rPr lang="en-US" dirty="0"/>
              <a:t>Knowledge deficiencies?</a:t>
            </a:r>
          </a:p>
          <a:p>
            <a:endParaRPr lang="en-US" dirty="0"/>
          </a:p>
          <a:p>
            <a:r>
              <a:rPr lang="en-US" dirty="0"/>
              <a:t>Alternatives?</a:t>
            </a:r>
          </a:p>
          <a:p>
            <a:endParaRPr lang="en-US" dirty="0"/>
          </a:p>
          <a:p>
            <a:r>
              <a:rPr lang="en-US" dirty="0"/>
              <a:t>Skeptical?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355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46181-65A3-4718-B828-5833FEA7B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studio 2 debrief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1C97D-A51D-49B6-9C6E-E578291C906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Solve simpler problems first?</a:t>
            </a:r>
          </a:p>
          <a:p>
            <a:endParaRPr lang="en-US" dirty="0"/>
          </a:p>
          <a:p>
            <a:r>
              <a:rPr lang="en-US" dirty="0"/>
              <a:t>Go as deep as needed?</a:t>
            </a:r>
          </a:p>
          <a:p>
            <a:endParaRPr lang="en-US" dirty="0"/>
          </a:p>
          <a:p>
            <a:r>
              <a:rPr lang="en-US" dirty="0"/>
              <a:t>Simulate continually?</a:t>
            </a:r>
          </a:p>
          <a:p>
            <a:endParaRPr lang="en-US" dirty="0"/>
          </a:p>
          <a:p>
            <a:r>
              <a:rPr lang="en-US" dirty="0"/>
              <a:t>Are alert to evidence that challenges their theory?</a:t>
            </a:r>
          </a:p>
          <a:p>
            <a:endParaRPr lang="en-US" dirty="0"/>
          </a:p>
          <a:p>
            <a:r>
              <a:rPr lang="en-US" dirty="0"/>
              <a:t>Thank about what they are not designing?</a:t>
            </a:r>
          </a:p>
          <a:p>
            <a:endParaRPr lang="en-US" dirty="0"/>
          </a:p>
          <a:p>
            <a:r>
              <a:rPr lang="en-US" dirty="0"/>
              <a:t>Invest now to save time later?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653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studio 2 (part 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As a team, design an educational traffic simulator based on the </a:t>
            </a:r>
            <a:r>
              <a:rPr lang="en-US" i="1" dirty="0"/>
              <a:t>new </a:t>
            </a:r>
            <a:r>
              <a:rPr lang="en-US" dirty="0"/>
              <a:t>design prompt we handed out in class</a:t>
            </a:r>
          </a:p>
          <a:p>
            <a:endParaRPr lang="en-US" dirty="0"/>
          </a:p>
          <a:p>
            <a:r>
              <a:rPr lang="en-US" dirty="0"/>
              <a:t>Document the impact that the new requirements have on your original design</a:t>
            </a:r>
          </a:p>
          <a:p>
            <a:pPr lvl="1"/>
            <a:r>
              <a:rPr lang="en-US" dirty="0"/>
              <a:t>what were strengths of the original design</a:t>
            </a:r>
          </a:p>
          <a:p>
            <a:pPr lvl="1"/>
            <a:r>
              <a:rPr lang="en-US" dirty="0"/>
              <a:t>what were weaknesses of the original design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Same group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204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studio 2 (part 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Due through </a:t>
            </a:r>
            <a:r>
              <a:rPr lang="en-US" dirty="0" err="1"/>
              <a:t>GradeScope</a:t>
            </a:r>
            <a:r>
              <a:rPr lang="en-US" dirty="0"/>
              <a:t>, Thursday November 15, at noon</a:t>
            </a:r>
          </a:p>
          <a:p>
            <a:pPr lvl="1"/>
            <a:r>
              <a:rPr lang="en-US" dirty="0"/>
              <a:t>make sure to identify all group members</a:t>
            </a:r>
          </a:p>
          <a:p>
            <a:pPr lvl="1"/>
            <a:r>
              <a:rPr lang="en-US" dirty="0"/>
              <a:t>make sure to identify your discussion time</a:t>
            </a:r>
          </a:p>
          <a:p>
            <a:endParaRPr lang="en-US" dirty="0"/>
          </a:p>
          <a:p>
            <a:r>
              <a:rPr lang="en-US" dirty="0"/>
              <a:t>No extensions, not even for reduced points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776794"/>
      </p:ext>
    </p:extLst>
  </p:cSld>
  <p:clrMapOvr>
    <a:masterClrMapping/>
  </p:clrMapOvr>
</p:sld>
</file>

<file path=ppt/theme/theme1.xml><?xml version="1.0" encoding="utf-8"?>
<a:theme xmlns:a="http://schemas.openxmlformats.org/drawingml/2006/main" name="SDC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SDCL</Template>
  <TotalTime>5435</TotalTime>
  <Words>236</Words>
  <Application>Microsoft Office PowerPoint</Application>
  <PresentationFormat>On-screen Show (4:3)</PresentationFormat>
  <Paragraphs>63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SDCL</vt:lpstr>
      <vt:lpstr>Informatics 121 Software Design I</vt:lpstr>
      <vt:lpstr>Class survey – the good (thus far)</vt:lpstr>
      <vt:lpstr>Class survey – the bad</vt:lpstr>
      <vt:lpstr>Today’s lecture</vt:lpstr>
      <vt:lpstr>Design studio 2 debrief</vt:lpstr>
      <vt:lpstr>Design studio 2 debrief</vt:lpstr>
      <vt:lpstr>Design studio 2 (part 2)</vt:lpstr>
      <vt:lpstr>Design studio 2 (part 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 van der Hoek</dc:creator>
  <cp:lastModifiedBy>Andre van der Hoek</cp:lastModifiedBy>
  <cp:revision>729</cp:revision>
  <cp:lastPrinted>2013-07-05T19:57:41Z</cp:lastPrinted>
  <dcterms:created xsi:type="dcterms:W3CDTF">2011-04-22T07:09:34Z</dcterms:created>
  <dcterms:modified xsi:type="dcterms:W3CDTF">2018-11-08T05:19:21Z</dcterms:modified>
</cp:coreProperties>
</file>