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461" r:id="rId3"/>
    <p:sldId id="257" r:id="rId4"/>
    <p:sldId id="438" r:id="rId5"/>
    <p:sldId id="443" r:id="rId6"/>
    <p:sldId id="439" r:id="rId7"/>
    <p:sldId id="440" r:id="rId8"/>
    <p:sldId id="441" r:id="rId9"/>
    <p:sldId id="455" r:id="rId10"/>
    <p:sldId id="450" r:id="rId11"/>
    <p:sldId id="452" r:id="rId12"/>
    <p:sldId id="451" r:id="rId13"/>
    <p:sldId id="45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2200"/>
    <a:srgbClr val="4C4C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696" autoAdjust="0"/>
    <p:restoredTop sz="94660"/>
  </p:normalViewPr>
  <p:slideViewPr>
    <p:cSldViewPr>
      <p:cViewPr varScale="1">
        <p:scale>
          <a:sx n="154" d="100"/>
          <a:sy n="154" d="100"/>
        </p:scale>
        <p:origin x="190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FED7520-BF41-4E54-97AD-8EA3ED10F785}" type="datetimeFigureOut">
              <a:rPr lang="en-US" smtClean="0"/>
              <a:t>1/23/2018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8F7332-6F3C-43B0-9340-BC8646E52B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552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text style</a:t>
            </a:r>
          </a:p>
        </p:txBody>
      </p:sp>
    </p:spTree>
    <p:extLst>
      <p:ext uri="{BB962C8B-B14F-4D97-AF65-F5344CB8AC3E}">
        <p14:creationId xmlns:p14="http://schemas.microsoft.com/office/powerpoint/2010/main" val="2104668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04311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7955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76260" cy="452596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1392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23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028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67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609600"/>
            <a:ext cx="1676400" cy="0"/>
          </a:xfrm>
          <a:prstGeom prst="line">
            <a:avLst/>
          </a:prstGeom>
          <a:ln w="190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59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175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6692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 flipV="1">
            <a:off x="8735568" y="3024"/>
            <a:ext cx="0" cy="493776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8837676" y="3024"/>
            <a:ext cx="0" cy="374904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 flipV="1">
            <a:off x="8939784" y="3024"/>
            <a:ext cx="0" cy="256032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 flipV="1">
            <a:off x="9041892" y="3024"/>
            <a:ext cx="0" cy="13716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V="1">
            <a:off x="9144000" y="3024"/>
            <a:ext cx="0" cy="18288"/>
          </a:xfrm>
          <a:prstGeom prst="line">
            <a:avLst/>
          </a:prstGeom>
          <a:ln w="6350">
            <a:solidFill>
              <a:srgbClr val="4C4C4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 flipV="1">
            <a:off x="8633460" y="3024"/>
            <a:ext cx="0" cy="609600"/>
          </a:xfrm>
          <a:prstGeom prst="line">
            <a:avLst/>
          </a:prstGeom>
          <a:ln w="6350">
            <a:solidFill>
              <a:srgbClr val="F322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20733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3589206" y="6649759"/>
            <a:ext cx="19656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1" dirty="0">
                <a:solidFill>
                  <a:srgbClr val="F32200"/>
                </a:solidFill>
              </a:rPr>
              <a:t>Department of Informatics, UC Irvine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477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32200"/>
                </a:solidFill>
              </a:rPr>
              <a:t>SDCL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645319" y="6649759"/>
            <a:ext cx="139653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Collaboration</a:t>
            </a:r>
            <a:r>
              <a:rPr lang="en-US" sz="900" b="1" dirty="0"/>
              <a:t> </a:t>
            </a:r>
            <a:r>
              <a:rPr lang="en-US" sz="900" b="1" dirty="0">
                <a:solidFill>
                  <a:srgbClr val="4C4C4C"/>
                </a:solidFill>
              </a:rPr>
              <a:t>Laboratory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645319" y="6539298"/>
            <a:ext cx="1178528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b="1" dirty="0">
                <a:solidFill>
                  <a:srgbClr val="4C4C4C"/>
                </a:solidFill>
              </a:rPr>
              <a:t>Software Design and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7169150" y="6632916"/>
            <a:ext cx="19748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rgbClr val="F32200"/>
                </a:solidFill>
              </a:rPr>
              <a:t>sdcl.ics.uci.edu</a:t>
            </a:r>
            <a:r>
              <a:rPr lang="en-US" sz="900" b="1" baseline="0" dirty="0">
                <a:solidFill>
                  <a:srgbClr val="F32200"/>
                </a:solidFill>
              </a:rPr>
              <a:t>  </a:t>
            </a:r>
            <a:fld id="{30ABF327-B19C-4A16-9796-EFEDB6CCAA30}" type="slidenum">
              <a:rPr lang="en-US" sz="900" b="1" smtClean="0">
                <a:solidFill>
                  <a:srgbClr val="F32200"/>
                </a:solidFill>
              </a:rPr>
              <a:pPr algn="r"/>
              <a:t>‹#›</a:t>
            </a:fld>
            <a:endParaRPr lang="en-US" sz="900" b="1" dirty="0">
              <a:solidFill>
                <a:srgbClr val="F322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84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rgbClr val="4C4C4C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C4C4C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C4C4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4C4C4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4C4C4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kern="1200">
          <a:solidFill>
            <a:srgbClr val="4C4C4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Informatics 121</a:t>
            </a:r>
            <a:br>
              <a:rPr lang="en-US" dirty="0"/>
            </a:br>
            <a:r>
              <a:rPr lang="en-US" dirty="0"/>
              <a:t>Software Design 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Lecture 4</a:t>
            </a:r>
            <a:br>
              <a:rPr lang="en-US" dirty="0"/>
            </a:br>
            <a:endParaRPr lang="en-US" dirty="0"/>
          </a:p>
          <a:p>
            <a:r>
              <a:rPr lang="en-US" sz="1400" i="1" dirty="0"/>
              <a:t>Duplication of course material for any commercial purpose without the explicit written permission of the professor is prohibited.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19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0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00965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2988786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c1.staticflickr.com/9/8522/8453816390_af7641c399_b.jpg">
            <a:extLst>
              <a:ext uri="{FF2B5EF4-FFF2-40B4-BE49-F238E27FC236}">
                <a16:creationId xmlns:a16="http://schemas.microsoft.com/office/drawing/2014/main" id="{25C4F3E4-191A-42D5-B47C-5FCFB48F2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447800"/>
            <a:ext cx="2990477" cy="19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c1.staticflickr.com/7/6165/6266246732_150850edcf_b.jpg">
            <a:extLst>
              <a:ext uri="{FF2B5EF4-FFF2-40B4-BE49-F238E27FC236}">
                <a16:creationId xmlns:a16="http://schemas.microsoft.com/office/drawing/2014/main" id="{CF91808F-2A5F-49D1-8CAB-B9FAA8F8F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702010"/>
            <a:ext cx="2988786" cy="2241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farm5.static.flickr.com/4270/34012188793_4374059b2a_b.jpg">
            <a:extLst>
              <a:ext uri="{FF2B5EF4-FFF2-40B4-BE49-F238E27FC236}">
                <a16:creationId xmlns:a16="http://schemas.microsoft.com/office/drawing/2014/main" id="{1FD701D2-846E-486D-B58C-6BE899D7F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191000"/>
            <a:ext cx="2976113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51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736x/06/91/30/069130c7db09914d26251e48811c9d91--dutch-recipes-dutch-food.jpg">
            <a:extLst>
              <a:ext uri="{FF2B5EF4-FFF2-40B4-BE49-F238E27FC236}">
                <a16:creationId xmlns:a16="http://schemas.microsoft.com/office/drawing/2014/main" id="{04E6C0A7-1BC7-4812-9B17-10C38CC9F7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0104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12318147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did you learn about the problem?</a:t>
            </a:r>
          </a:p>
          <a:p>
            <a:endParaRPr lang="en-US" dirty="0"/>
          </a:p>
          <a:p>
            <a:r>
              <a:rPr lang="en-US" dirty="0"/>
              <a:t>What did you not learn about the problem?</a:t>
            </a:r>
          </a:p>
          <a:p>
            <a:endParaRPr lang="en-US" dirty="0"/>
          </a:p>
          <a:p>
            <a:r>
              <a:rPr lang="en-US" dirty="0"/>
              <a:t>What did you learn about the solution?</a:t>
            </a:r>
          </a:p>
          <a:p>
            <a:endParaRPr lang="en-US" dirty="0"/>
          </a:p>
          <a:p>
            <a:r>
              <a:rPr lang="en-US" dirty="0"/>
              <a:t>What did you not learn about the solution?</a:t>
            </a:r>
          </a:p>
        </p:txBody>
      </p:sp>
    </p:spTree>
    <p:extLst>
      <p:ext uri="{BB962C8B-B14F-4D97-AF65-F5344CB8AC3E}">
        <p14:creationId xmlns:p14="http://schemas.microsoft.com/office/powerpoint/2010/main" val="5557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8D45A7-3276-4456-ACBF-44816BF8C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9D6C4-5C03-449E-B28C-66A5A1E24FB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There will be discussion this Friday</a:t>
            </a:r>
          </a:p>
          <a:p>
            <a:pPr lvl="1"/>
            <a:r>
              <a:rPr lang="en-US" dirty="0"/>
              <a:t>must attend your designated discussion, as this is the first time your group meets and starts its design process for design studio 1, part 2</a:t>
            </a:r>
          </a:p>
        </p:txBody>
      </p:sp>
    </p:spTree>
    <p:extLst>
      <p:ext uri="{BB962C8B-B14F-4D97-AF65-F5344CB8AC3E}">
        <p14:creationId xmlns:p14="http://schemas.microsoft.com/office/powerpoint/2010/main" val="4075777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</p:spTree>
    <p:extLst>
      <p:ext uri="{BB962C8B-B14F-4D97-AF65-F5344CB8AC3E}">
        <p14:creationId xmlns:p14="http://schemas.microsoft.com/office/powerpoint/2010/main" val="316595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990600"/>
            <a:ext cx="7543800" cy="5034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109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C158C0-2B83-43B0-BE3F-A8825C204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5122" name="Picture 2" descr="http://www.defrietwagen.nl/images/slideshow/frietwagen-3.jpg">
            <a:extLst>
              <a:ext uri="{FF2B5EF4-FFF2-40B4-BE49-F238E27FC236}">
                <a16:creationId xmlns:a16="http://schemas.microsoft.com/office/drawing/2014/main" id="{5683DFB3-30BC-43D8-9DBD-FB8AAA18D4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447800"/>
            <a:ext cx="6324600" cy="4208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4838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899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349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French fries and mayonnaise</a:t>
            </a:r>
          </a:p>
        </p:txBody>
      </p:sp>
      <p:pic>
        <p:nvPicPr>
          <p:cNvPr id="1028" name="Picture 4" descr="https://cdn-images-1.medium.com/max/1600/1*S_gtor-yB_k4XlWy5LJqbQ.jpeg">
            <a:extLst>
              <a:ext uri="{FF2B5EF4-FFF2-40B4-BE49-F238E27FC236}">
                <a16:creationId xmlns:a16="http://schemas.microsoft.com/office/drawing/2014/main" id="{F364C304-410A-4459-A15E-BF33525FF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3276600" cy="218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s3.amazonaws.com/foodspotting-ec2/reviews/2167620/thumb_600.jpg?1344076939">
            <a:extLst>
              <a:ext uri="{FF2B5EF4-FFF2-40B4-BE49-F238E27FC236}">
                <a16:creationId xmlns:a16="http://schemas.microsoft.com/office/drawing/2014/main" id="{4408718F-7FC5-4504-B169-737BDBF9A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8714" y="2003802"/>
            <a:ext cx="2414243" cy="2414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.pinimg.com/originals/86/15/49/861549612bc1734e5d2c537bf8b8778f.jpg">
            <a:extLst>
              <a:ext uri="{FF2B5EF4-FFF2-40B4-BE49-F238E27FC236}">
                <a16:creationId xmlns:a16="http://schemas.microsoft.com/office/drawing/2014/main" id="{096A7F97-D7EA-4051-BE8A-1342B2149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0271" y="3244572"/>
            <a:ext cx="3198414" cy="240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jetsettingfools.com/wp-content/uploads/2016/01/Dutch-Cuisine-Patatje-Oorlog-War-Fries.jpg">
            <a:extLst>
              <a:ext uri="{FF2B5EF4-FFF2-40B4-BE49-F238E27FC236}">
                <a16:creationId xmlns:a16="http://schemas.microsoft.com/office/drawing/2014/main" id="{65626AD5-069D-472A-BD2F-12BD4280B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72997"/>
            <a:ext cx="2744153" cy="1830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8667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8B8B37-F53D-4D71-BE3C-D741E9B72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1A48E-CAF6-45F5-8DB3-D1B937EA1C1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went well?</a:t>
            </a:r>
          </a:p>
          <a:p>
            <a:endParaRPr lang="en-US" dirty="0"/>
          </a:p>
          <a:p>
            <a:r>
              <a:rPr lang="en-US" dirty="0"/>
              <a:t>What did not go well?</a:t>
            </a:r>
          </a:p>
          <a:p>
            <a:endParaRPr lang="en-US" dirty="0"/>
          </a:p>
          <a:p>
            <a:r>
              <a:rPr lang="en-US" dirty="0"/>
              <a:t>What are you most worried about in terms of progress at this time?</a:t>
            </a:r>
          </a:p>
          <a:p>
            <a:endParaRPr lang="en-US" dirty="0"/>
          </a:p>
          <a:p>
            <a:r>
              <a:rPr lang="en-US" dirty="0"/>
              <a:t>What would you like to do different?</a:t>
            </a:r>
          </a:p>
          <a:p>
            <a:endParaRPr lang="en-US" dirty="0"/>
          </a:p>
          <a:p>
            <a:r>
              <a:rPr lang="en-US" dirty="0"/>
              <a:t>What might we be mixing up?</a:t>
            </a:r>
          </a:p>
        </p:txBody>
      </p:sp>
    </p:spTree>
    <p:extLst>
      <p:ext uri="{BB962C8B-B14F-4D97-AF65-F5344CB8AC3E}">
        <p14:creationId xmlns:p14="http://schemas.microsoft.com/office/powerpoint/2010/main" val="1954478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DC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SDCL</Template>
  <TotalTime>1908</TotalTime>
  <Words>160</Words>
  <Application>Microsoft Office PowerPoint</Application>
  <PresentationFormat>On-screen Show (4:3)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SDCL</vt:lpstr>
      <vt:lpstr>Informatics 121 Software Design I</vt:lpstr>
      <vt:lpstr>Announcements</vt:lpstr>
      <vt:lpstr>Today</vt:lpstr>
      <vt:lpstr>French fries and mayonnaise</vt:lpstr>
      <vt:lpstr>French fries and mayonnaise</vt:lpstr>
      <vt:lpstr>French fries and mayonnaise</vt:lpstr>
      <vt:lpstr>French fries and mayonnaise</vt:lpstr>
      <vt:lpstr>French fries and mayonnaise</vt:lpstr>
      <vt:lpstr>Reflection</vt:lpstr>
      <vt:lpstr>French fries and mayonnaise</vt:lpstr>
      <vt:lpstr>French fries and mayonnaise</vt:lpstr>
      <vt:lpstr>French fries and mayonnaise</vt:lpstr>
      <vt:lpstr>Reflection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van der Hoek</dc:creator>
  <cp:lastModifiedBy>Andre van der Hoek</cp:lastModifiedBy>
  <cp:revision>188</cp:revision>
  <cp:lastPrinted>2017-10-03T05:22:55Z</cp:lastPrinted>
  <dcterms:created xsi:type="dcterms:W3CDTF">2011-04-22T07:09:34Z</dcterms:created>
  <dcterms:modified xsi:type="dcterms:W3CDTF">2018-01-23T20:18:18Z</dcterms:modified>
</cp:coreProperties>
</file>