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6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23181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Expert behaviors</a:t>
            </a:r>
          </a:p>
          <a:p>
            <a:endParaRPr lang="en-US" dirty="0"/>
          </a:p>
          <a:p>
            <a:r>
              <a:rPr lang="en-US" dirty="0"/>
              <a:t>Design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focus on the 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7C239-3815-4103-858C-A468DD55D4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1274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20D3-431B-44F3-828B-F2549F275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address knowledge deficiencies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5C69-2C0E-4CCA-BCF6-0C0C35729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35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generate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59D9D-2AB5-47AA-A548-9913059FF7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7305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53FF3-B137-4FAA-82B1-27FDE7BB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are skeptical</a:t>
            </a:r>
          </a:p>
        </p:txBody>
      </p:sp>
    </p:spTree>
    <p:extLst>
      <p:ext uri="{BB962C8B-B14F-4D97-AF65-F5344CB8AC3E}">
        <p14:creationId xmlns:p14="http://schemas.microsoft.com/office/powerpoint/2010/main" val="247784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51131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1958</TotalTime>
  <Words>43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SDCL</vt:lpstr>
      <vt:lpstr>Informatics 121 Software Design I</vt:lpstr>
      <vt:lpstr>Today</vt:lpstr>
      <vt:lpstr>Experts focus on the essence</vt:lpstr>
      <vt:lpstr>Experts prefer solutions that they know work</vt:lpstr>
      <vt:lpstr>Experts address knowledge deficiencies</vt:lpstr>
      <vt:lpstr>Experts generate alternatives</vt:lpstr>
      <vt:lpstr>Experts are skeptical</vt:lpstr>
      <vt:lpstr>French fries and mayonnaise</vt:lpstr>
      <vt:lpstr>French fries and mayonnaise</vt:lpstr>
      <vt:lpstr>French fries and mayonnaise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198</cp:revision>
  <cp:lastPrinted>2017-10-03T05:22:55Z</cp:lastPrinted>
  <dcterms:created xsi:type="dcterms:W3CDTF">2011-04-22T07:09:34Z</dcterms:created>
  <dcterms:modified xsi:type="dcterms:W3CDTF">2018-01-28T06:09:44Z</dcterms:modified>
</cp:coreProperties>
</file>