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88" r:id="rId2"/>
    <p:sldId id="720" r:id="rId3"/>
    <p:sldId id="389" r:id="rId4"/>
    <p:sldId id="718" r:id="rId5"/>
    <p:sldId id="72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4660"/>
  </p:normalViewPr>
  <p:slideViewPr>
    <p:cSldViewPr>
      <p:cViewPr varScale="1">
        <p:scale>
          <a:sx n="123" d="100"/>
          <a:sy n="123" d="100"/>
        </p:scale>
        <p:origin x="1056" y="-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Lecture 17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3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0BDE-7BC9-42F7-8B98-8E0F04D34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971D6-2FA5-48AB-A472-A71911C81A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There will be discussion this Friday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Attendance will be taken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failure to attend can result in loss of points</a:t>
            </a:r>
          </a:p>
        </p:txBody>
      </p:sp>
    </p:spTree>
    <p:extLst>
      <p:ext uri="{BB962C8B-B14F-4D97-AF65-F5344CB8AC3E}">
        <p14:creationId xmlns:p14="http://schemas.microsoft.com/office/powerpoint/2010/main" val="402161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Design studio 3</a:t>
            </a:r>
          </a:p>
          <a:p>
            <a:endParaRPr lang="en-US" dirty="0"/>
          </a:p>
          <a:p>
            <a:r>
              <a:rPr lang="en-US" dirty="0"/>
              <a:t>Design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8CEB-C2B9-449D-BFAD-BEAC95380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AB77E-8AB1-416A-98D4-092BA6FA5F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7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Targeted advertising inside malls</a:t>
            </a:r>
          </a:p>
          <a:p>
            <a:endParaRPr lang="en-US" dirty="0"/>
          </a:p>
          <a:p>
            <a:r>
              <a:rPr lang="en-US" dirty="0"/>
              <a:t>Context-specific art narration in museums</a:t>
            </a:r>
          </a:p>
          <a:p>
            <a:endParaRPr lang="en-US" dirty="0"/>
          </a:p>
          <a:p>
            <a:r>
              <a:rPr lang="en-US" dirty="0"/>
              <a:t>Distributed, collaborative sketching</a:t>
            </a:r>
          </a:p>
          <a:p>
            <a:endParaRPr lang="en-US" dirty="0"/>
          </a:p>
          <a:p>
            <a:r>
              <a:rPr lang="en-US" dirty="0"/>
              <a:t>Google Maps directions</a:t>
            </a:r>
          </a:p>
          <a:p>
            <a:endParaRPr lang="en-US" dirty="0"/>
          </a:p>
          <a:p>
            <a:r>
              <a:rPr lang="en-US"/>
              <a:t>…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65954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3726</TotalTime>
  <Words>52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SDCL</vt:lpstr>
      <vt:lpstr>Informatics 121 Software Design I</vt:lpstr>
      <vt:lpstr>Announcements</vt:lpstr>
      <vt:lpstr>Today’s lecture</vt:lpstr>
      <vt:lpstr>Design studio 3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678</cp:revision>
  <cp:lastPrinted>2017-12-04T20:35:18Z</cp:lastPrinted>
  <dcterms:created xsi:type="dcterms:W3CDTF">2011-04-22T07:09:34Z</dcterms:created>
  <dcterms:modified xsi:type="dcterms:W3CDTF">2019-03-06T19:42:12Z</dcterms:modified>
</cp:coreProperties>
</file>