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87" r:id="rId4"/>
    <p:sldId id="388" r:id="rId5"/>
    <p:sldId id="389" r:id="rId6"/>
    <p:sldId id="390" r:id="rId7"/>
    <p:sldId id="385" r:id="rId8"/>
    <p:sldId id="3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27" d="100"/>
          <a:sy n="127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223</a:t>
            </a:r>
            <a:br>
              <a:rPr lang="en-US" dirty="0" smtClean="0"/>
            </a:br>
            <a:r>
              <a:rPr lang="en-US" dirty="0" smtClean="0"/>
              <a:t>Applied Software Design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Expert practices</a:t>
            </a:r>
          </a:p>
          <a:p>
            <a:endParaRPr lang="en-US" dirty="0" smtClean="0"/>
          </a:p>
          <a:p>
            <a:r>
              <a:rPr lang="en-US" dirty="0" smtClean="0"/>
              <a:t>The papers</a:t>
            </a:r>
          </a:p>
          <a:p>
            <a:endParaRPr lang="en-US" dirty="0"/>
          </a:p>
          <a:p>
            <a:r>
              <a:rPr lang="en-US" dirty="0" smtClean="0"/>
              <a:t>Onward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 keep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Experts prefer simple solutions</a:t>
            </a:r>
          </a:p>
          <a:p>
            <a:endParaRPr lang="en-US" dirty="0"/>
          </a:p>
          <a:p>
            <a:r>
              <a:rPr lang="en-US" dirty="0" smtClean="0"/>
              <a:t>Experts solve simpler problems first</a:t>
            </a:r>
          </a:p>
          <a:p>
            <a:endParaRPr lang="en-US" dirty="0"/>
          </a:p>
          <a:p>
            <a:r>
              <a:rPr lang="en-US" dirty="0" smtClean="0"/>
              <a:t>Experts divide and conquer</a:t>
            </a:r>
          </a:p>
          <a:p>
            <a:endParaRPr lang="en-US" dirty="0"/>
          </a:p>
          <a:p>
            <a:r>
              <a:rPr lang="en-US" dirty="0" smtClean="0"/>
              <a:t>Experts do not overgeneralize</a:t>
            </a:r>
          </a:p>
          <a:p>
            <a:endParaRPr lang="en-US" dirty="0"/>
          </a:p>
          <a:p>
            <a:r>
              <a:rPr lang="en-US" dirty="0" smtClean="0"/>
              <a:t>Experts design elegant abstractions</a:t>
            </a:r>
          </a:p>
          <a:p>
            <a:endParaRPr lang="en-US" dirty="0"/>
          </a:p>
          <a:p>
            <a:r>
              <a:rPr lang="en-US" dirty="0" smtClean="0"/>
              <a:t>Experts use metaphor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 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Experts prefer working with others</a:t>
            </a:r>
          </a:p>
          <a:p>
            <a:endParaRPr lang="en-US" dirty="0"/>
          </a:p>
          <a:p>
            <a:r>
              <a:rPr lang="en-US" dirty="0" smtClean="0"/>
              <a:t>Experts reach out</a:t>
            </a:r>
          </a:p>
          <a:p>
            <a:endParaRPr lang="en-US" dirty="0"/>
          </a:p>
          <a:p>
            <a:r>
              <a:rPr lang="en-US" dirty="0" smtClean="0"/>
              <a:t>Experts check with others continually</a:t>
            </a:r>
          </a:p>
          <a:p>
            <a:endParaRPr lang="en-US" dirty="0"/>
          </a:p>
          <a:p>
            <a:r>
              <a:rPr lang="en-US" dirty="0" smtClean="0"/>
              <a:t>Experts socially embed and reinforce good practice</a:t>
            </a:r>
          </a:p>
          <a:p>
            <a:endParaRPr lang="en-US" dirty="0"/>
          </a:p>
          <a:p>
            <a:r>
              <a:rPr lang="en-US" dirty="0" smtClean="0"/>
              <a:t>Experts agree to disagree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Produce a </a:t>
            </a:r>
            <a:r>
              <a:rPr lang="en-US" smtClean="0"/>
              <a:t>UML </a:t>
            </a:r>
            <a:r>
              <a:rPr lang="en-US" i="1" smtClean="0"/>
              <a:t>class </a:t>
            </a:r>
            <a:r>
              <a:rPr lang="en-US" smtClean="0"/>
              <a:t>diagram </a:t>
            </a:r>
            <a:r>
              <a:rPr lang="en-US" dirty="0" smtClean="0"/>
              <a:t>of your entire software system, and bring a printed copy of this diagram with you to class next week</a:t>
            </a:r>
          </a:p>
          <a:p>
            <a:endParaRPr lang="en-US" dirty="0"/>
          </a:p>
          <a:p>
            <a:r>
              <a:rPr lang="en-US" dirty="0" smtClean="0"/>
              <a:t>Be prepared to talk about your UML diagram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prepared to talk about the process of creating your UML diagram</a:t>
            </a:r>
          </a:p>
          <a:p>
            <a:endParaRPr lang="en-US" dirty="0"/>
          </a:p>
          <a:p>
            <a:r>
              <a:rPr lang="en-US" dirty="0" smtClean="0"/>
              <a:t>Be prepared to talk about the value of the UML diagram</a:t>
            </a:r>
          </a:p>
        </p:txBody>
      </p:sp>
    </p:spTree>
    <p:extLst>
      <p:ext uri="{BB962C8B-B14F-4D97-AF65-F5344CB8AC3E}">
        <p14:creationId xmlns:p14="http://schemas.microsoft.com/office/powerpoint/2010/main" val="27244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</a:t>
            </a:r>
            <a:r>
              <a:rPr lang="en-US" dirty="0" smtClean="0"/>
              <a:t>all of the papers listed on the web site for April </a:t>
            </a:r>
            <a:r>
              <a:rPr lang="en-US" dirty="0" smtClean="0"/>
              <a:t>16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Prepare </a:t>
            </a:r>
            <a:r>
              <a:rPr lang="en-US" i="1" dirty="0" smtClean="0"/>
              <a:t>two</a:t>
            </a:r>
            <a:r>
              <a:rPr lang="en-US" dirty="0" smtClean="0"/>
              <a:t> questions, observations, or assertions about the papers and their overall content (printed, with name and student 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1154</TotalTime>
  <Words>163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SDCL</vt:lpstr>
      <vt:lpstr>Informatics 223 Applied Software Design Techniques</vt:lpstr>
      <vt:lpstr>Today</vt:lpstr>
      <vt:lpstr>Expert practices</vt:lpstr>
      <vt:lpstr>Experts keep it simple</vt:lpstr>
      <vt:lpstr>Experts collaborate</vt:lpstr>
      <vt:lpstr>The papers</vt:lpstr>
      <vt:lpstr>Onward</vt:lpstr>
      <vt:lpstr>Onward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116</cp:revision>
  <dcterms:created xsi:type="dcterms:W3CDTF">2011-04-22T07:09:34Z</dcterms:created>
  <dcterms:modified xsi:type="dcterms:W3CDTF">2015-04-09T05:11:26Z</dcterms:modified>
</cp:coreProperties>
</file>