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385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4C4C"/>
    <a:srgbClr val="F32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2696" autoAdjust="0"/>
    <p:restoredTop sz="94660"/>
  </p:normalViewPr>
  <p:slideViewPr>
    <p:cSldViewPr>
      <p:cViewPr varScale="1">
        <p:scale>
          <a:sx n="120" d="100"/>
          <a:sy n="120" d="100"/>
        </p:scale>
        <p:origin x="99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D7520-BF41-4E54-97AD-8EA3ED10F785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8F7332-6F3C-43B0-9340-BC8646E52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552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text style</a:t>
            </a:r>
          </a:p>
        </p:txBody>
      </p:sp>
    </p:spTree>
    <p:extLst>
      <p:ext uri="{BB962C8B-B14F-4D97-AF65-F5344CB8AC3E}">
        <p14:creationId xmlns:p14="http://schemas.microsoft.com/office/powerpoint/2010/main" val="2104668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0431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23" name="Straight Connector 22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7955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7626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75139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2239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2028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675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5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7175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666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2073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3589206" y="6649759"/>
            <a:ext cx="196560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1" dirty="0">
                <a:solidFill>
                  <a:srgbClr val="F32200"/>
                </a:solidFill>
              </a:rPr>
              <a:t>Department of Informatics, UC Irvine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64770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32200"/>
                </a:solidFill>
              </a:rPr>
              <a:t>SDCL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645319" y="6649759"/>
            <a:ext cx="13965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rgbClr val="4C4C4C"/>
                </a:solidFill>
              </a:rPr>
              <a:t>Collaboration</a:t>
            </a:r>
            <a:r>
              <a:rPr lang="en-US" sz="900" b="1" dirty="0"/>
              <a:t> </a:t>
            </a:r>
            <a:r>
              <a:rPr lang="en-US" sz="900" b="1" dirty="0">
                <a:solidFill>
                  <a:srgbClr val="4C4C4C"/>
                </a:solidFill>
              </a:rPr>
              <a:t>Laboratory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645319" y="6539298"/>
            <a:ext cx="117852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rgbClr val="4C4C4C"/>
                </a:solidFill>
              </a:rPr>
              <a:t>Software Design and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7169150" y="6632916"/>
            <a:ext cx="19748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>
                <a:solidFill>
                  <a:srgbClr val="F32200"/>
                </a:solidFill>
              </a:rPr>
              <a:t>sdcl.ics.uci.edu</a:t>
            </a:r>
            <a:r>
              <a:rPr lang="en-US" sz="900" b="1" baseline="0" dirty="0">
                <a:solidFill>
                  <a:srgbClr val="F32200"/>
                </a:solidFill>
              </a:rPr>
              <a:t>  </a:t>
            </a:r>
            <a:fld id="{30ABF327-B19C-4A16-9796-EFEDB6CCAA30}" type="slidenum">
              <a:rPr lang="en-US" sz="900" b="1" smtClean="0">
                <a:solidFill>
                  <a:srgbClr val="F32200"/>
                </a:solidFill>
              </a:rPr>
              <a:pPr algn="r"/>
              <a:t>‹#›</a:t>
            </a:fld>
            <a:endParaRPr lang="en-US" sz="900" b="1" dirty="0">
              <a:solidFill>
                <a:srgbClr val="F322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84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4C4C4C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4C4C4C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4C4C4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4C4C4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4C4C4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rgbClr val="4C4C4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Informatics 223</a:t>
            </a:r>
            <a:br>
              <a:rPr lang="en-US" dirty="0"/>
            </a:br>
            <a:r>
              <a:rPr lang="en-US" dirty="0"/>
              <a:t>Applied Software Design Techniques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Lecture 2</a:t>
            </a:r>
            <a:br>
              <a:rPr lang="en-US" dirty="0"/>
            </a:br>
            <a:endParaRPr lang="en-US" dirty="0"/>
          </a:p>
          <a:p>
            <a:r>
              <a:rPr lang="en-US" sz="1400" i="1" dirty="0"/>
              <a:t>Duplication of course material for any commercial purpose without the explicit written permission of the professor is prohibited.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195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Produce a UML </a:t>
            </a:r>
            <a:r>
              <a:rPr lang="en-US" i="1" dirty="0"/>
              <a:t>class </a:t>
            </a:r>
            <a:r>
              <a:rPr lang="en-US" dirty="0"/>
              <a:t>diagram of your </a:t>
            </a:r>
            <a:r>
              <a:rPr lang="en-US" u="sng" dirty="0"/>
              <a:t>entire</a:t>
            </a:r>
            <a:r>
              <a:rPr lang="en-US" dirty="0"/>
              <a:t> software system, and bring a </a:t>
            </a:r>
            <a:r>
              <a:rPr lang="en-US" u="sng" dirty="0"/>
              <a:t>printed</a:t>
            </a:r>
            <a:r>
              <a:rPr lang="en-US" dirty="0"/>
              <a:t> copy of this diagram with you to class on Tuesday</a:t>
            </a:r>
          </a:p>
          <a:p>
            <a:endParaRPr lang="en-US" dirty="0"/>
          </a:p>
          <a:p>
            <a:r>
              <a:rPr lang="en-US" dirty="0"/>
              <a:t>Be prepared to talk about your UML diagram</a:t>
            </a:r>
          </a:p>
          <a:p>
            <a:endParaRPr lang="en-US" dirty="0"/>
          </a:p>
          <a:p>
            <a:r>
              <a:rPr lang="en-US" dirty="0"/>
              <a:t>Be prepared to talk about the process of creating your UML diagram</a:t>
            </a:r>
          </a:p>
          <a:p>
            <a:endParaRPr lang="en-US" dirty="0"/>
          </a:p>
          <a:p>
            <a:r>
              <a:rPr lang="en-US" dirty="0"/>
              <a:t>Be prepared to talk about the value of the UML diagram</a:t>
            </a:r>
          </a:p>
        </p:txBody>
      </p:sp>
    </p:spTree>
    <p:extLst>
      <p:ext uri="{BB962C8B-B14F-4D97-AF65-F5344CB8AC3E}">
        <p14:creationId xmlns:p14="http://schemas.microsoft.com/office/powerpoint/2010/main" val="2724449274"/>
      </p:ext>
    </p:extLst>
  </p:cSld>
  <p:clrMapOvr>
    <a:masterClrMapping/>
  </p:clrMapOvr>
</p:sld>
</file>

<file path=ppt/theme/theme1.xml><?xml version="1.0" encoding="utf-8"?>
<a:theme xmlns:a="http://schemas.openxmlformats.org/drawingml/2006/main" name="SDC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SDCL</Template>
  <TotalTime>1155</TotalTime>
  <Words>61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SDCL</vt:lpstr>
      <vt:lpstr>Informatics 223 Applied Software Design Techniques</vt:lpstr>
      <vt:lpstr>Onward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 van der Hoek</dc:creator>
  <cp:lastModifiedBy>Andre van der Hoek</cp:lastModifiedBy>
  <cp:revision>118</cp:revision>
  <dcterms:created xsi:type="dcterms:W3CDTF">2011-04-22T07:09:34Z</dcterms:created>
  <dcterms:modified xsi:type="dcterms:W3CDTF">2017-04-10T16:14:07Z</dcterms:modified>
</cp:coreProperties>
</file>