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425" r:id="rId4"/>
    <p:sldId id="427" r:id="rId5"/>
    <p:sldId id="428" r:id="rId6"/>
    <p:sldId id="426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24" r:id="rId38"/>
    <p:sldId id="38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24" d="100"/>
          <a:sy n="124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as we did so opportunistically, we quickly figured</a:t>
            </a:r>
            <a:r>
              <a:rPr lang="en-US" baseline="0" dirty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4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satisfactory experience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 for realization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59010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44588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432488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/>
              <a:t>Goals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/>
              <a:t>The award must be representative of the professional society that is commissioning it</a:t>
            </a:r>
          </a:p>
        </p:txBody>
      </p:sp>
    </p:spTree>
    <p:extLst>
      <p:ext uri="{BB962C8B-B14F-4D97-AF65-F5344CB8AC3E}">
        <p14:creationId xmlns:p14="http://schemas.microsoft.com/office/powerpoint/2010/main" val="305439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architecture and UML diagrams</a:t>
            </a:r>
          </a:p>
          <a:p>
            <a:endParaRPr lang="en-US" dirty="0"/>
          </a:p>
          <a:p>
            <a:r>
              <a:rPr lang="en-US" dirty="0"/>
              <a:t>Expert practices</a:t>
            </a:r>
          </a:p>
          <a:p>
            <a:endParaRPr lang="en-US" dirty="0"/>
          </a:p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Onward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constraint represents an explicit acknowledgment of a condition that restricts the design project</a:t>
            </a:r>
          </a:p>
          <a:p>
            <a:endParaRPr lang="en-US" dirty="0"/>
          </a:p>
          <a:p>
            <a:r>
              <a:rPr lang="en-US" dirty="0"/>
              <a:t>Constraints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Constraints change over time, and may or may not be (partially) met by the current state of the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4279897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luxury airplane must weigh less than 50,000 pounds</a:t>
            </a:r>
          </a:p>
          <a:p>
            <a:endParaRPr lang="en-US" dirty="0"/>
          </a:p>
          <a:p>
            <a:r>
              <a:rPr lang="en-US" dirty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/>
              <a:t>The award must cost less than $1000 to produce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assumption represents a fact that is taken for granted, may or may not be true, and influences the design project</a:t>
            </a:r>
          </a:p>
          <a:p>
            <a:endParaRPr lang="en-US" dirty="0"/>
          </a:p>
          <a:p>
            <a:r>
              <a:rPr lang="en-US" dirty="0"/>
              <a:t>Assumptions may be made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Assumptions change over time, and may or may not be (partially) fulfilled by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average person weighs 85 kilograms</a:t>
            </a:r>
          </a:p>
          <a:p>
            <a:endParaRPr lang="en-US" dirty="0"/>
          </a:p>
          <a:p>
            <a:r>
              <a:rPr lang="en-US" dirty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/>
              <a:t>The professional society’s logo is red and white, which therefore must be its preferred colors for the award</a:t>
            </a:r>
          </a:p>
        </p:txBody>
      </p:sp>
    </p:spTree>
    <p:extLst>
      <p:ext uri="{BB962C8B-B14F-4D97-AF65-F5344CB8AC3E}">
        <p14:creationId xmlns:p14="http://schemas.microsoft.com/office/powerpoint/2010/main" val="356696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/>
              <a:t>Decisions are the sole responsibility of the designer, though they can be (heavily) influenced by other stakeholders</a:t>
            </a:r>
          </a:p>
          <a:p>
            <a:endParaRPr lang="en-US" dirty="0"/>
          </a:p>
          <a:p>
            <a:r>
              <a:rPr lang="en-US" dirty="0"/>
              <a:t>Decisions change over time, and new decisions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4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/>
              <a:t>The award shall be made out of colored glass</a:t>
            </a:r>
          </a:p>
        </p:txBody>
      </p:sp>
    </p:spTree>
    <p:extLst>
      <p:ext uri="{BB962C8B-B14F-4D97-AF65-F5344CB8AC3E}">
        <p14:creationId xmlns:p14="http://schemas.microsoft.com/office/powerpoint/2010/main" val="482617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idea represents a thought or opinion, ranging from highly unformed to fully formed, that potentially shapes the design solution</a:t>
            </a:r>
          </a:p>
          <a:p>
            <a:endParaRPr lang="en-US" dirty="0"/>
          </a:p>
          <a:p>
            <a:r>
              <a:rPr lang="en-US" dirty="0"/>
              <a:t>Ideas typically are the sole responsibility of the designer, though they may be inspired by many different sources</a:t>
            </a:r>
          </a:p>
          <a:p>
            <a:endParaRPr lang="en-US" dirty="0"/>
          </a:p>
          <a:p>
            <a:r>
              <a:rPr lang="en-US" dirty="0"/>
              <a:t>Ideas change over time, and new ideas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8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the luxury airplane had a shower on board?</a:t>
            </a:r>
          </a:p>
          <a:p>
            <a:endParaRPr lang="en-US" dirty="0"/>
          </a:p>
          <a:p>
            <a:r>
              <a:rPr lang="en-US" dirty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/>
              <a:t>I am thinking that the award should be a variant of last year’s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55775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179237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/>
              <a:t>architecture and UML </a:t>
            </a:r>
            <a:r>
              <a:rPr lang="en-US" dirty="0"/>
              <a:t>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us about the diagrams themselves</a:t>
            </a:r>
          </a:p>
          <a:p>
            <a:pPr lvl="1"/>
            <a:r>
              <a:rPr lang="en-US" dirty="0"/>
              <a:t>what do we see?</a:t>
            </a:r>
          </a:p>
          <a:p>
            <a:endParaRPr lang="en-US" dirty="0"/>
          </a:p>
          <a:p>
            <a:r>
              <a:rPr lang="en-US" dirty="0"/>
              <a:t>Tell us about the process of creating the diagrams</a:t>
            </a:r>
          </a:p>
          <a:p>
            <a:endParaRPr lang="en-US" dirty="0"/>
          </a:p>
          <a:p>
            <a:r>
              <a:rPr lang="en-US" dirty="0"/>
              <a:t>Tell us about the value of the diagrams</a:t>
            </a:r>
          </a:p>
        </p:txBody>
      </p:sp>
    </p:spTree>
    <p:extLst>
      <p:ext uri="{BB962C8B-B14F-4D97-AF65-F5344CB8AC3E}">
        <p14:creationId xmlns:p14="http://schemas.microsoft.com/office/powerpoint/2010/main" val="301367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735744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Routine, adaptive, and original design projects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913880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11274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051961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457260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 difficult!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4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…we introduce the practices of expert software designers that help ameliorate these difficulties</a:t>
            </a:r>
          </a:p>
          <a:p>
            <a:endParaRPr lang="en-US" dirty="0"/>
          </a:p>
          <a:p>
            <a:r>
              <a:rPr lang="en-US" dirty="0"/>
              <a:t>…we study core ways in which software designers structure their solutions</a:t>
            </a:r>
          </a:p>
          <a:p>
            <a:endParaRPr lang="en-US" dirty="0"/>
          </a:p>
          <a:p>
            <a:r>
              <a:rPr lang="en-US" dirty="0"/>
              <a:t>…we practice!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4C4C4C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4C4C4C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338155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all of the papers listed on the web site for April 20</a:t>
            </a:r>
          </a:p>
          <a:p>
            <a:endParaRPr lang="en-US" dirty="0"/>
          </a:p>
          <a:p>
            <a:r>
              <a:rPr lang="en-US" dirty="0"/>
              <a:t>Prepare </a:t>
            </a:r>
            <a:r>
              <a:rPr lang="en-US" i="1" dirty="0"/>
              <a:t>four</a:t>
            </a:r>
            <a:r>
              <a:rPr lang="en-US" dirty="0"/>
              <a:t> questions, observations, or assertions about the papers and their overall content (printed, with name and student id)</a:t>
            </a:r>
          </a:p>
        </p:txBody>
      </p:sp>
    </p:spTree>
    <p:extLst>
      <p:ext uri="{BB962C8B-B14F-4D97-AF65-F5344CB8AC3E}">
        <p14:creationId xmlns:p14="http://schemas.microsoft.com/office/powerpoint/2010/main" val="41196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borrow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Experts prefer solutions that they know work</a:t>
            </a:r>
          </a:p>
          <a:p>
            <a:endParaRPr lang="en-US" dirty="0"/>
          </a:p>
          <a:p>
            <a:r>
              <a:rPr lang="en-US" dirty="0"/>
              <a:t>Experts look around</a:t>
            </a:r>
          </a:p>
          <a:p>
            <a:endParaRPr lang="en-US" dirty="0"/>
          </a:p>
          <a:p>
            <a:r>
              <a:rPr lang="en-US" dirty="0"/>
              <a:t>Experts take inspiration from wherever they can</a:t>
            </a:r>
          </a:p>
          <a:p>
            <a:endParaRPr lang="en-US" dirty="0"/>
          </a:p>
          <a:p>
            <a:r>
              <a:rPr lang="en-US" dirty="0"/>
              <a:t>Experts use analogy</a:t>
            </a:r>
          </a:p>
          <a:p>
            <a:endParaRPr lang="en-US" dirty="0"/>
          </a:p>
          <a:p>
            <a:r>
              <a:rPr lang="en-US" dirty="0"/>
              <a:t>Experts use design methods (selectively)</a:t>
            </a:r>
          </a:p>
          <a:p>
            <a:endParaRPr lang="en-US" dirty="0"/>
          </a:p>
          <a:p>
            <a:r>
              <a:rPr lang="en-US" dirty="0"/>
              <a:t>Experts network</a:t>
            </a:r>
          </a:p>
        </p:txBody>
      </p:sp>
    </p:spTree>
    <p:extLst>
      <p:ext uri="{BB962C8B-B14F-4D97-AF65-F5344CB8AC3E}">
        <p14:creationId xmlns:p14="http://schemas.microsoft.com/office/powerpoint/2010/main" val="428475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break 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Experts relax constraints</a:t>
            </a:r>
          </a:p>
          <a:p>
            <a:endParaRPr lang="en-US" dirty="0"/>
          </a:p>
          <a:p>
            <a:r>
              <a:rPr lang="en-US" dirty="0"/>
              <a:t>Experts reshape the problem space</a:t>
            </a:r>
          </a:p>
          <a:p>
            <a:endParaRPr lang="en-US" dirty="0"/>
          </a:p>
          <a:p>
            <a:r>
              <a:rPr lang="en-US" dirty="0"/>
              <a:t>Experts use notations as lenses, rather than straightjackets</a:t>
            </a:r>
          </a:p>
          <a:p>
            <a:endParaRPr lang="en-US" dirty="0"/>
          </a:p>
          <a:p>
            <a:r>
              <a:rPr lang="en-US" dirty="0"/>
              <a:t>Experts design throughout the creation of software</a:t>
            </a:r>
          </a:p>
          <a:p>
            <a:endParaRPr lang="en-US" dirty="0"/>
          </a:p>
          <a:p>
            <a:r>
              <a:rPr lang="en-US" dirty="0"/>
              <a:t>Experts do not feel obliged to use things as intended</a:t>
            </a:r>
          </a:p>
        </p:txBody>
      </p:sp>
    </p:spTree>
    <p:extLst>
      <p:ext uri="{BB962C8B-B14F-4D97-AF65-F5344CB8AC3E}">
        <p14:creationId xmlns:p14="http://schemas.microsoft.com/office/powerpoint/2010/main" val="301841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1402</TotalTime>
  <Words>1220</Words>
  <Application>Microsoft Office PowerPoint</Application>
  <PresentationFormat>On-screen Show (4:3)</PresentationFormat>
  <Paragraphs>311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SDCL</vt:lpstr>
      <vt:lpstr>Informatics 223 Applied Software Design Techniques</vt:lpstr>
      <vt:lpstr>Today</vt:lpstr>
      <vt:lpstr>The architecture and UML diagrams</vt:lpstr>
      <vt:lpstr>Experts borrow</vt:lpstr>
      <vt:lpstr>Experts break the rules</vt:lpstr>
      <vt:lpstr>Our definition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Design the software to fly a drone</vt:lpstr>
      <vt:lpstr>Routine, adaptive, and original design projects</vt:lpstr>
      <vt:lpstr>Design an instant message system</vt:lpstr>
      <vt:lpstr>Design a word processor</vt:lpstr>
      <vt:lpstr>Design the software to fly a drone</vt:lpstr>
      <vt:lpstr>Design is difficult!</vt:lpstr>
      <vt:lpstr>In this class…</vt:lpstr>
      <vt:lpstr>Our focus</vt:lpstr>
      <vt:lpstr>Onward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126</cp:revision>
  <dcterms:created xsi:type="dcterms:W3CDTF">2011-04-22T07:09:34Z</dcterms:created>
  <dcterms:modified xsi:type="dcterms:W3CDTF">2017-04-17T17:32:28Z</dcterms:modified>
</cp:coreProperties>
</file>