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Default Extension="tiff" ContentType="image/tiff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1310" r:id="rId2"/>
    <p:sldId id="1464" r:id="rId3"/>
    <p:sldId id="1466" r:id="rId4"/>
    <p:sldId id="1382" r:id="rId5"/>
    <p:sldId id="1467" r:id="rId6"/>
    <p:sldId id="1468" r:id="rId7"/>
    <p:sldId id="1469" r:id="rId8"/>
    <p:sldId id="1472" r:id="rId9"/>
    <p:sldId id="1473" r:id="rId10"/>
    <p:sldId id="1474" r:id="rId11"/>
    <p:sldId id="1478" r:id="rId12"/>
    <p:sldId id="1383" r:id="rId13"/>
    <p:sldId id="1381" r:id="rId14"/>
    <p:sldId id="1385" r:id="rId15"/>
    <p:sldId id="1386" r:id="rId16"/>
    <p:sldId id="1387" r:id="rId17"/>
    <p:sldId id="1388" r:id="rId18"/>
    <p:sldId id="1389" r:id="rId19"/>
    <p:sldId id="1390" r:id="rId20"/>
    <p:sldId id="1391" r:id="rId21"/>
    <p:sldId id="1392" r:id="rId22"/>
    <p:sldId id="1393" r:id="rId23"/>
    <p:sldId id="1395" r:id="rId24"/>
    <p:sldId id="1396" r:id="rId25"/>
    <p:sldId id="1397" r:id="rId26"/>
    <p:sldId id="1406" r:id="rId27"/>
    <p:sldId id="1480" r:id="rId28"/>
    <p:sldId id="1479" r:id="rId29"/>
    <p:sldId id="1481" r:id="rId30"/>
    <p:sldId id="1482" r:id="rId31"/>
    <p:sldId id="1483" r:id="rId32"/>
    <p:sldId id="1484" r:id="rId33"/>
    <p:sldId id="1485" r:id="rId34"/>
    <p:sldId id="1486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6600"/>
    <a:srgbClr val="FFFF00"/>
    <a:srgbClr val="FF3300"/>
    <a:srgbClr val="FFFFFF"/>
    <a:srgbClr val="DDDDDD"/>
    <a:srgbClr val="0000FF"/>
    <a:srgbClr val="808080"/>
    <a:srgbClr val="969696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219" autoAdjust="0"/>
    <p:restoredTop sz="83532" autoAdjust="0"/>
  </p:normalViewPr>
  <p:slideViewPr>
    <p:cSldViewPr>
      <p:cViewPr>
        <p:scale>
          <a:sx n="80" d="100"/>
          <a:sy n="80" d="100"/>
        </p:scale>
        <p:origin x="-1264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7592E1-A9B6-4962-9350-C6ECF34C4A6F}" type="datetimeFigureOut">
              <a:rPr lang="fr-FR"/>
              <a:pPr>
                <a:defRPr/>
              </a:pPr>
              <a:t>12/7/10</a:t>
            </a:fld>
            <a:endParaRPr lang="fr-FR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402582-ED84-4097-8FD4-3C9B569299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0357B99-9D7B-4E41-B874-8AB89DB3C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6" rIns="96653" bIns="48326" anchor="b"/>
          <a:lstStyle/>
          <a:p>
            <a:pPr algn="r" defTabSz="966702"/>
            <a:fld id="{DF5DD4ED-309C-4A76-9455-867B4A8611E2}" type="slidenum">
              <a:rPr lang="en-US" sz="1300">
                <a:latin typeface="Times New Roman" pitchFamily="18" charset="0"/>
              </a:rPr>
              <a:pPr algn="r" defTabSz="966702"/>
              <a:t>1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4A7AF-4F10-4E09-870C-A39CBF249BF0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8D785-A30B-49CC-B880-EA26D1171713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E7F1A-F5BD-43F2-913D-2876B966128D}" type="slidenum">
              <a:rPr lang="en-US"/>
              <a:pPr/>
              <a:t>16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8F40F-4D66-4EDB-92A2-885140A5FB86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7C78C-2377-4B66-BBB2-79792F741D72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78590-CE94-43DB-8188-0DF410E18807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04893-9FAF-445E-9DF3-256672F59A54}" type="slidenum">
              <a:rPr lang="en-US"/>
              <a:pPr/>
              <a:t>20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D729C-144A-41F1-8A45-4D091AF7A166}" type="slidenum">
              <a:rPr lang="en-US"/>
              <a:pPr/>
              <a:t>21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baseline="0" dirty="0" smtClean="0"/>
          </a:p>
          <a:p>
            <a:r>
              <a:rPr lang="en-US" baseline="0" dirty="0" smtClean="0"/>
              <a:t>Two caches:</a:t>
            </a:r>
          </a:p>
          <a:p>
            <a:r>
              <a:rPr lang="en-US" baseline="0" dirty="0" smtClean="0"/>
              <a:t>“Operation” cache to prevent recursive calls with the same arguments.</a:t>
            </a:r>
          </a:p>
          <a:p>
            <a:r>
              <a:rPr lang="en-US" baseline="0" dirty="0" smtClean="0"/>
              <a:t>Cache to store all nodes to catch isomorphism (coming up with a node that results in the same variable and same children lists)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557BB-F6ED-433A-97B3-DF2738251D56}" type="slidenum">
              <a:rPr lang="en-US"/>
              <a:pPr/>
              <a:t>22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B9C1-8C9C-4BE5-831D-91300794316A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A214E-042E-CF45-9D02-64055D85D227}" type="slidenum">
              <a:rPr lang="en-US"/>
              <a:pPr/>
              <a:t>5</a:t>
            </a:fld>
            <a:endParaRPr lang="en-US"/>
          </a:p>
        </p:txBody>
      </p:sp>
      <p:sp>
        <p:nvSpPr>
          <p:cNvPr id="165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7A289-5A44-4BBC-B17A-E5DC6C09488E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51E10-A76C-4A25-BDB5-FC549AF1FC14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35115-05AA-4A64-B080-7FDDAE33B3B4}" type="slidenum">
              <a:rPr lang="en-US"/>
              <a:pPr/>
              <a:t>26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955C2-A9D6-2243-8B33-49DF7E03CC1C}" type="slidenum">
              <a:rPr lang="en-US"/>
              <a:pPr/>
              <a:t>6</a:t>
            </a:fld>
            <a:endParaRPr lang="en-US"/>
          </a:p>
        </p:txBody>
      </p:sp>
      <p:sp>
        <p:nvSpPr>
          <p:cNvPr id="165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ABBB5-9F23-F34B-927C-8C9760A74C69}" type="slidenum">
              <a:rPr lang="en-US"/>
              <a:pPr/>
              <a:t>7</a:t>
            </a:fld>
            <a:endParaRPr lang="en-US"/>
          </a:p>
        </p:txBody>
      </p:sp>
      <p:sp>
        <p:nvSpPr>
          <p:cNvPr id="126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76454-1211-6C46-8FC0-A73AFCA0A7D8}" type="slidenum">
              <a:rPr lang="en-US"/>
              <a:pPr/>
              <a:t>8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DABB7-CDA6-BA47-B8DA-5B1747DB9059}" type="slidenum">
              <a:rPr lang="en-US"/>
              <a:pPr/>
              <a:t>9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r>
              <a:rPr lang="en-US"/>
              <a:t>===============================================================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8A7FE-F797-C04D-B61C-22DDBCC99C17}" type="slidenum">
              <a:rPr lang="en-US"/>
              <a:pPr/>
              <a:t>10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856" y="4560817"/>
            <a:ext cx="5853489" cy="432103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DD1C6-6A20-4083-A266-434C483F2AA9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A4788-134E-43AE-B00B-210BB947D1B5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7526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1462088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BBDBAD2-3334-4B00-BD9C-E9783E49128D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0B2BED4-B06E-47F6-B19B-DDB0C4798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A7F8-EFAC-4407-B95B-B72EE28B1127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4C10-C83C-4E48-80DF-099F626F1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2054-8787-4EFF-A3AF-FCE9E079B7FE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9597-70A2-466E-9F23-84AA12CC3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29A8-8E69-419A-B6C7-03D1CD049600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C2CB-6967-4D56-BF49-6D9D28370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E19E-8209-42F2-897C-A6DBBE7AB1F4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D70A-52A7-408D-A213-70970965D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066800"/>
            <a:ext cx="3810000" cy="2455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675063"/>
            <a:ext cx="38100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8BBF7-0D1F-49B3-9CFF-D33BDA3148DB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AB61-9EA9-4768-89AB-133A1911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8FEB4-1E5C-4CEC-9588-3F30F2FE0919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5B21-A951-4DFE-88FB-4D38CA516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D417-71C6-4B63-B8C5-BC2508F39826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FE32-4D99-40AE-8828-B23E6CBCB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4313"/>
            <a:ext cx="7648575" cy="623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7DF20-8F09-4CD7-9EAA-635AE7947387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9A6C-0C0F-45F4-82BE-40DB8F79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AB51-9B68-472E-AD81-3ACCFF419007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D19C-1786-40B8-8C71-D42286CDD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066800"/>
            <a:ext cx="381000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066800"/>
            <a:ext cx="381000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B6FC-949A-469B-A6EC-0A63AC303F25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C909-7C75-4C48-9D4C-619A1C786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BC91B-CFA9-4CD9-AFC3-6953F9873F0A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34258-3A21-431B-A7DD-645A89292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285E-678F-4E91-9800-52DAFF082642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B60B-8103-477E-BB7F-59CDF4287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74D59-161F-42AD-B37F-557B1F0CCB29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5786-04E5-46A6-B2BF-ED6FF8381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191C3-0B76-42C3-A708-5DEDD0C96222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E2B8F-9BCB-4E65-B131-A783D967B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D94D-4AF0-4E59-BCFB-CD1EFFB96C28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AF80-4295-4348-B94A-715677B5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282575" y="226932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665162" y="226932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06400" y="647619"/>
            <a:ext cx="738187" cy="474663"/>
            <a:chOff x="406400" y="647619"/>
            <a:chExt cx="738187" cy="474663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ltGray">
            <a:xfrm>
              <a:off x="406400" y="647619"/>
              <a:ext cx="422275" cy="47466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Calibri" pitchFamily="34" charset="0"/>
                <a:ea typeface="Verdana" pitchFamily="34" charset="0"/>
                <a:cs typeface="Calibri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ltGray">
            <a:xfrm>
              <a:off x="776287" y="647619"/>
              <a:ext cx="368300" cy="474663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Calibri" pitchFamily="34" charset="0"/>
                <a:ea typeface="Verdana" pitchFamily="34" charset="0"/>
                <a:cs typeface="Calibri" pitchFamily="34" charset="0"/>
              </a:endParaRPr>
            </a:p>
          </p:txBody>
        </p:sp>
      </p:grp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-7938" y="57618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27062" y="118982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07975" y="909556"/>
            <a:ext cx="8607425" cy="45719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066800"/>
            <a:ext cx="77724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F8376F1A-F650-42F4-A44C-126787B38B4A}" type="datetime1">
              <a:rPr lang="en-US" smtClean="0"/>
              <a:pPr>
                <a:defRPr/>
              </a:pPr>
              <a:t>12/7/10</a:t>
            </a:fld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926C9D9-CD8E-49FC-A83F-47C3C39C0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b="1" dirty="0" smtClean="0"/>
              <a:t>An Overview of Compiling Constraint Networks </a:t>
            </a:r>
            <a:r>
              <a:rPr lang="en-US" sz="3600" dirty="0" smtClean="0"/>
              <a:t>into AND/OR Multi-valued Decision Diagrams (</a:t>
            </a:r>
            <a:r>
              <a:rPr lang="en-US" sz="3600" dirty="0" err="1" smtClean="0"/>
              <a:t>AOMDDs</a:t>
            </a:r>
            <a:r>
              <a:rPr lang="en-US" sz="3600" dirty="0" smtClean="0"/>
              <a:t>)</a:t>
            </a:r>
            <a:endParaRPr lang="en-US" sz="3600" b="1" dirty="0" smtClean="0"/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3657600" y="3124200"/>
            <a:ext cx="177028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William Lam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CS 275 Project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76030" y="6248400"/>
            <a:ext cx="7191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 slides on AND/OR search and decision diagrams were provided by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Rina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Dechter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962400"/>
            <a:ext cx="7162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Papers:</a:t>
            </a:r>
          </a:p>
          <a:p>
            <a:pPr lvl="1"/>
            <a:r>
              <a:rPr lang="en-US" dirty="0" err="1" smtClean="0"/>
              <a:t>Mateescu</a:t>
            </a:r>
            <a:r>
              <a:rPr lang="en-US" dirty="0" smtClean="0"/>
              <a:t> R., </a:t>
            </a:r>
            <a:r>
              <a:rPr lang="en-US" dirty="0" err="1" smtClean="0"/>
              <a:t>Dechter</a:t>
            </a:r>
            <a:r>
              <a:rPr lang="en-US" dirty="0" smtClean="0"/>
              <a:t> R. Compiling Constraint Networks into AND/OR Multi-valued Decision Diagrams (</a:t>
            </a:r>
            <a:r>
              <a:rPr lang="en-US" dirty="0" err="1" smtClean="0"/>
              <a:t>AOMDDs</a:t>
            </a:r>
            <a:r>
              <a:rPr lang="en-US" dirty="0" smtClean="0"/>
              <a:t>). (CP 2006)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Mateescu</a:t>
            </a:r>
            <a:r>
              <a:rPr lang="en-US" dirty="0" smtClean="0"/>
              <a:t> R., </a:t>
            </a:r>
            <a:r>
              <a:rPr lang="en-US" dirty="0" err="1" smtClean="0"/>
              <a:t>Dechter</a:t>
            </a:r>
            <a:r>
              <a:rPr lang="en-US" dirty="0" smtClean="0"/>
              <a:t> R., and </a:t>
            </a:r>
            <a:r>
              <a:rPr lang="en-US" dirty="0" err="1" smtClean="0"/>
              <a:t>Marinescu</a:t>
            </a:r>
            <a:r>
              <a:rPr lang="en-US" dirty="0" smtClean="0"/>
              <a:t>, R. AND/OR Multi-valued Decision Diagrams (</a:t>
            </a:r>
            <a:r>
              <a:rPr lang="en-US" dirty="0" err="1" smtClean="0"/>
              <a:t>AOMDDs</a:t>
            </a:r>
            <a:r>
              <a:rPr lang="en-US" dirty="0" smtClean="0"/>
              <a:t>) for Graphical Models. (JAIR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 b="1"/>
              <a:t>AND/OR Search Graphs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Any two nodes  that root identical </a:t>
            </a:r>
            <a:r>
              <a:rPr lang="en-US" sz="2400" dirty="0" err="1"/>
              <a:t>subtrees/subgraphs</a:t>
            </a:r>
            <a:r>
              <a:rPr lang="en-US" sz="2400" dirty="0"/>
              <a:t> (are </a:t>
            </a:r>
            <a:r>
              <a:rPr lang="en-US" sz="2400" dirty="0" err="1"/>
              <a:t>unifiable</a:t>
            </a:r>
            <a:r>
              <a:rPr lang="en-US" sz="2400" dirty="0"/>
              <a:t>) can be </a:t>
            </a:r>
            <a:r>
              <a:rPr lang="en-US" sz="2400" dirty="0">
                <a:solidFill>
                  <a:schemeClr val="hlink"/>
                </a:solidFill>
              </a:rPr>
              <a:t>merged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Minimal AND/OR search graph: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/>
              <a:t>of R relative to tree T is the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/>
              <a:t>closure under merge of the AND/OR search tree of R relative to T, where inconsistent </a:t>
            </a:r>
            <a:r>
              <a:rPr lang="en-US" sz="2400" dirty="0" err="1"/>
              <a:t>subtrees</a:t>
            </a:r>
            <a:r>
              <a:rPr lang="en-US" sz="2400" dirty="0"/>
              <a:t> are pruned.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Canonicity:</a:t>
            </a:r>
            <a:r>
              <a:rPr lang="en-US" sz="2400" dirty="0"/>
              <a:t> The minimal AND/OR graph relative to T is unique for all constraints equivalent to R.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All Four Search Spaces</a:t>
            </a:r>
          </a:p>
        </p:txBody>
      </p:sp>
      <p:sp>
        <p:nvSpPr>
          <p:cNvPr id="1682435" name="Text Box 3"/>
          <p:cNvSpPr txBox="1">
            <a:spLocks noChangeArrowheads="1"/>
          </p:cNvSpPr>
          <p:nvPr/>
        </p:nvSpPr>
        <p:spPr bwMode="auto">
          <a:xfrm>
            <a:off x="1817688" y="3543300"/>
            <a:ext cx="14319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latin typeface="Tahoma" charset="0"/>
              </a:rPr>
              <a:t>Full OR search tree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hlink"/>
                </a:solidFill>
                <a:latin typeface="Tahoma" charset="0"/>
              </a:rPr>
              <a:t>126 nodes</a:t>
            </a:r>
            <a:endParaRPr lang="en-US" sz="1000">
              <a:latin typeface="Tahoma" charset="0"/>
            </a:endParaRPr>
          </a:p>
        </p:txBody>
      </p:sp>
      <p:sp>
        <p:nvSpPr>
          <p:cNvPr id="1682436" name="Text Box 4"/>
          <p:cNvSpPr txBox="1">
            <a:spLocks noChangeArrowheads="1"/>
          </p:cNvSpPr>
          <p:nvPr/>
        </p:nvSpPr>
        <p:spPr bwMode="auto">
          <a:xfrm>
            <a:off x="1752600" y="5867400"/>
            <a:ext cx="17510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latin typeface="Tahoma" charset="0"/>
              </a:rPr>
              <a:t>Full AND/OR search tree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hlink"/>
                </a:solidFill>
                <a:latin typeface="Tahoma" charset="0"/>
              </a:rPr>
              <a:t>54 AND nodes</a:t>
            </a:r>
          </a:p>
        </p:txBody>
      </p:sp>
      <p:sp>
        <p:nvSpPr>
          <p:cNvPr id="1682437" name="Text Box 5"/>
          <p:cNvSpPr txBox="1">
            <a:spLocks noChangeArrowheads="1"/>
          </p:cNvSpPr>
          <p:nvPr/>
        </p:nvSpPr>
        <p:spPr bwMode="auto">
          <a:xfrm>
            <a:off x="6105525" y="3543300"/>
            <a:ext cx="23256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latin typeface="Tahoma" charset="0"/>
              </a:rPr>
              <a:t>Context minimal OR search graph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hlink"/>
                </a:solidFill>
                <a:latin typeface="Tahoma" charset="0"/>
              </a:rPr>
              <a:t>28 nodes</a:t>
            </a:r>
          </a:p>
        </p:txBody>
      </p:sp>
      <p:sp>
        <p:nvSpPr>
          <p:cNvPr id="1682438" name="Text Box 6"/>
          <p:cNvSpPr txBox="1">
            <a:spLocks noChangeArrowheads="1"/>
          </p:cNvSpPr>
          <p:nvPr/>
        </p:nvSpPr>
        <p:spPr bwMode="auto">
          <a:xfrm>
            <a:off x="5943600" y="5791200"/>
            <a:ext cx="2681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>
                <a:latin typeface="Tahoma" charset="0"/>
              </a:rPr>
              <a:t>Context minimal AND/OR search graph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000">
                <a:solidFill>
                  <a:schemeClr val="hlink"/>
                </a:solidFill>
                <a:latin typeface="Tahoma" charset="0"/>
              </a:rPr>
              <a:t>18 AND nodes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52400" y="2057400"/>
            <a:ext cx="5132388" cy="1427163"/>
            <a:chOff x="41" y="2209"/>
            <a:chExt cx="5660" cy="1574"/>
          </a:xfrm>
        </p:grpSpPr>
        <p:cxnSp>
          <p:nvCxnSpPr>
            <p:cNvPr id="1682440" name="AutoShape 8"/>
            <p:cNvCxnSpPr>
              <a:cxnSpLocks noChangeAspect="1" noChangeShapeType="1"/>
              <a:stCxn id="1682680" idx="2"/>
              <a:endCxn id="1682441" idx="0"/>
            </p:cNvCxnSpPr>
            <p:nvPr/>
          </p:nvCxnSpPr>
          <p:spPr bwMode="auto">
            <a:xfrm flipH="1">
              <a:off x="684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41" name="Rectangle 9"/>
            <p:cNvSpPr>
              <a:spLocks noChangeAspect="1" noChangeArrowheads="1"/>
            </p:cNvSpPr>
            <p:nvPr/>
          </p:nvSpPr>
          <p:spPr bwMode="auto">
            <a:xfrm>
              <a:off x="626" y="283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42" name="AutoShape 10"/>
            <p:cNvCxnSpPr>
              <a:cxnSpLocks noChangeAspect="1" noChangeShapeType="1"/>
              <a:stCxn id="1682443" idx="0"/>
              <a:endCxn id="1682680" idx="2"/>
            </p:cNvCxnSpPr>
            <p:nvPr/>
          </p:nvCxnSpPr>
          <p:spPr bwMode="auto">
            <a:xfrm flipH="1" flipV="1">
              <a:off x="1014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43" name="Rectangle 11"/>
            <p:cNvSpPr>
              <a:spLocks noChangeAspect="1" noChangeArrowheads="1"/>
            </p:cNvSpPr>
            <p:nvPr/>
          </p:nvSpPr>
          <p:spPr bwMode="auto">
            <a:xfrm>
              <a:off x="1286" y="283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44" name="AutoShape 12"/>
            <p:cNvCxnSpPr>
              <a:cxnSpLocks noChangeAspect="1" noChangeShapeType="1"/>
              <a:stCxn id="1682682" idx="2"/>
              <a:endCxn id="1682445" idx="0"/>
            </p:cNvCxnSpPr>
            <p:nvPr/>
          </p:nvCxnSpPr>
          <p:spPr bwMode="auto">
            <a:xfrm flipH="1">
              <a:off x="2013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45" name="Rectangle 13"/>
            <p:cNvSpPr>
              <a:spLocks noChangeAspect="1" noChangeArrowheads="1"/>
            </p:cNvSpPr>
            <p:nvPr/>
          </p:nvSpPr>
          <p:spPr bwMode="auto">
            <a:xfrm>
              <a:off x="1956" y="283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46" name="AutoShape 14"/>
            <p:cNvCxnSpPr>
              <a:cxnSpLocks noChangeAspect="1" noChangeShapeType="1"/>
              <a:stCxn id="1682447" idx="0"/>
              <a:endCxn id="1682682" idx="2"/>
            </p:cNvCxnSpPr>
            <p:nvPr/>
          </p:nvCxnSpPr>
          <p:spPr bwMode="auto">
            <a:xfrm flipH="1" flipV="1">
              <a:off x="2343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47" name="Rectangle 15"/>
            <p:cNvSpPr>
              <a:spLocks noChangeAspect="1" noChangeArrowheads="1"/>
            </p:cNvSpPr>
            <p:nvPr/>
          </p:nvSpPr>
          <p:spPr bwMode="auto">
            <a:xfrm>
              <a:off x="2616" y="283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48" name="AutoShape 16"/>
            <p:cNvCxnSpPr>
              <a:cxnSpLocks noChangeAspect="1" noChangeShapeType="1"/>
              <a:stCxn id="1682684" idx="2"/>
              <a:endCxn id="1682449" idx="0"/>
            </p:cNvCxnSpPr>
            <p:nvPr/>
          </p:nvCxnSpPr>
          <p:spPr bwMode="auto">
            <a:xfrm flipH="1">
              <a:off x="3363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49" name="Rectangle 17"/>
            <p:cNvSpPr>
              <a:spLocks noChangeAspect="1" noChangeArrowheads="1"/>
            </p:cNvSpPr>
            <p:nvPr/>
          </p:nvSpPr>
          <p:spPr bwMode="auto">
            <a:xfrm>
              <a:off x="3306" y="283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50" name="AutoShape 18"/>
            <p:cNvCxnSpPr>
              <a:cxnSpLocks noChangeAspect="1" noChangeShapeType="1"/>
              <a:stCxn id="1682451" idx="0"/>
              <a:endCxn id="1682684" idx="2"/>
            </p:cNvCxnSpPr>
            <p:nvPr/>
          </p:nvCxnSpPr>
          <p:spPr bwMode="auto">
            <a:xfrm flipH="1" flipV="1">
              <a:off x="3693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51" name="Rectangle 19"/>
            <p:cNvSpPr>
              <a:spLocks noChangeAspect="1" noChangeArrowheads="1"/>
            </p:cNvSpPr>
            <p:nvPr/>
          </p:nvSpPr>
          <p:spPr bwMode="auto">
            <a:xfrm>
              <a:off x="3966" y="283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52" name="AutoShape 20"/>
            <p:cNvCxnSpPr>
              <a:cxnSpLocks noChangeAspect="1" noChangeShapeType="1"/>
              <a:stCxn id="1682686" idx="2"/>
              <a:endCxn id="1682453" idx="0"/>
            </p:cNvCxnSpPr>
            <p:nvPr/>
          </p:nvCxnSpPr>
          <p:spPr bwMode="auto">
            <a:xfrm flipH="1">
              <a:off x="4692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53" name="Rectangle 21"/>
            <p:cNvSpPr>
              <a:spLocks noChangeAspect="1" noChangeArrowheads="1"/>
            </p:cNvSpPr>
            <p:nvPr/>
          </p:nvSpPr>
          <p:spPr bwMode="auto">
            <a:xfrm>
              <a:off x="4635" y="283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54" name="AutoShape 22"/>
            <p:cNvCxnSpPr>
              <a:cxnSpLocks noChangeAspect="1" noChangeShapeType="1"/>
              <a:stCxn id="1682455" idx="0"/>
              <a:endCxn id="1682686" idx="2"/>
            </p:cNvCxnSpPr>
            <p:nvPr/>
          </p:nvCxnSpPr>
          <p:spPr bwMode="auto">
            <a:xfrm flipH="1" flipV="1">
              <a:off x="5022" y="2711"/>
              <a:ext cx="33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55" name="Rectangle 23"/>
            <p:cNvSpPr>
              <a:spLocks noChangeAspect="1" noChangeArrowheads="1"/>
            </p:cNvSpPr>
            <p:nvPr/>
          </p:nvSpPr>
          <p:spPr bwMode="auto">
            <a:xfrm>
              <a:off x="5295" y="283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56" name="Rectangle 24"/>
            <p:cNvSpPr>
              <a:spLocks noChangeAspect="1" noChangeArrowheads="1"/>
            </p:cNvSpPr>
            <p:nvPr/>
          </p:nvSpPr>
          <p:spPr bwMode="auto">
            <a:xfrm>
              <a:off x="461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57" name="AutoShape 25"/>
            <p:cNvCxnSpPr>
              <a:cxnSpLocks noChangeAspect="1" noChangeShapeType="1"/>
              <a:stCxn id="1682441" idx="2"/>
              <a:endCxn id="1682456" idx="0"/>
            </p:cNvCxnSpPr>
            <p:nvPr/>
          </p:nvCxnSpPr>
          <p:spPr bwMode="auto">
            <a:xfrm flipH="1">
              <a:off x="518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58" name="AutoShape 26"/>
            <p:cNvCxnSpPr>
              <a:cxnSpLocks noChangeAspect="1" noChangeShapeType="1"/>
              <a:stCxn id="1682441" idx="2"/>
              <a:endCxn id="1682459" idx="0"/>
            </p:cNvCxnSpPr>
            <p:nvPr/>
          </p:nvCxnSpPr>
          <p:spPr bwMode="auto">
            <a:xfrm>
              <a:off x="684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59" name="Rectangle 27"/>
            <p:cNvSpPr>
              <a:spLocks noChangeAspect="1" noChangeArrowheads="1"/>
            </p:cNvSpPr>
            <p:nvPr/>
          </p:nvSpPr>
          <p:spPr bwMode="auto">
            <a:xfrm>
              <a:off x="794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60" name="Rectangle 28"/>
            <p:cNvSpPr>
              <a:spLocks noChangeAspect="1" noChangeArrowheads="1"/>
            </p:cNvSpPr>
            <p:nvPr/>
          </p:nvSpPr>
          <p:spPr bwMode="auto">
            <a:xfrm>
              <a:off x="1121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61" name="AutoShape 29"/>
            <p:cNvCxnSpPr>
              <a:cxnSpLocks noChangeAspect="1" noChangeShapeType="1"/>
              <a:stCxn id="1682443" idx="2"/>
              <a:endCxn id="1682460" idx="0"/>
            </p:cNvCxnSpPr>
            <p:nvPr/>
          </p:nvCxnSpPr>
          <p:spPr bwMode="auto">
            <a:xfrm flipH="1">
              <a:off x="1178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62" name="AutoShape 30"/>
            <p:cNvCxnSpPr>
              <a:cxnSpLocks noChangeAspect="1" noChangeShapeType="1"/>
              <a:stCxn id="1682443" idx="2"/>
              <a:endCxn id="1682463" idx="0"/>
            </p:cNvCxnSpPr>
            <p:nvPr/>
          </p:nvCxnSpPr>
          <p:spPr bwMode="auto">
            <a:xfrm>
              <a:off x="1344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63" name="Rectangle 31"/>
            <p:cNvSpPr>
              <a:spLocks noChangeAspect="1" noChangeArrowheads="1"/>
            </p:cNvSpPr>
            <p:nvPr/>
          </p:nvSpPr>
          <p:spPr bwMode="auto">
            <a:xfrm>
              <a:off x="1454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64" name="Rectangle 32"/>
            <p:cNvSpPr>
              <a:spLocks noChangeAspect="1" noChangeArrowheads="1"/>
            </p:cNvSpPr>
            <p:nvPr/>
          </p:nvSpPr>
          <p:spPr bwMode="auto">
            <a:xfrm>
              <a:off x="1790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65" name="AutoShape 33"/>
            <p:cNvCxnSpPr>
              <a:cxnSpLocks noChangeAspect="1" noChangeShapeType="1"/>
              <a:stCxn id="1682445" idx="2"/>
              <a:endCxn id="1682464" idx="0"/>
            </p:cNvCxnSpPr>
            <p:nvPr/>
          </p:nvCxnSpPr>
          <p:spPr bwMode="auto">
            <a:xfrm flipH="1">
              <a:off x="1847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66" name="AutoShape 34"/>
            <p:cNvCxnSpPr>
              <a:cxnSpLocks noChangeAspect="1" noChangeShapeType="1"/>
              <a:stCxn id="1682445" idx="2"/>
              <a:endCxn id="1682467" idx="0"/>
            </p:cNvCxnSpPr>
            <p:nvPr/>
          </p:nvCxnSpPr>
          <p:spPr bwMode="auto">
            <a:xfrm>
              <a:off x="2013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67" name="Rectangle 35"/>
            <p:cNvSpPr>
              <a:spLocks noChangeAspect="1" noChangeArrowheads="1"/>
            </p:cNvSpPr>
            <p:nvPr/>
          </p:nvSpPr>
          <p:spPr bwMode="auto">
            <a:xfrm>
              <a:off x="2123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68" name="Rectangle 36"/>
            <p:cNvSpPr>
              <a:spLocks noChangeAspect="1" noChangeArrowheads="1"/>
            </p:cNvSpPr>
            <p:nvPr/>
          </p:nvSpPr>
          <p:spPr bwMode="auto">
            <a:xfrm>
              <a:off x="2450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69" name="AutoShape 37"/>
            <p:cNvCxnSpPr>
              <a:cxnSpLocks noChangeAspect="1" noChangeShapeType="1"/>
              <a:stCxn id="1682447" idx="2"/>
              <a:endCxn id="1682468" idx="0"/>
            </p:cNvCxnSpPr>
            <p:nvPr/>
          </p:nvCxnSpPr>
          <p:spPr bwMode="auto">
            <a:xfrm flipH="1">
              <a:off x="2507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70" name="AutoShape 38"/>
            <p:cNvCxnSpPr>
              <a:cxnSpLocks noChangeAspect="1" noChangeShapeType="1"/>
              <a:stCxn id="1682447" idx="2"/>
              <a:endCxn id="1682471" idx="0"/>
            </p:cNvCxnSpPr>
            <p:nvPr/>
          </p:nvCxnSpPr>
          <p:spPr bwMode="auto">
            <a:xfrm>
              <a:off x="2673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71" name="Rectangle 39"/>
            <p:cNvSpPr>
              <a:spLocks noChangeAspect="1" noChangeArrowheads="1"/>
            </p:cNvSpPr>
            <p:nvPr/>
          </p:nvSpPr>
          <p:spPr bwMode="auto">
            <a:xfrm>
              <a:off x="2783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72" name="Rectangle 40"/>
            <p:cNvSpPr>
              <a:spLocks noChangeAspect="1" noChangeArrowheads="1"/>
            </p:cNvSpPr>
            <p:nvPr/>
          </p:nvSpPr>
          <p:spPr bwMode="auto">
            <a:xfrm>
              <a:off x="3140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73" name="AutoShape 41"/>
            <p:cNvCxnSpPr>
              <a:cxnSpLocks noChangeAspect="1" noChangeShapeType="1"/>
              <a:stCxn id="1682449" idx="2"/>
              <a:endCxn id="1682472" idx="0"/>
            </p:cNvCxnSpPr>
            <p:nvPr/>
          </p:nvCxnSpPr>
          <p:spPr bwMode="auto">
            <a:xfrm flipH="1">
              <a:off x="3197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74" name="AutoShape 42"/>
            <p:cNvCxnSpPr>
              <a:cxnSpLocks noChangeAspect="1" noChangeShapeType="1"/>
              <a:stCxn id="1682449" idx="2"/>
              <a:endCxn id="1682475" idx="0"/>
            </p:cNvCxnSpPr>
            <p:nvPr/>
          </p:nvCxnSpPr>
          <p:spPr bwMode="auto">
            <a:xfrm>
              <a:off x="3363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75" name="Rectangle 43"/>
            <p:cNvSpPr>
              <a:spLocks noChangeAspect="1" noChangeArrowheads="1"/>
            </p:cNvSpPr>
            <p:nvPr/>
          </p:nvSpPr>
          <p:spPr bwMode="auto">
            <a:xfrm>
              <a:off x="3472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76" name="Rectangle 44"/>
            <p:cNvSpPr>
              <a:spLocks noChangeAspect="1" noChangeArrowheads="1"/>
            </p:cNvSpPr>
            <p:nvPr/>
          </p:nvSpPr>
          <p:spPr bwMode="auto">
            <a:xfrm>
              <a:off x="3800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77" name="AutoShape 45"/>
            <p:cNvCxnSpPr>
              <a:cxnSpLocks noChangeAspect="1" noChangeShapeType="1"/>
              <a:stCxn id="1682451" idx="2"/>
              <a:endCxn id="1682476" idx="0"/>
            </p:cNvCxnSpPr>
            <p:nvPr/>
          </p:nvCxnSpPr>
          <p:spPr bwMode="auto">
            <a:xfrm flipH="1">
              <a:off x="3857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78" name="AutoShape 46"/>
            <p:cNvCxnSpPr>
              <a:cxnSpLocks noChangeAspect="1" noChangeShapeType="1"/>
              <a:stCxn id="1682451" idx="2"/>
              <a:endCxn id="1682479" idx="0"/>
            </p:cNvCxnSpPr>
            <p:nvPr/>
          </p:nvCxnSpPr>
          <p:spPr bwMode="auto">
            <a:xfrm>
              <a:off x="4023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79" name="Rectangle 47"/>
            <p:cNvSpPr>
              <a:spLocks noChangeAspect="1" noChangeArrowheads="1"/>
            </p:cNvSpPr>
            <p:nvPr/>
          </p:nvSpPr>
          <p:spPr bwMode="auto">
            <a:xfrm>
              <a:off x="4132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80" name="Rectangle 48"/>
            <p:cNvSpPr>
              <a:spLocks noChangeAspect="1" noChangeArrowheads="1"/>
            </p:cNvSpPr>
            <p:nvPr/>
          </p:nvSpPr>
          <p:spPr bwMode="auto">
            <a:xfrm>
              <a:off x="4469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81" name="AutoShape 49"/>
            <p:cNvCxnSpPr>
              <a:cxnSpLocks noChangeAspect="1" noChangeShapeType="1"/>
              <a:stCxn id="1682453" idx="2"/>
              <a:endCxn id="1682480" idx="0"/>
            </p:cNvCxnSpPr>
            <p:nvPr/>
          </p:nvCxnSpPr>
          <p:spPr bwMode="auto">
            <a:xfrm flipH="1">
              <a:off x="4526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82" name="AutoShape 50"/>
            <p:cNvCxnSpPr>
              <a:cxnSpLocks noChangeAspect="1" noChangeShapeType="1"/>
              <a:stCxn id="1682453" idx="2"/>
              <a:endCxn id="1682483" idx="0"/>
            </p:cNvCxnSpPr>
            <p:nvPr/>
          </p:nvCxnSpPr>
          <p:spPr bwMode="auto">
            <a:xfrm>
              <a:off x="4692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83" name="Rectangle 51"/>
            <p:cNvSpPr>
              <a:spLocks noChangeAspect="1" noChangeArrowheads="1"/>
            </p:cNvSpPr>
            <p:nvPr/>
          </p:nvSpPr>
          <p:spPr bwMode="auto">
            <a:xfrm>
              <a:off x="4801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84" name="Rectangle 52"/>
            <p:cNvSpPr>
              <a:spLocks noChangeAspect="1" noChangeArrowheads="1"/>
            </p:cNvSpPr>
            <p:nvPr/>
          </p:nvSpPr>
          <p:spPr bwMode="auto">
            <a:xfrm>
              <a:off x="5129" y="307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485" name="AutoShape 53"/>
            <p:cNvCxnSpPr>
              <a:cxnSpLocks noChangeAspect="1" noChangeShapeType="1"/>
              <a:stCxn id="1682455" idx="2"/>
              <a:endCxn id="1682484" idx="0"/>
            </p:cNvCxnSpPr>
            <p:nvPr/>
          </p:nvCxnSpPr>
          <p:spPr bwMode="auto">
            <a:xfrm flipH="1">
              <a:off x="5186" y="2951"/>
              <a:ext cx="166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86" name="AutoShape 54"/>
            <p:cNvCxnSpPr>
              <a:cxnSpLocks noChangeAspect="1" noChangeShapeType="1"/>
              <a:stCxn id="1682455" idx="2"/>
              <a:endCxn id="1682487" idx="0"/>
            </p:cNvCxnSpPr>
            <p:nvPr/>
          </p:nvCxnSpPr>
          <p:spPr bwMode="auto">
            <a:xfrm>
              <a:off x="5352" y="2951"/>
              <a:ext cx="167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87" name="Rectangle 55"/>
            <p:cNvSpPr>
              <a:spLocks noChangeAspect="1" noChangeArrowheads="1"/>
            </p:cNvSpPr>
            <p:nvPr/>
          </p:nvSpPr>
          <p:spPr bwMode="auto">
            <a:xfrm>
              <a:off x="5461" y="307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488" name="Rectangle 56"/>
            <p:cNvSpPr>
              <a:spLocks noChangeAspect="1" noChangeArrowheads="1"/>
            </p:cNvSpPr>
            <p:nvPr/>
          </p:nvSpPr>
          <p:spPr bwMode="auto">
            <a:xfrm>
              <a:off x="335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489" name="Rectangle 57"/>
            <p:cNvSpPr>
              <a:spLocks noChangeAspect="1" noChangeArrowheads="1"/>
            </p:cNvSpPr>
            <p:nvPr/>
          </p:nvSpPr>
          <p:spPr bwMode="auto">
            <a:xfrm>
              <a:off x="416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90" name="AutoShape 58"/>
            <p:cNvCxnSpPr>
              <a:cxnSpLocks noChangeAspect="1" noChangeShapeType="1"/>
              <a:stCxn id="1682618" idx="2"/>
              <a:endCxn id="1682488" idx="0"/>
            </p:cNvCxnSpPr>
            <p:nvPr/>
          </p:nvCxnSpPr>
          <p:spPr bwMode="auto">
            <a:xfrm flipH="1">
              <a:off x="39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91" name="AutoShape 59"/>
            <p:cNvCxnSpPr>
              <a:cxnSpLocks noChangeAspect="1" noChangeShapeType="1"/>
              <a:stCxn id="1682618" idx="2"/>
              <a:endCxn id="1682489" idx="0"/>
            </p:cNvCxnSpPr>
            <p:nvPr/>
          </p:nvCxnSpPr>
          <p:spPr bwMode="auto">
            <a:xfrm>
              <a:off x="43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92" name="Rectangle 60"/>
            <p:cNvSpPr>
              <a:spLocks noChangeAspect="1" noChangeArrowheads="1"/>
            </p:cNvSpPr>
            <p:nvPr/>
          </p:nvSpPr>
          <p:spPr bwMode="auto">
            <a:xfrm>
              <a:off x="503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493" name="Rectangle 61"/>
            <p:cNvSpPr>
              <a:spLocks noChangeAspect="1" noChangeArrowheads="1"/>
            </p:cNvSpPr>
            <p:nvPr/>
          </p:nvSpPr>
          <p:spPr bwMode="auto">
            <a:xfrm>
              <a:off x="58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94" name="AutoShape 62"/>
            <p:cNvCxnSpPr>
              <a:cxnSpLocks noChangeAspect="1" noChangeShapeType="1"/>
              <a:stCxn id="1682619" idx="2"/>
              <a:endCxn id="1682492" idx="0"/>
            </p:cNvCxnSpPr>
            <p:nvPr/>
          </p:nvCxnSpPr>
          <p:spPr bwMode="auto">
            <a:xfrm flipH="1">
              <a:off x="561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95" name="AutoShape 63"/>
            <p:cNvCxnSpPr>
              <a:cxnSpLocks noChangeAspect="1" noChangeShapeType="1"/>
              <a:stCxn id="1682619" idx="2"/>
              <a:endCxn id="1682493" idx="0"/>
            </p:cNvCxnSpPr>
            <p:nvPr/>
          </p:nvCxnSpPr>
          <p:spPr bwMode="auto">
            <a:xfrm>
              <a:off x="602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496" name="Rectangle 64"/>
            <p:cNvSpPr>
              <a:spLocks noChangeAspect="1" noChangeArrowheads="1"/>
            </p:cNvSpPr>
            <p:nvPr/>
          </p:nvSpPr>
          <p:spPr bwMode="auto">
            <a:xfrm>
              <a:off x="668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497" name="Rectangle 65"/>
            <p:cNvSpPr>
              <a:spLocks noChangeAspect="1" noChangeArrowheads="1"/>
            </p:cNvSpPr>
            <p:nvPr/>
          </p:nvSpPr>
          <p:spPr bwMode="auto">
            <a:xfrm>
              <a:off x="750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498" name="AutoShape 66"/>
            <p:cNvCxnSpPr>
              <a:cxnSpLocks noChangeAspect="1" noChangeShapeType="1"/>
              <a:stCxn id="1682622" idx="2"/>
              <a:endCxn id="1682496" idx="0"/>
            </p:cNvCxnSpPr>
            <p:nvPr/>
          </p:nvCxnSpPr>
          <p:spPr bwMode="auto">
            <a:xfrm flipH="1">
              <a:off x="726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499" name="AutoShape 67"/>
            <p:cNvCxnSpPr>
              <a:cxnSpLocks noChangeAspect="1" noChangeShapeType="1"/>
              <a:stCxn id="1682622" idx="2"/>
              <a:endCxn id="1682497" idx="0"/>
            </p:cNvCxnSpPr>
            <p:nvPr/>
          </p:nvCxnSpPr>
          <p:spPr bwMode="auto">
            <a:xfrm>
              <a:off x="767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00" name="Rectangle 68"/>
            <p:cNvSpPr>
              <a:spLocks noChangeAspect="1" noChangeArrowheads="1"/>
            </p:cNvSpPr>
            <p:nvPr/>
          </p:nvSpPr>
          <p:spPr bwMode="auto">
            <a:xfrm>
              <a:off x="836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01" name="Rectangle 69"/>
            <p:cNvSpPr>
              <a:spLocks noChangeAspect="1" noChangeArrowheads="1"/>
            </p:cNvSpPr>
            <p:nvPr/>
          </p:nvSpPr>
          <p:spPr bwMode="auto">
            <a:xfrm>
              <a:off x="91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02" name="AutoShape 70"/>
            <p:cNvCxnSpPr>
              <a:cxnSpLocks noChangeAspect="1" noChangeShapeType="1"/>
              <a:stCxn id="1682623" idx="2"/>
              <a:endCxn id="1682500" idx="0"/>
            </p:cNvCxnSpPr>
            <p:nvPr/>
          </p:nvCxnSpPr>
          <p:spPr bwMode="auto">
            <a:xfrm flipH="1">
              <a:off x="894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03" name="AutoShape 71"/>
            <p:cNvCxnSpPr>
              <a:cxnSpLocks noChangeAspect="1" noChangeShapeType="1"/>
              <a:stCxn id="1682623" idx="2"/>
              <a:endCxn id="1682501" idx="0"/>
            </p:cNvCxnSpPr>
            <p:nvPr/>
          </p:nvCxnSpPr>
          <p:spPr bwMode="auto">
            <a:xfrm>
              <a:off x="935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04" name="Rectangle 72"/>
            <p:cNvSpPr>
              <a:spLocks noChangeAspect="1" noChangeArrowheads="1"/>
            </p:cNvSpPr>
            <p:nvPr/>
          </p:nvSpPr>
          <p:spPr bwMode="auto">
            <a:xfrm>
              <a:off x="995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05" name="Rectangle 73"/>
            <p:cNvSpPr>
              <a:spLocks noChangeAspect="1" noChangeArrowheads="1"/>
            </p:cNvSpPr>
            <p:nvPr/>
          </p:nvSpPr>
          <p:spPr bwMode="auto">
            <a:xfrm>
              <a:off x="1076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06" name="AutoShape 74"/>
            <p:cNvCxnSpPr>
              <a:cxnSpLocks noChangeAspect="1" noChangeShapeType="1"/>
              <a:stCxn id="1682626" idx="2"/>
              <a:endCxn id="1682504" idx="0"/>
            </p:cNvCxnSpPr>
            <p:nvPr/>
          </p:nvCxnSpPr>
          <p:spPr bwMode="auto">
            <a:xfrm flipH="1">
              <a:off x="105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07" name="AutoShape 75"/>
            <p:cNvCxnSpPr>
              <a:cxnSpLocks noChangeAspect="1" noChangeShapeType="1"/>
              <a:stCxn id="1682626" idx="2"/>
              <a:endCxn id="1682505" idx="0"/>
            </p:cNvCxnSpPr>
            <p:nvPr/>
          </p:nvCxnSpPr>
          <p:spPr bwMode="auto">
            <a:xfrm>
              <a:off x="109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08" name="Rectangle 76"/>
            <p:cNvSpPr>
              <a:spLocks noChangeAspect="1" noChangeArrowheads="1"/>
            </p:cNvSpPr>
            <p:nvPr/>
          </p:nvSpPr>
          <p:spPr bwMode="auto">
            <a:xfrm>
              <a:off x="1163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09" name="Rectangle 77"/>
            <p:cNvSpPr>
              <a:spLocks noChangeAspect="1" noChangeArrowheads="1"/>
            </p:cNvSpPr>
            <p:nvPr/>
          </p:nvSpPr>
          <p:spPr bwMode="auto">
            <a:xfrm>
              <a:off x="124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10" name="AutoShape 78"/>
            <p:cNvCxnSpPr>
              <a:cxnSpLocks noChangeAspect="1" noChangeShapeType="1"/>
              <a:stCxn id="1682627" idx="2"/>
              <a:endCxn id="1682508" idx="0"/>
            </p:cNvCxnSpPr>
            <p:nvPr/>
          </p:nvCxnSpPr>
          <p:spPr bwMode="auto">
            <a:xfrm flipH="1">
              <a:off x="1221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11" name="AutoShape 79"/>
            <p:cNvCxnSpPr>
              <a:cxnSpLocks noChangeAspect="1" noChangeShapeType="1"/>
              <a:stCxn id="1682627" idx="2"/>
              <a:endCxn id="1682509" idx="0"/>
            </p:cNvCxnSpPr>
            <p:nvPr/>
          </p:nvCxnSpPr>
          <p:spPr bwMode="auto">
            <a:xfrm>
              <a:off x="1262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12" name="Rectangle 80"/>
            <p:cNvSpPr>
              <a:spLocks noChangeAspect="1" noChangeArrowheads="1"/>
            </p:cNvSpPr>
            <p:nvPr/>
          </p:nvSpPr>
          <p:spPr bwMode="auto">
            <a:xfrm>
              <a:off x="1328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13" name="Rectangle 81"/>
            <p:cNvSpPr>
              <a:spLocks noChangeAspect="1" noChangeArrowheads="1"/>
            </p:cNvSpPr>
            <p:nvPr/>
          </p:nvSpPr>
          <p:spPr bwMode="auto">
            <a:xfrm>
              <a:off x="1410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14" name="AutoShape 82"/>
            <p:cNvCxnSpPr>
              <a:cxnSpLocks noChangeAspect="1" noChangeShapeType="1"/>
              <a:stCxn id="1682630" idx="2"/>
              <a:endCxn id="1682512" idx="0"/>
            </p:cNvCxnSpPr>
            <p:nvPr/>
          </p:nvCxnSpPr>
          <p:spPr bwMode="auto">
            <a:xfrm flipH="1">
              <a:off x="1386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15" name="AutoShape 83"/>
            <p:cNvCxnSpPr>
              <a:cxnSpLocks noChangeAspect="1" noChangeShapeType="1"/>
              <a:stCxn id="1682630" idx="2"/>
              <a:endCxn id="1682513" idx="0"/>
            </p:cNvCxnSpPr>
            <p:nvPr/>
          </p:nvCxnSpPr>
          <p:spPr bwMode="auto">
            <a:xfrm>
              <a:off x="1427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16" name="Rectangle 84"/>
            <p:cNvSpPr>
              <a:spLocks noChangeAspect="1" noChangeArrowheads="1"/>
            </p:cNvSpPr>
            <p:nvPr/>
          </p:nvSpPr>
          <p:spPr bwMode="auto">
            <a:xfrm>
              <a:off x="1496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17" name="Rectangle 85"/>
            <p:cNvSpPr>
              <a:spLocks noChangeAspect="1" noChangeArrowheads="1"/>
            </p:cNvSpPr>
            <p:nvPr/>
          </p:nvSpPr>
          <p:spPr bwMode="auto">
            <a:xfrm>
              <a:off x="157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18" name="AutoShape 86"/>
            <p:cNvCxnSpPr>
              <a:cxnSpLocks noChangeAspect="1" noChangeShapeType="1"/>
              <a:stCxn id="1682631" idx="2"/>
              <a:endCxn id="1682516" idx="0"/>
            </p:cNvCxnSpPr>
            <p:nvPr/>
          </p:nvCxnSpPr>
          <p:spPr bwMode="auto">
            <a:xfrm flipH="1">
              <a:off x="1554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19" name="AutoShape 87"/>
            <p:cNvCxnSpPr>
              <a:cxnSpLocks noChangeAspect="1" noChangeShapeType="1"/>
              <a:stCxn id="1682631" idx="2"/>
              <a:endCxn id="1682517" idx="0"/>
            </p:cNvCxnSpPr>
            <p:nvPr/>
          </p:nvCxnSpPr>
          <p:spPr bwMode="auto">
            <a:xfrm>
              <a:off x="1595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20" name="Rectangle 88"/>
            <p:cNvSpPr>
              <a:spLocks noChangeAspect="1" noChangeArrowheads="1"/>
            </p:cNvSpPr>
            <p:nvPr/>
          </p:nvSpPr>
          <p:spPr bwMode="auto">
            <a:xfrm>
              <a:off x="166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21" name="Rectangle 89"/>
            <p:cNvSpPr>
              <a:spLocks noChangeAspect="1" noChangeArrowheads="1"/>
            </p:cNvSpPr>
            <p:nvPr/>
          </p:nvSpPr>
          <p:spPr bwMode="auto">
            <a:xfrm>
              <a:off x="174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22" name="AutoShape 90"/>
            <p:cNvCxnSpPr>
              <a:cxnSpLocks noChangeAspect="1" noChangeShapeType="1"/>
              <a:stCxn id="1682634" idx="2"/>
              <a:endCxn id="1682520" idx="0"/>
            </p:cNvCxnSpPr>
            <p:nvPr/>
          </p:nvCxnSpPr>
          <p:spPr bwMode="auto">
            <a:xfrm flipH="1">
              <a:off x="172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23" name="AutoShape 91"/>
            <p:cNvCxnSpPr>
              <a:cxnSpLocks noChangeAspect="1" noChangeShapeType="1"/>
              <a:stCxn id="1682634" idx="2"/>
              <a:endCxn id="1682521" idx="0"/>
            </p:cNvCxnSpPr>
            <p:nvPr/>
          </p:nvCxnSpPr>
          <p:spPr bwMode="auto">
            <a:xfrm>
              <a:off x="176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24" name="Rectangle 92"/>
            <p:cNvSpPr>
              <a:spLocks noChangeAspect="1" noChangeArrowheads="1"/>
            </p:cNvSpPr>
            <p:nvPr/>
          </p:nvSpPr>
          <p:spPr bwMode="auto">
            <a:xfrm>
              <a:off x="1832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25" name="Rectangle 93"/>
            <p:cNvSpPr>
              <a:spLocks noChangeAspect="1" noChangeArrowheads="1"/>
            </p:cNvSpPr>
            <p:nvPr/>
          </p:nvSpPr>
          <p:spPr bwMode="auto">
            <a:xfrm>
              <a:off x="191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26" name="AutoShape 94"/>
            <p:cNvCxnSpPr>
              <a:cxnSpLocks noChangeAspect="1" noChangeShapeType="1"/>
              <a:stCxn id="1682635" idx="2"/>
              <a:endCxn id="1682524" idx="0"/>
            </p:cNvCxnSpPr>
            <p:nvPr/>
          </p:nvCxnSpPr>
          <p:spPr bwMode="auto">
            <a:xfrm flipH="1">
              <a:off x="1890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27" name="AutoShape 95"/>
            <p:cNvCxnSpPr>
              <a:cxnSpLocks noChangeAspect="1" noChangeShapeType="1"/>
              <a:stCxn id="1682635" idx="2"/>
              <a:endCxn id="1682525" idx="0"/>
            </p:cNvCxnSpPr>
            <p:nvPr/>
          </p:nvCxnSpPr>
          <p:spPr bwMode="auto">
            <a:xfrm>
              <a:off x="1931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28" name="Rectangle 96"/>
            <p:cNvSpPr>
              <a:spLocks noChangeAspect="1" noChangeArrowheads="1"/>
            </p:cNvSpPr>
            <p:nvPr/>
          </p:nvSpPr>
          <p:spPr bwMode="auto">
            <a:xfrm>
              <a:off x="199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29" name="Rectangle 97"/>
            <p:cNvSpPr>
              <a:spLocks noChangeAspect="1" noChangeArrowheads="1"/>
            </p:cNvSpPr>
            <p:nvPr/>
          </p:nvSpPr>
          <p:spPr bwMode="auto">
            <a:xfrm>
              <a:off x="2079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30" name="AutoShape 98"/>
            <p:cNvCxnSpPr>
              <a:cxnSpLocks noChangeAspect="1" noChangeShapeType="1"/>
              <a:stCxn id="1682638" idx="2"/>
              <a:endCxn id="1682528" idx="0"/>
            </p:cNvCxnSpPr>
            <p:nvPr/>
          </p:nvCxnSpPr>
          <p:spPr bwMode="auto">
            <a:xfrm flipH="1">
              <a:off x="2055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31" name="AutoShape 99"/>
            <p:cNvCxnSpPr>
              <a:cxnSpLocks noChangeAspect="1" noChangeShapeType="1"/>
              <a:stCxn id="1682638" idx="2"/>
              <a:endCxn id="1682529" idx="0"/>
            </p:cNvCxnSpPr>
            <p:nvPr/>
          </p:nvCxnSpPr>
          <p:spPr bwMode="auto">
            <a:xfrm>
              <a:off x="2096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32" name="Rectangle 100"/>
            <p:cNvSpPr>
              <a:spLocks noChangeAspect="1" noChangeArrowheads="1"/>
            </p:cNvSpPr>
            <p:nvPr/>
          </p:nvSpPr>
          <p:spPr bwMode="auto">
            <a:xfrm>
              <a:off x="216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33" name="Rectangle 101"/>
            <p:cNvSpPr>
              <a:spLocks noChangeAspect="1" noChangeArrowheads="1"/>
            </p:cNvSpPr>
            <p:nvPr/>
          </p:nvSpPr>
          <p:spPr bwMode="auto">
            <a:xfrm>
              <a:off x="224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34" name="AutoShape 102"/>
            <p:cNvCxnSpPr>
              <a:cxnSpLocks noChangeAspect="1" noChangeShapeType="1"/>
              <a:stCxn id="1682639" idx="2"/>
              <a:endCxn id="1682532" idx="0"/>
            </p:cNvCxnSpPr>
            <p:nvPr/>
          </p:nvCxnSpPr>
          <p:spPr bwMode="auto">
            <a:xfrm flipH="1">
              <a:off x="222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35" name="AutoShape 103"/>
            <p:cNvCxnSpPr>
              <a:cxnSpLocks noChangeAspect="1" noChangeShapeType="1"/>
              <a:stCxn id="1682639" idx="2"/>
              <a:endCxn id="1682533" idx="0"/>
            </p:cNvCxnSpPr>
            <p:nvPr/>
          </p:nvCxnSpPr>
          <p:spPr bwMode="auto">
            <a:xfrm>
              <a:off x="226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36" name="Rectangle 104"/>
            <p:cNvSpPr>
              <a:spLocks noChangeAspect="1" noChangeArrowheads="1"/>
            </p:cNvSpPr>
            <p:nvPr/>
          </p:nvSpPr>
          <p:spPr bwMode="auto">
            <a:xfrm>
              <a:off x="232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37" name="Rectangle 105"/>
            <p:cNvSpPr>
              <a:spLocks noChangeAspect="1" noChangeArrowheads="1"/>
            </p:cNvSpPr>
            <p:nvPr/>
          </p:nvSpPr>
          <p:spPr bwMode="auto">
            <a:xfrm>
              <a:off x="240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38" name="AutoShape 106"/>
            <p:cNvCxnSpPr>
              <a:cxnSpLocks noChangeAspect="1" noChangeShapeType="1"/>
              <a:stCxn id="1682642" idx="2"/>
              <a:endCxn id="1682536" idx="0"/>
            </p:cNvCxnSpPr>
            <p:nvPr/>
          </p:nvCxnSpPr>
          <p:spPr bwMode="auto">
            <a:xfrm flipH="1">
              <a:off x="238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39" name="AutoShape 107"/>
            <p:cNvCxnSpPr>
              <a:cxnSpLocks noChangeAspect="1" noChangeShapeType="1"/>
              <a:stCxn id="1682642" idx="2"/>
              <a:endCxn id="1682537" idx="0"/>
            </p:cNvCxnSpPr>
            <p:nvPr/>
          </p:nvCxnSpPr>
          <p:spPr bwMode="auto">
            <a:xfrm>
              <a:off x="242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40" name="Rectangle 108"/>
            <p:cNvSpPr>
              <a:spLocks noChangeAspect="1" noChangeArrowheads="1"/>
            </p:cNvSpPr>
            <p:nvPr/>
          </p:nvSpPr>
          <p:spPr bwMode="auto">
            <a:xfrm>
              <a:off x="2492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41" name="Rectangle 109"/>
            <p:cNvSpPr>
              <a:spLocks noChangeAspect="1" noChangeArrowheads="1"/>
            </p:cNvSpPr>
            <p:nvPr/>
          </p:nvSpPr>
          <p:spPr bwMode="auto">
            <a:xfrm>
              <a:off x="257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42" name="AutoShape 110"/>
            <p:cNvCxnSpPr>
              <a:cxnSpLocks noChangeAspect="1" noChangeShapeType="1"/>
              <a:stCxn id="1682643" idx="2"/>
              <a:endCxn id="1682540" idx="0"/>
            </p:cNvCxnSpPr>
            <p:nvPr/>
          </p:nvCxnSpPr>
          <p:spPr bwMode="auto">
            <a:xfrm flipH="1">
              <a:off x="2550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43" name="AutoShape 111"/>
            <p:cNvCxnSpPr>
              <a:cxnSpLocks noChangeAspect="1" noChangeShapeType="1"/>
              <a:stCxn id="1682643" idx="2"/>
              <a:endCxn id="1682541" idx="0"/>
            </p:cNvCxnSpPr>
            <p:nvPr/>
          </p:nvCxnSpPr>
          <p:spPr bwMode="auto">
            <a:xfrm>
              <a:off x="2591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44" name="Rectangle 112"/>
            <p:cNvSpPr>
              <a:spLocks noChangeAspect="1" noChangeArrowheads="1"/>
            </p:cNvSpPr>
            <p:nvPr/>
          </p:nvSpPr>
          <p:spPr bwMode="auto">
            <a:xfrm>
              <a:off x="265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45" name="Rectangle 113"/>
            <p:cNvSpPr>
              <a:spLocks noChangeAspect="1" noChangeArrowheads="1"/>
            </p:cNvSpPr>
            <p:nvPr/>
          </p:nvSpPr>
          <p:spPr bwMode="auto">
            <a:xfrm>
              <a:off x="2739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46" name="AutoShape 114"/>
            <p:cNvCxnSpPr>
              <a:cxnSpLocks noChangeAspect="1" noChangeShapeType="1"/>
              <a:stCxn id="1682646" idx="2"/>
              <a:endCxn id="1682544" idx="0"/>
            </p:cNvCxnSpPr>
            <p:nvPr/>
          </p:nvCxnSpPr>
          <p:spPr bwMode="auto">
            <a:xfrm flipH="1">
              <a:off x="2715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47" name="AutoShape 115"/>
            <p:cNvCxnSpPr>
              <a:cxnSpLocks noChangeAspect="1" noChangeShapeType="1"/>
              <a:stCxn id="1682646" idx="2"/>
              <a:endCxn id="1682545" idx="0"/>
            </p:cNvCxnSpPr>
            <p:nvPr/>
          </p:nvCxnSpPr>
          <p:spPr bwMode="auto">
            <a:xfrm>
              <a:off x="2756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48" name="Rectangle 116"/>
            <p:cNvSpPr>
              <a:spLocks noChangeAspect="1" noChangeArrowheads="1"/>
            </p:cNvSpPr>
            <p:nvPr/>
          </p:nvSpPr>
          <p:spPr bwMode="auto">
            <a:xfrm>
              <a:off x="282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49" name="Rectangle 117"/>
            <p:cNvSpPr>
              <a:spLocks noChangeAspect="1" noChangeArrowheads="1"/>
            </p:cNvSpPr>
            <p:nvPr/>
          </p:nvSpPr>
          <p:spPr bwMode="auto">
            <a:xfrm>
              <a:off x="290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50" name="AutoShape 118"/>
            <p:cNvCxnSpPr>
              <a:cxnSpLocks noChangeAspect="1" noChangeShapeType="1"/>
              <a:stCxn id="1682647" idx="2"/>
              <a:endCxn id="1682548" idx="0"/>
            </p:cNvCxnSpPr>
            <p:nvPr/>
          </p:nvCxnSpPr>
          <p:spPr bwMode="auto">
            <a:xfrm flipH="1">
              <a:off x="288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51" name="AutoShape 119"/>
            <p:cNvCxnSpPr>
              <a:cxnSpLocks noChangeAspect="1" noChangeShapeType="1"/>
              <a:stCxn id="1682647" idx="2"/>
              <a:endCxn id="1682549" idx="0"/>
            </p:cNvCxnSpPr>
            <p:nvPr/>
          </p:nvCxnSpPr>
          <p:spPr bwMode="auto">
            <a:xfrm>
              <a:off x="292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52" name="Rectangle 120"/>
            <p:cNvSpPr>
              <a:spLocks noChangeAspect="1" noChangeArrowheads="1"/>
            </p:cNvSpPr>
            <p:nvPr/>
          </p:nvSpPr>
          <p:spPr bwMode="auto">
            <a:xfrm>
              <a:off x="301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53" name="Rectangle 121"/>
            <p:cNvSpPr>
              <a:spLocks noChangeAspect="1" noChangeArrowheads="1"/>
            </p:cNvSpPr>
            <p:nvPr/>
          </p:nvSpPr>
          <p:spPr bwMode="auto">
            <a:xfrm>
              <a:off x="309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54" name="AutoShape 122"/>
            <p:cNvCxnSpPr>
              <a:cxnSpLocks noChangeAspect="1" noChangeShapeType="1"/>
              <a:stCxn id="1682650" idx="2"/>
              <a:endCxn id="1682552" idx="0"/>
            </p:cNvCxnSpPr>
            <p:nvPr/>
          </p:nvCxnSpPr>
          <p:spPr bwMode="auto">
            <a:xfrm flipH="1">
              <a:off x="307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55" name="AutoShape 123"/>
            <p:cNvCxnSpPr>
              <a:cxnSpLocks noChangeAspect="1" noChangeShapeType="1"/>
              <a:stCxn id="1682650" idx="2"/>
              <a:endCxn id="1682553" idx="0"/>
            </p:cNvCxnSpPr>
            <p:nvPr/>
          </p:nvCxnSpPr>
          <p:spPr bwMode="auto">
            <a:xfrm>
              <a:off x="311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56" name="Rectangle 124"/>
            <p:cNvSpPr>
              <a:spLocks noChangeAspect="1" noChangeArrowheads="1"/>
            </p:cNvSpPr>
            <p:nvPr/>
          </p:nvSpPr>
          <p:spPr bwMode="auto">
            <a:xfrm>
              <a:off x="3182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57" name="Rectangle 125"/>
            <p:cNvSpPr>
              <a:spLocks noChangeAspect="1" noChangeArrowheads="1"/>
            </p:cNvSpPr>
            <p:nvPr/>
          </p:nvSpPr>
          <p:spPr bwMode="auto">
            <a:xfrm>
              <a:off x="326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58" name="AutoShape 126"/>
            <p:cNvCxnSpPr>
              <a:cxnSpLocks noChangeAspect="1" noChangeShapeType="1"/>
              <a:stCxn id="1682651" idx="2"/>
              <a:endCxn id="1682556" idx="0"/>
            </p:cNvCxnSpPr>
            <p:nvPr/>
          </p:nvCxnSpPr>
          <p:spPr bwMode="auto">
            <a:xfrm flipH="1">
              <a:off x="3240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59" name="AutoShape 127"/>
            <p:cNvCxnSpPr>
              <a:cxnSpLocks noChangeAspect="1" noChangeShapeType="1"/>
              <a:stCxn id="1682651" idx="2"/>
              <a:endCxn id="1682557" idx="0"/>
            </p:cNvCxnSpPr>
            <p:nvPr/>
          </p:nvCxnSpPr>
          <p:spPr bwMode="auto">
            <a:xfrm>
              <a:off x="3281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60" name="Rectangle 128"/>
            <p:cNvSpPr>
              <a:spLocks noChangeAspect="1" noChangeArrowheads="1"/>
            </p:cNvSpPr>
            <p:nvPr/>
          </p:nvSpPr>
          <p:spPr bwMode="auto">
            <a:xfrm>
              <a:off x="334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61" name="Rectangle 129"/>
            <p:cNvSpPr>
              <a:spLocks noChangeAspect="1" noChangeArrowheads="1"/>
            </p:cNvSpPr>
            <p:nvPr/>
          </p:nvSpPr>
          <p:spPr bwMode="auto">
            <a:xfrm>
              <a:off x="3429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62" name="AutoShape 130"/>
            <p:cNvCxnSpPr>
              <a:cxnSpLocks noChangeAspect="1" noChangeShapeType="1"/>
              <a:stCxn id="1682654" idx="2"/>
              <a:endCxn id="1682560" idx="0"/>
            </p:cNvCxnSpPr>
            <p:nvPr/>
          </p:nvCxnSpPr>
          <p:spPr bwMode="auto">
            <a:xfrm flipH="1">
              <a:off x="3405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63" name="AutoShape 131"/>
            <p:cNvCxnSpPr>
              <a:cxnSpLocks noChangeAspect="1" noChangeShapeType="1"/>
              <a:stCxn id="1682654" idx="2"/>
              <a:endCxn id="1682561" idx="0"/>
            </p:cNvCxnSpPr>
            <p:nvPr/>
          </p:nvCxnSpPr>
          <p:spPr bwMode="auto">
            <a:xfrm>
              <a:off x="3446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64" name="Rectangle 132"/>
            <p:cNvSpPr>
              <a:spLocks noChangeAspect="1" noChangeArrowheads="1"/>
            </p:cNvSpPr>
            <p:nvPr/>
          </p:nvSpPr>
          <p:spPr bwMode="auto">
            <a:xfrm>
              <a:off x="351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65" name="Rectangle 133"/>
            <p:cNvSpPr>
              <a:spLocks noChangeAspect="1" noChangeArrowheads="1"/>
            </p:cNvSpPr>
            <p:nvPr/>
          </p:nvSpPr>
          <p:spPr bwMode="auto">
            <a:xfrm>
              <a:off x="359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66" name="AutoShape 134"/>
            <p:cNvCxnSpPr>
              <a:cxnSpLocks noChangeAspect="1" noChangeShapeType="1"/>
              <a:stCxn id="1682655" idx="2"/>
              <a:endCxn id="1682564" idx="0"/>
            </p:cNvCxnSpPr>
            <p:nvPr/>
          </p:nvCxnSpPr>
          <p:spPr bwMode="auto">
            <a:xfrm flipH="1">
              <a:off x="357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67" name="AutoShape 135"/>
            <p:cNvCxnSpPr>
              <a:cxnSpLocks noChangeAspect="1" noChangeShapeType="1"/>
              <a:stCxn id="1682655" idx="2"/>
              <a:endCxn id="1682565" idx="0"/>
            </p:cNvCxnSpPr>
            <p:nvPr/>
          </p:nvCxnSpPr>
          <p:spPr bwMode="auto">
            <a:xfrm>
              <a:off x="361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68" name="Rectangle 136"/>
            <p:cNvSpPr>
              <a:spLocks noChangeAspect="1" noChangeArrowheads="1"/>
            </p:cNvSpPr>
            <p:nvPr/>
          </p:nvSpPr>
          <p:spPr bwMode="auto">
            <a:xfrm>
              <a:off x="3674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69" name="Rectangle 137"/>
            <p:cNvSpPr>
              <a:spLocks noChangeAspect="1" noChangeArrowheads="1"/>
            </p:cNvSpPr>
            <p:nvPr/>
          </p:nvSpPr>
          <p:spPr bwMode="auto">
            <a:xfrm>
              <a:off x="375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70" name="AutoShape 138"/>
            <p:cNvCxnSpPr>
              <a:cxnSpLocks noChangeAspect="1" noChangeShapeType="1"/>
              <a:stCxn id="1682658" idx="2"/>
              <a:endCxn id="1682568" idx="0"/>
            </p:cNvCxnSpPr>
            <p:nvPr/>
          </p:nvCxnSpPr>
          <p:spPr bwMode="auto">
            <a:xfrm flipH="1">
              <a:off x="373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71" name="AutoShape 139"/>
            <p:cNvCxnSpPr>
              <a:cxnSpLocks noChangeAspect="1" noChangeShapeType="1"/>
              <a:stCxn id="1682658" idx="2"/>
              <a:endCxn id="1682569" idx="0"/>
            </p:cNvCxnSpPr>
            <p:nvPr/>
          </p:nvCxnSpPr>
          <p:spPr bwMode="auto">
            <a:xfrm>
              <a:off x="377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72" name="Rectangle 140"/>
            <p:cNvSpPr>
              <a:spLocks noChangeAspect="1" noChangeArrowheads="1"/>
            </p:cNvSpPr>
            <p:nvPr/>
          </p:nvSpPr>
          <p:spPr bwMode="auto">
            <a:xfrm>
              <a:off x="3842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73" name="Rectangle 141"/>
            <p:cNvSpPr>
              <a:spLocks noChangeAspect="1" noChangeArrowheads="1"/>
            </p:cNvSpPr>
            <p:nvPr/>
          </p:nvSpPr>
          <p:spPr bwMode="auto">
            <a:xfrm>
              <a:off x="392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74" name="AutoShape 142"/>
            <p:cNvCxnSpPr>
              <a:cxnSpLocks noChangeAspect="1" noChangeShapeType="1"/>
              <a:stCxn id="1682659" idx="2"/>
              <a:endCxn id="1682572" idx="0"/>
            </p:cNvCxnSpPr>
            <p:nvPr/>
          </p:nvCxnSpPr>
          <p:spPr bwMode="auto">
            <a:xfrm flipH="1">
              <a:off x="3900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75" name="AutoShape 143"/>
            <p:cNvCxnSpPr>
              <a:cxnSpLocks noChangeAspect="1" noChangeShapeType="1"/>
              <a:stCxn id="1682659" idx="2"/>
              <a:endCxn id="1682573" idx="0"/>
            </p:cNvCxnSpPr>
            <p:nvPr/>
          </p:nvCxnSpPr>
          <p:spPr bwMode="auto">
            <a:xfrm>
              <a:off x="3941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76" name="Rectangle 144"/>
            <p:cNvSpPr>
              <a:spLocks noChangeAspect="1" noChangeArrowheads="1"/>
            </p:cNvSpPr>
            <p:nvPr/>
          </p:nvSpPr>
          <p:spPr bwMode="auto">
            <a:xfrm>
              <a:off x="4008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77" name="Rectangle 145"/>
            <p:cNvSpPr>
              <a:spLocks noChangeAspect="1" noChangeArrowheads="1"/>
            </p:cNvSpPr>
            <p:nvPr/>
          </p:nvSpPr>
          <p:spPr bwMode="auto">
            <a:xfrm>
              <a:off x="4089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78" name="AutoShape 146"/>
            <p:cNvCxnSpPr>
              <a:cxnSpLocks noChangeAspect="1" noChangeShapeType="1"/>
              <a:stCxn id="1682662" idx="2"/>
              <a:endCxn id="1682576" idx="0"/>
            </p:cNvCxnSpPr>
            <p:nvPr/>
          </p:nvCxnSpPr>
          <p:spPr bwMode="auto">
            <a:xfrm flipH="1">
              <a:off x="4065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79" name="AutoShape 147"/>
            <p:cNvCxnSpPr>
              <a:cxnSpLocks noChangeAspect="1" noChangeShapeType="1"/>
              <a:stCxn id="1682662" idx="2"/>
              <a:endCxn id="1682577" idx="0"/>
            </p:cNvCxnSpPr>
            <p:nvPr/>
          </p:nvCxnSpPr>
          <p:spPr bwMode="auto">
            <a:xfrm>
              <a:off x="4106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80" name="Rectangle 148"/>
            <p:cNvSpPr>
              <a:spLocks noChangeAspect="1" noChangeArrowheads="1"/>
            </p:cNvSpPr>
            <p:nvPr/>
          </p:nvSpPr>
          <p:spPr bwMode="auto">
            <a:xfrm>
              <a:off x="4176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81" name="Rectangle 149"/>
            <p:cNvSpPr>
              <a:spLocks noChangeAspect="1" noChangeArrowheads="1"/>
            </p:cNvSpPr>
            <p:nvPr/>
          </p:nvSpPr>
          <p:spPr bwMode="auto">
            <a:xfrm>
              <a:off x="425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82" name="AutoShape 150"/>
            <p:cNvCxnSpPr>
              <a:cxnSpLocks noChangeAspect="1" noChangeShapeType="1"/>
              <a:stCxn id="1682663" idx="2"/>
              <a:endCxn id="1682580" idx="0"/>
            </p:cNvCxnSpPr>
            <p:nvPr/>
          </p:nvCxnSpPr>
          <p:spPr bwMode="auto">
            <a:xfrm flipH="1">
              <a:off x="4233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83" name="AutoShape 151"/>
            <p:cNvCxnSpPr>
              <a:cxnSpLocks noChangeAspect="1" noChangeShapeType="1"/>
              <a:stCxn id="1682663" idx="2"/>
              <a:endCxn id="1682581" idx="0"/>
            </p:cNvCxnSpPr>
            <p:nvPr/>
          </p:nvCxnSpPr>
          <p:spPr bwMode="auto">
            <a:xfrm>
              <a:off x="4274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84" name="Rectangle 152"/>
            <p:cNvSpPr>
              <a:spLocks noChangeAspect="1" noChangeArrowheads="1"/>
            </p:cNvSpPr>
            <p:nvPr/>
          </p:nvSpPr>
          <p:spPr bwMode="auto">
            <a:xfrm>
              <a:off x="434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85" name="Rectangle 153"/>
            <p:cNvSpPr>
              <a:spLocks noChangeAspect="1" noChangeArrowheads="1"/>
            </p:cNvSpPr>
            <p:nvPr/>
          </p:nvSpPr>
          <p:spPr bwMode="auto">
            <a:xfrm>
              <a:off x="4425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86" name="AutoShape 154"/>
            <p:cNvCxnSpPr>
              <a:cxnSpLocks noChangeAspect="1" noChangeShapeType="1"/>
              <a:stCxn id="1682666" idx="2"/>
              <a:endCxn id="1682584" idx="0"/>
            </p:cNvCxnSpPr>
            <p:nvPr/>
          </p:nvCxnSpPr>
          <p:spPr bwMode="auto">
            <a:xfrm flipH="1">
              <a:off x="4401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87" name="AutoShape 155"/>
            <p:cNvCxnSpPr>
              <a:cxnSpLocks noChangeAspect="1" noChangeShapeType="1"/>
              <a:stCxn id="1682666" idx="2"/>
              <a:endCxn id="1682585" idx="0"/>
            </p:cNvCxnSpPr>
            <p:nvPr/>
          </p:nvCxnSpPr>
          <p:spPr bwMode="auto">
            <a:xfrm>
              <a:off x="4442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88" name="Rectangle 156"/>
            <p:cNvSpPr>
              <a:spLocks noChangeAspect="1" noChangeArrowheads="1"/>
            </p:cNvSpPr>
            <p:nvPr/>
          </p:nvSpPr>
          <p:spPr bwMode="auto">
            <a:xfrm>
              <a:off x="4512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89" name="Rectangle 157"/>
            <p:cNvSpPr>
              <a:spLocks noChangeAspect="1" noChangeArrowheads="1"/>
            </p:cNvSpPr>
            <p:nvPr/>
          </p:nvSpPr>
          <p:spPr bwMode="auto">
            <a:xfrm>
              <a:off x="4593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90" name="AutoShape 158"/>
            <p:cNvCxnSpPr>
              <a:cxnSpLocks noChangeAspect="1" noChangeShapeType="1"/>
              <a:stCxn id="1682667" idx="2"/>
              <a:endCxn id="1682588" idx="0"/>
            </p:cNvCxnSpPr>
            <p:nvPr/>
          </p:nvCxnSpPr>
          <p:spPr bwMode="auto">
            <a:xfrm flipH="1">
              <a:off x="4569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91" name="AutoShape 159"/>
            <p:cNvCxnSpPr>
              <a:cxnSpLocks noChangeAspect="1" noChangeShapeType="1"/>
              <a:stCxn id="1682667" idx="2"/>
              <a:endCxn id="1682589" idx="0"/>
            </p:cNvCxnSpPr>
            <p:nvPr/>
          </p:nvCxnSpPr>
          <p:spPr bwMode="auto">
            <a:xfrm>
              <a:off x="4610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92" name="Rectangle 160"/>
            <p:cNvSpPr>
              <a:spLocks noChangeAspect="1" noChangeArrowheads="1"/>
            </p:cNvSpPr>
            <p:nvPr/>
          </p:nvSpPr>
          <p:spPr bwMode="auto">
            <a:xfrm>
              <a:off x="467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93" name="Rectangle 161"/>
            <p:cNvSpPr>
              <a:spLocks noChangeAspect="1" noChangeArrowheads="1"/>
            </p:cNvSpPr>
            <p:nvPr/>
          </p:nvSpPr>
          <p:spPr bwMode="auto">
            <a:xfrm>
              <a:off x="4757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94" name="AutoShape 162"/>
            <p:cNvCxnSpPr>
              <a:cxnSpLocks noChangeAspect="1" noChangeShapeType="1"/>
              <a:stCxn id="1682670" idx="2"/>
              <a:endCxn id="1682592" idx="0"/>
            </p:cNvCxnSpPr>
            <p:nvPr/>
          </p:nvCxnSpPr>
          <p:spPr bwMode="auto">
            <a:xfrm flipH="1">
              <a:off x="4734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95" name="AutoShape 163"/>
            <p:cNvCxnSpPr>
              <a:cxnSpLocks noChangeAspect="1" noChangeShapeType="1"/>
              <a:stCxn id="1682670" idx="2"/>
              <a:endCxn id="1682593" idx="0"/>
            </p:cNvCxnSpPr>
            <p:nvPr/>
          </p:nvCxnSpPr>
          <p:spPr bwMode="auto">
            <a:xfrm>
              <a:off x="4775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596" name="Rectangle 164"/>
            <p:cNvSpPr>
              <a:spLocks noChangeAspect="1" noChangeArrowheads="1"/>
            </p:cNvSpPr>
            <p:nvPr/>
          </p:nvSpPr>
          <p:spPr bwMode="auto">
            <a:xfrm>
              <a:off x="4845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597" name="Rectangle 165"/>
            <p:cNvSpPr>
              <a:spLocks noChangeAspect="1" noChangeArrowheads="1"/>
            </p:cNvSpPr>
            <p:nvPr/>
          </p:nvSpPr>
          <p:spPr bwMode="auto">
            <a:xfrm>
              <a:off x="4925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598" name="AutoShape 166"/>
            <p:cNvCxnSpPr>
              <a:cxnSpLocks noChangeAspect="1" noChangeShapeType="1"/>
              <a:stCxn id="1682671" idx="2"/>
              <a:endCxn id="1682596" idx="0"/>
            </p:cNvCxnSpPr>
            <p:nvPr/>
          </p:nvCxnSpPr>
          <p:spPr bwMode="auto">
            <a:xfrm flipH="1">
              <a:off x="490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599" name="AutoShape 167"/>
            <p:cNvCxnSpPr>
              <a:cxnSpLocks noChangeAspect="1" noChangeShapeType="1"/>
              <a:stCxn id="1682671" idx="2"/>
              <a:endCxn id="1682597" idx="0"/>
            </p:cNvCxnSpPr>
            <p:nvPr/>
          </p:nvCxnSpPr>
          <p:spPr bwMode="auto">
            <a:xfrm>
              <a:off x="494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00" name="Rectangle 168"/>
            <p:cNvSpPr>
              <a:spLocks noChangeAspect="1" noChangeArrowheads="1"/>
            </p:cNvSpPr>
            <p:nvPr/>
          </p:nvSpPr>
          <p:spPr bwMode="auto">
            <a:xfrm>
              <a:off x="5004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01" name="Rectangle 169"/>
            <p:cNvSpPr>
              <a:spLocks noChangeAspect="1" noChangeArrowheads="1"/>
            </p:cNvSpPr>
            <p:nvPr/>
          </p:nvSpPr>
          <p:spPr bwMode="auto">
            <a:xfrm>
              <a:off x="5085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02" name="AutoShape 170"/>
            <p:cNvCxnSpPr>
              <a:cxnSpLocks noChangeAspect="1" noChangeShapeType="1"/>
              <a:stCxn id="1682674" idx="2"/>
              <a:endCxn id="1682600" idx="0"/>
            </p:cNvCxnSpPr>
            <p:nvPr/>
          </p:nvCxnSpPr>
          <p:spPr bwMode="auto">
            <a:xfrm flipH="1">
              <a:off x="5061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03" name="AutoShape 171"/>
            <p:cNvCxnSpPr>
              <a:cxnSpLocks noChangeAspect="1" noChangeShapeType="1"/>
              <a:stCxn id="1682674" idx="2"/>
              <a:endCxn id="1682601" idx="0"/>
            </p:cNvCxnSpPr>
            <p:nvPr/>
          </p:nvCxnSpPr>
          <p:spPr bwMode="auto">
            <a:xfrm>
              <a:off x="5102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04" name="Rectangle 172"/>
            <p:cNvSpPr>
              <a:spLocks noChangeAspect="1" noChangeArrowheads="1"/>
            </p:cNvSpPr>
            <p:nvPr/>
          </p:nvSpPr>
          <p:spPr bwMode="auto">
            <a:xfrm>
              <a:off x="5172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05" name="Rectangle 173"/>
            <p:cNvSpPr>
              <a:spLocks noChangeAspect="1" noChangeArrowheads="1"/>
            </p:cNvSpPr>
            <p:nvPr/>
          </p:nvSpPr>
          <p:spPr bwMode="auto">
            <a:xfrm>
              <a:off x="5253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06" name="AutoShape 174"/>
            <p:cNvCxnSpPr>
              <a:cxnSpLocks noChangeAspect="1" noChangeShapeType="1"/>
              <a:stCxn id="1682675" idx="2"/>
              <a:endCxn id="1682604" idx="0"/>
            </p:cNvCxnSpPr>
            <p:nvPr/>
          </p:nvCxnSpPr>
          <p:spPr bwMode="auto">
            <a:xfrm flipH="1">
              <a:off x="5229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07" name="AutoShape 175"/>
            <p:cNvCxnSpPr>
              <a:cxnSpLocks noChangeAspect="1" noChangeShapeType="1"/>
              <a:stCxn id="1682675" idx="2"/>
              <a:endCxn id="1682605" idx="0"/>
            </p:cNvCxnSpPr>
            <p:nvPr/>
          </p:nvCxnSpPr>
          <p:spPr bwMode="auto">
            <a:xfrm>
              <a:off x="5270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08" name="Rectangle 176"/>
            <p:cNvSpPr>
              <a:spLocks noChangeAspect="1" noChangeArrowheads="1"/>
            </p:cNvSpPr>
            <p:nvPr/>
          </p:nvSpPr>
          <p:spPr bwMode="auto">
            <a:xfrm>
              <a:off x="5337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09" name="Rectangle 177"/>
            <p:cNvSpPr>
              <a:spLocks noChangeAspect="1" noChangeArrowheads="1"/>
            </p:cNvSpPr>
            <p:nvPr/>
          </p:nvSpPr>
          <p:spPr bwMode="auto">
            <a:xfrm>
              <a:off x="5417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10" name="AutoShape 178"/>
            <p:cNvCxnSpPr>
              <a:cxnSpLocks noChangeAspect="1" noChangeShapeType="1"/>
              <a:stCxn id="1682678" idx="2"/>
              <a:endCxn id="1682608" idx="0"/>
            </p:cNvCxnSpPr>
            <p:nvPr/>
          </p:nvCxnSpPr>
          <p:spPr bwMode="auto">
            <a:xfrm flipH="1">
              <a:off x="5394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11" name="AutoShape 179"/>
            <p:cNvCxnSpPr>
              <a:cxnSpLocks noChangeAspect="1" noChangeShapeType="1"/>
              <a:stCxn id="1682678" idx="2"/>
              <a:endCxn id="1682609" idx="0"/>
            </p:cNvCxnSpPr>
            <p:nvPr/>
          </p:nvCxnSpPr>
          <p:spPr bwMode="auto">
            <a:xfrm>
              <a:off x="5435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12" name="Rectangle 180"/>
            <p:cNvSpPr>
              <a:spLocks noChangeAspect="1" noChangeArrowheads="1"/>
            </p:cNvSpPr>
            <p:nvPr/>
          </p:nvSpPr>
          <p:spPr bwMode="auto">
            <a:xfrm>
              <a:off x="5505" y="3557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13" name="Rectangle 181"/>
            <p:cNvSpPr>
              <a:spLocks noChangeAspect="1" noChangeArrowheads="1"/>
            </p:cNvSpPr>
            <p:nvPr/>
          </p:nvSpPr>
          <p:spPr bwMode="auto">
            <a:xfrm>
              <a:off x="5585" y="3557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14" name="AutoShape 182"/>
            <p:cNvCxnSpPr>
              <a:cxnSpLocks noChangeAspect="1" noChangeShapeType="1"/>
              <a:stCxn id="1682679" idx="2"/>
              <a:endCxn id="1682612" idx="0"/>
            </p:cNvCxnSpPr>
            <p:nvPr/>
          </p:nvCxnSpPr>
          <p:spPr bwMode="auto">
            <a:xfrm flipH="1">
              <a:off x="5562" y="3431"/>
              <a:ext cx="4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15" name="AutoShape 183"/>
            <p:cNvCxnSpPr>
              <a:cxnSpLocks noChangeAspect="1" noChangeShapeType="1"/>
              <a:stCxn id="1682679" idx="2"/>
              <a:endCxn id="1682613" idx="0"/>
            </p:cNvCxnSpPr>
            <p:nvPr/>
          </p:nvCxnSpPr>
          <p:spPr bwMode="auto">
            <a:xfrm>
              <a:off x="5603" y="3431"/>
              <a:ext cx="40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16" name="AutoShape 184"/>
            <p:cNvCxnSpPr>
              <a:cxnSpLocks noChangeAspect="1" noChangeShapeType="1"/>
              <a:stCxn id="1682456" idx="2"/>
              <a:endCxn id="1682618" idx="0"/>
            </p:cNvCxnSpPr>
            <p:nvPr/>
          </p:nvCxnSpPr>
          <p:spPr bwMode="auto">
            <a:xfrm flipH="1">
              <a:off x="434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17" name="AutoShape 185"/>
            <p:cNvCxnSpPr>
              <a:cxnSpLocks noChangeAspect="1" noChangeShapeType="1"/>
              <a:stCxn id="1682456" idx="2"/>
              <a:endCxn id="1682619" idx="0"/>
            </p:cNvCxnSpPr>
            <p:nvPr/>
          </p:nvCxnSpPr>
          <p:spPr bwMode="auto">
            <a:xfrm>
              <a:off x="518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18" name="Rectangle 186"/>
            <p:cNvSpPr>
              <a:spLocks noChangeAspect="1" noChangeArrowheads="1"/>
            </p:cNvSpPr>
            <p:nvPr/>
          </p:nvSpPr>
          <p:spPr bwMode="auto">
            <a:xfrm>
              <a:off x="377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19" name="Rectangle 187"/>
            <p:cNvSpPr>
              <a:spLocks noChangeAspect="1" noChangeArrowheads="1"/>
            </p:cNvSpPr>
            <p:nvPr/>
          </p:nvSpPr>
          <p:spPr bwMode="auto">
            <a:xfrm>
              <a:off x="545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20" name="AutoShape 188"/>
            <p:cNvCxnSpPr>
              <a:cxnSpLocks noChangeAspect="1" noChangeShapeType="1"/>
              <a:stCxn id="1682459" idx="2"/>
              <a:endCxn id="1682622" idx="0"/>
            </p:cNvCxnSpPr>
            <p:nvPr/>
          </p:nvCxnSpPr>
          <p:spPr bwMode="auto">
            <a:xfrm flipH="1">
              <a:off x="76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21" name="AutoShape 189"/>
            <p:cNvCxnSpPr>
              <a:cxnSpLocks noChangeAspect="1" noChangeShapeType="1"/>
              <a:stCxn id="1682459" idx="2"/>
              <a:endCxn id="1682623" idx="0"/>
            </p:cNvCxnSpPr>
            <p:nvPr/>
          </p:nvCxnSpPr>
          <p:spPr bwMode="auto">
            <a:xfrm>
              <a:off x="851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22" name="Rectangle 190"/>
            <p:cNvSpPr>
              <a:spLocks noChangeAspect="1" noChangeArrowheads="1"/>
            </p:cNvSpPr>
            <p:nvPr/>
          </p:nvSpPr>
          <p:spPr bwMode="auto">
            <a:xfrm>
              <a:off x="710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23" name="Rectangle 191"/>
            <p:cNvSpPr>
              <a:spLocks noChangeAspect="1" noChangeArrowheads="1"/>
            </p:cNvSpPr>
            <p:nvPr/>
          </p:nvSpPr>
          <p:spPr bwMode="auto">
            <a:xfrm>
              <a:off x="878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24" name="AutoShape 192"/>
            <p:cNvCxnSpPr>
              <a:cxnSpLocks noChangeAspect="1" noChangeShapeType="1"/>
              <a:stCxn id="1682460" idx="2"/>
              <a:endCxn id="1682626" idx="0"/>
            </p:cNvCxnSpPr>
            <p:nvPr/>
          </p:nvCxnSpPr>
          <p:spPr bwMode="auto">
            <a:xfrm flipH="1">
              <a:off x="1094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25" name="AutoShape 193"/>
            <p:cNvCxnSpPr>
              <a:cxnSpLocks noChangeAspect="1" noChangeShapeType="1"/>
              <a:stCxn id="1682460" idx="2"/>
              <a:endCxn id="1682627" idx="0"/>
            </p:cNvCxnSpPr>
            <p:nvPr/>
          </p:nvCxnSpPr>
          <p:spPr bwMode="auto">
            <a:xfrm>
              <a:off x="1178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26" name="Rectangle 194"/>
            <p:cNvSpPr>
              <a:spLocks noChangeAspect="1" noChangeArrowheads="1"/>
            </p:cNvSpPr>
            <p:nvPr/>
          </p:nvSpPr>
          <p:spPr bwMode="auto">
            <a:xfrm>
              <a:off x="1037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27" name="Rectangle 195"/>
            <p:cNvSpPr>
              <a:spLocks noChangeAspect="1" noChangeArrowheads="1"/>
            </p:cNvSpPr>
            <p:nvPr/>
          </p:nvSpPr>
          <p:spPr bwMode="auto">
            <a:xfrm>
              <a:off x="1205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28" name="AutoShape 196"/>
            <p:cNvCxnSpPr>
              <a:cxnSpLocks noChangeAspect="1" noChangeShapeType="1"/>
              <a:stCxn id="1682463" idx="2"/>
              <a:endCxn id="1682630" idx="0"/>
            </p:cNvCxnSpPr>
            <p:nvPr/>
          </p:nvCxnSpPr>
          <p:spPr bwMode="auto">
            <a:xfrm flipH="1">
              <a:off x="142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29" name="AutoShape 197"/>
            <p:cNvCxnSpPr>
              <a:cxnSpLocks noChangeAspect="1" noChangeShapeType="1"/>
              <a:stCxn id="1682463" idx="2"/>
              <a:endCxn id="1682631" idx="0"/>
            </p:cNvCxnSpPr>
            <p:nvPr/>
          </p:nvCxnSpPr>
          <p:spPr bwMode="auto">
            <a:xfrm>
              <a:off x="1511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30" name="Rectangle 198"/>
            <p:cNvSpPr>
              <a:spLocks noChangeAspect="1" noChangeArrowheads="1"/>
            </p:cNvSpPr>
            <p:nvPr/>
          </p:nvSpPr>
          <p:spPr bwMode="auto">
            <a:xfrm>
              <a:off x="1370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31" name="Rectangle 199"/>
            <p:cNvSpPr>
              <a:spLocks noChangeAspect="1" noChangeArrowheads="1"/>
            </p:cNvSpPr>
            <p:nvPr/>
          </p:nvSpPr>
          <p:spPr bwMode="auto">
            <a:xfrm>
              <a:off x="1538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32" name="AutoShape 200"/>
            <p:cNvCxnSpPr>
              <a:cxnSpLocks noChangeAspect="1" noChangeShapeType="1"/>
              <a:stCxn id="1682464" idx="2"/>
              <a:endCxn id="1682634" idx="0"/>
            </p:cNvCxnSpPr>
            <p:nvPr/>
          </p:nvCxnSpPr>
          <p:spPr bwMode="auto">
            <a:xfrm flipH="1">
              <a:off x="1763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33" name="AutoShape 201"/>
            <p:cNvCxnSpPr>
              <a:cxnSpLocks noChangeAspect="1" noChangeShapeType="1"/>
              <a:stCxn id="1682464" idx="2"/>
              <a:endCxn id="1682635" idx="0"/>
            </p:cNvCxnSpPr>
            <p:nvPr/>
          </p:nvCxnSpPr>
          <p:spPr bwMode="auto">
            <a:xfrm>
              <a:off x="184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34" name="Rectangle 202"/>
            <p:cNvSpPr>
              <a:spLocks noChangeAspect="1" noChangeArrowheads="1"/>
            </p:cNvSpPr>
            <p:nvPr/>
          </p:nvSpPr>
          <p:spPr bwMode="auto">
            <a:xfrm>
              <a:off x="1706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35" name="Rectangle 203"/>
            <p:cNvSpPr>
              <a:spLocks noChangeAspect="1" noChangeArrowheads="1"/>
            </p:cNvSpPr>
            <p:nvPr/>
          </p:nvSpPr>
          <p:spPr bwMode="auto">
            <a:xfrm>
              <a:off x="1874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36" name="AutoShape 204"/>
            <p:cNvCxnSpPr>
              <a:cxnSpLocks noChangeAspect="1" noChangeShapeType="1"/>
              <a:stCxn id="1682467" idx="2"/>
              <a:endCxn id="1682638" idx="0"/>
            </p:cNvCxnSpPr>
            <p:nvPr/>
          </p:nvCxnSpPr>
          <p:spPr bwMode="auto">
            <a:xfrm flipH="1">
              <a:off x="209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37" name="AutoShape 205"/>
            <p:cNvCxnSpPr>
              <a:cxnSpLocks noChangeAspect="1" noChangeShapeType="1"/>
              <a:stCxn id="1682467" idx="2"/>
              <a:endCxn id="1682639" idx="0"/>
            </p:cNvCxnSpPr>
            <p:nvPr/>
          </p:nvCxnSpPr>
          <p:spPr bwMode="auto">
            <a:xfrm>
              <a:off x="2180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38" name="Rectangle 206"/>
            <p:cNvSpPr>
              <a:spLocks noChangeAspect="1" noChangeArrowheads="1"/>
            </p:cNvSpPr>
            <p:nvPr/>
          </p:nvSpPr>
          <p:spPr bwMode="auto">
            <a:xfrm>
              <a:off x="2038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39" name="Rectangle 207"/>
            <p:cNvSpPr>
              <a:spLocks noChangeAspect="1" noChangeArrowheads="1"/>
            </p:cNvSpPr>
            <p:nvPr/>
          </p:nvSpPr>
          <p:spPr bwMode="auto">
            <a:xfrm>
              <a:off x="2206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40" name="AutoShape 208"/>
            <p:cNvCxnSpPr>
              <a:cxnSpLocks noChangeAspect="1" noChangeShapeType="1"/>
              <a:stCxn id="1682468" idx="2"/>
              <a:endCxn id="1682642" idx="0"/>
            </p:cNvCxnSpPr>
            <p:nvPr/>
          </p:nvCxnSpPr>
          <p:spPr bwMode="auto">
            <a:xfrm flipH="1">
              <a:off x="2423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41" name="AutoShape 209"/>
            <p:cNvCxnSpPr>
              <a:cxnSpLocks noChangeAspect="1" noChangeShapeType="1"/>
              <a:stCxn id="1682468" idx="2"/>
              <a:endCxn id="1682643" idx="0"/>
            </p:cNvCxnSpPr>
            <p:nvPr/>
          </p:nvCxnSpPr>
          <p:spPr bwMode="auto">
            <a:xfrm>
              <a:off x="250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42" name="Rectangle 210"/>
            <p:cNvSpPr>
              <a:spLocks noChangeAspect="1" noChangeArrowheads="1"/>
            </p:cNvSpPr>
            <p:nvPr/>
          </p:nvSpPr>
          <p:spPr bwMode="auto">
            <a:xfrm>
              <a:off x="2366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43" name="Rectangle 211"/>
            <p:cNvSpPr>
              <a:spLocks noChangeAspect="1" noChangeArrowheads="1"/>
            </p:cNvSpPr>
            <p:nvPr/>
          </p:nvSpPr>
          <p:spPr bwMode="auto">
            <a:xfrm>
              <a:off x="2534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44" name="AutoShape 212"/>
            <p:cNvCxnSpPr>
              <a:cxnSpLocks noChangeAspect="1" noChangeShapeType="1"/>
              <a:stCxn id="1682471" idx="2"/>
              <a:endCxn id="1682646" idx="0"/>
            </p:cNvCxnSpPr>
            <p:nvPr/>
          </p:nvCxnSpPr>
          <p:spPr bwMode="auto">
            <a:xfrm flipH="1">
              <a:off x="275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45" name="AutoShape 213"/>
            <p:cNvCxnSpPr>
              <a:cxnSpLocks noChangeAspect="1" noChangeShapeType="1"/>
              <a:stCxn id="1682471" idx="2"/>
              <a:endCxn id="1682647" idx="0"/>
            </p:cNvCxnSpPr>
            <p:nvPr/>
          </p:nvCxnSpPr>
          <p:spPr bwMode="auto">
            <a:xfrm>
              <a:off x="2840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46" name="Rectangle 214"/>
            <p:cNvSpPr>
              <a:spLocks noChangeAspect="1" noChangeArrowheads="1"/>
            </p:cNvSpPr>
            <p:nvPr/>
          </p:nvSpPr>
          <p:spPr bwMode="auto">
            <a:xfrm>
              <a:off x="2698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47" name="Rectangle 215"/>
            <p:cNvSpPr>
              <a:spLocks noChangeAspect="1" noChangeArrowheads="1"/>
            </p:cNvSpPr>
            <p:nvPr/>
          </p:nvSpPr>
          <p:spPr bwMode="auto">
            <a:xfrm>
              <a:off x="2866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48" name="AutoShape 216"/>
            <p:cNvCxnSpPr>
              <a:cxnSpLocks noChangeAspect="1" noChangeShapeType="1"/>
              <a:stCxn id="1682472" idx="2"/>
              <a:endCxn id="1682650" idx="0"/>
            </p:cNvCxnSpPr>
            <p:nvPr/>
          </p:nvCxnSpPr>
          <p:spPr bwMode="auto">
            <a:xfrm flipH="1">
              <a:off x="3113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49" name="AutoShape 217"/>
            <p:cNvCxnSpPr>
              <a:cxnSpLocks noChangeAspect="1" noChangeShapeType="1"/>
              <a:stCxn id="1682472" idx="2"/>
              <a:endCxn id="1682651" idx="0"/>
            </p:cNvCxnSpPr>
            <p:nvPr/>
          </p:nvCxnSpPr>
          <p:spPr bwMode="auto">
            <a:xfrm>
              <a:off x="319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50" name="Rectangle 218"/>
            <p:cNvSpPr>
              <a:spLocks noChangeAspect="1" noChangeArrowheads="1"/>
            </p:cNvSpPr>
            <p:nvPr/>
          </p:nvSpPr>
          <p:spPr bwMode="auto">
            <a:xfrm>
              <a:off x="3055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51" name="Rectangle 219"/>
            <p:cNvSpPr>
              <a:spLocks noChangeAspect="1" noChangeArrowheads="1"/>
            </p:cNvSpPr>
            <p:nvPr/>
          </p:nvSpPr>
          <p:spPr bwMode="auto">
            <a:xfrm>
              <a:off x="3223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52" name="AutoShape 220"/>
            <p:cNvCxnSpPr>
              <a:cxnSpLocks noChangeAspect="1" noChangeShapeType="1"/>
              <a:stCxn id="1682475" idx="2"/>
              <a:endCxn id="1682654" idx="0"/>
            </p:cNvCxnSpPr>
            <p:nvPr/>
          </p:nvCxnSpPr>
          <p:spPr bwMode="auto">
            <a:xfrm flipH="1">
              <a:off x="344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53" name="AutoShape 221"/>
            <p:cNvCxnSpPr>
              <a:cxnSpLocks noChangeAspect="1" noChangeShapeType="1"/>
              <a:stCxn id="1682475" idx="2"/>
              <a:endCxn id="1682655" idx="0"/>
            </p:cNvCxnSpPr>
            <p:nvPr/>
          </p:nvCxnSpPr>
          <p:spPr bwMode="auto">
            <a:xfrm>
              <a:off x="3530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54" name="Rectangle 222"/>
            <p:cNvSpPr>
              <a:spLocks noChangeAspect="1" noChangeArrowheads="1"/>
            </p:cNvSpPr>
            <p:nvPr/>
          </p:nvSpPr>
          <p:spPr bwMode="auto">
            <a:xfrm>
              <a:off x="3388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55" name="Rectangle 223"/>
            <p:cNvSpPr>
              <a:spLocks noChangeAspect="1" noChangeArrowheads="1"/>
            </p:cNvSpPr>
            <p:nvPr/>
          </p:nvSpPr>
          <p:spPr bwMode="auto">
            <a:xfrm>
              <a:off x="3556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56" name="AutoShape 224"/>
            <p:cNvCxnSpPr>
              <a:cxnSpLocks noChangeAspect="1" noChangeShapeType="1"/>
              <a:stCxn id="1682476" idx="2"/>
              <a:endCxn id="1682658" idx="0"/>
            </p:cNvCxnSpPr>
            <p:nvPr/>
          </p:nvCxnSpPr>
          <p:spPr bwMode="auto">
            <a:xfrm flipH="1">
              <a:off x="3773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57" name="AutoShape 225"/>
            <p:cNvCxnSpPr>
              <a:cxnSpLocks noChangeAspect="1" noChangeShapeType="1"/>
              <a:stCxn id="1682476" idx="2"/>
              <a:endCxn id="1682659" idx="0"/>
            </p:cNvCxnSpPr>
            <p:nvPr/>
          </p:nvCxnSpPr>
          <p:spPr bwMode="auto">
            <a:xfrm>
              <a:off x="3857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58" name="Rectangle 226"/>
            <p:cNvSpPr>
              <a:spLocks noChangeAspect="1" noChangeArrowheads="1"/>
            </p:cNvSpPr>
            <p:nvPr/>
          </p:nvSpPr>
          <p:spPr bwMode="auto">
            <a:xfrm>
              <a:off x="3715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59" name="Rectangle 227"/>
            <p:cNvSpPr>
              <a:spLocks noChangeAspect="1" noChangeArrowheads="1"/>
            </p:cNvSpPr>
            <p:nvPr/>
          </p:nvSpPr>
          <p:spPr bwMode="auto">
            <a:xfrm>
              <a:off x="3883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60" name="AutoShape 228"/>
            <p:cNvCxnSpPr>
              <a:cxnSpLocks noChangeAspect="1" noChangeShapeType="1"/>
              <a:stCxn id="1682479" idx="2"/>
              <a:endCxn id="1682662" idx="0"/>
            </p:cNvCxnSpPr>
            <p:nvPr/>
          </p:nvCxnSpPr>
          <p:spPr bwMode="auto">
            <a:xfrm flipH="1">
              <a:off x="410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61" name="AutoShape 229"/>
            <p:cNvCxnSpPr>
              <a:cxnSpLocks noChangeAspect="1" noChangeShapeType="1"/>
              <a:stCxn id="1682479" idx="2"/>
              <a:endCxn id="1682663" idx="0"/>
            </p:cNvCxnSpPr>
            <p:nvPr/>
          </p:nvCxnSpPr>
          <p:spPr bwMode="auto">
            <a:xfrm>
              <a:off x="4190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62" name="Rectangle 230"/>
            <p:cNvSpPr>
              <a:spLocks noChangeAspect="1" noChangeArrowheads="1"/>
            </p:cNvSpPr>
            <p:nvPr/>
          </p:nvSpPr>
          <p:spPr bwMode="auto">
            <a:xfrm>
              <a:off x="4048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63" name="Rectangle 231"/>
            <p:cNvSpPr>
              <a:spLocks noChangeAspect="1" noChangeArrowheads="1"/>
            </p:cNvSpPr>
            <p:nvPr/>
          </p:nvSpPr>
          <p:spPr bwMode="auto">
            <a:xfrm>
              <a:off x="4216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64" name="AutoShape 232"/>
            <p:cNvCxnSpPr>
              <a:cxnSpLocks noChangeAspect="1" noChangeShapeType="1"/>
              <a:stCxn id="1682480" idx="2"/>
              <a:endCxn id="1682666" idx="0"/>
            </p:cNvCxnSpPr>
            <p:nvPr/>
          </p:nvCxnSpPr>
          <p:spPr bwMode="auto">
            <a:xfrm flipH="1">
              <a:off x="4442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65" name="AutoShape 233"/>
            <p:cNvCxnSpPr>
              <a:cxnSpLocks noChangeAspect="1" noChangeShapeType="1"/>
              <a:stCxn id="1682480" idx="2"/>
              <a:endCxn id="1682667" idx="0"/>
            </p:cNvCxnSpPr>
            <p:nvPr/>
          </p:nvCxnSpPr>
          <p:spPr bwMode="auto">
            <a:xfrm>
              <a:off x="452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66" name="Rectangle 234"/>
            <p:cNvSpPr>
              <a:spLocks noChangeAspect="1" noChangeArrowheads="1"/>
            </p:cNvSpPr>
            <p:nvPr/>
          </p:nvSpPr>
          <p:spPr bwMode="auto">
            <a:xfrm>
              <a:off x="4384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67" name="Rectangle 235"/>
            <p:cNvSpPr>
              <a:spLocks noChangeAspect="1" noChangeArrowheads="1"/>
            </p:cNvSpPr>
            <p:nvPr/>
          </p:nvSpPr>
          <p:spPr bwMode="auto">
            <a:xfrm>
              <a:off x="4552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68" name="AutoShape 236"/>
            <p:cNvCxnSpPr>
              <a:cxnSpLocks noChangeAspect="1" noChangeShapeType="1"/>
              <a:stCxn id="1682483" idx="2"/>
              <a:endCxn id="1682670" idx="0"/>
            </p:cNvCxnSpPr>
            <p:nvPr/>
          </p:nvCxnSpPr>
          <p:spPr bwMode="auto">
            <a:xfrm flipH="1">
              <a:off x="4775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69" name="AutoShape 237"/>
            <p:cNvCxnSpPr>
              <a:cxnSpLocks noChangeAspect="1" noChangeShapeType="1"/>
              <a:stCxn id="1682483" idx="2"/>
              <a:endCxn id="1682671" idx="0"/>
            </p:cNvCxnSpPr>
            <p:nvPr/>
          </p:nvCxnSpPr>
          <p:spPr bwMode="auto">
            <a:xfrm>
              <a:off x="4859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70" name="Rectangle 238"/>
            <p:cNvSpPr>
              <a:spLocks noChangeAspect="1" noChangeArrowheads="1"/>
            </p:cNvSpPr>
            <p:nvPr/>
          </p:nvSpPr>
          <p:spPr bwMode="auto">
            <a:xfrm>
              <a:off x="4717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71" name="Rectangle 239"/>
            <p:cNvSpPr>
              <a:spLocks noChangeAspect="1" noChangeArrowheads="1"/>
            </p:cNvSpPr>
            <p:nvPr/>
          </p:nvSpPr>
          <p:spPr bwMode="auto">
            <a:xfrm>
              <a:off x="4885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72" name="AutoShape 240"/>
            <p:cNvCxnSpPr>
              <a:cxnSpLocks noChangeAspect="1" noChangeShapeType="1"/>
              <a:stCxn id="1682484" idx="2"/>
              <a:endCxn id="1682674" idx="0"/>
            </p:cNvCxnSpPr>
            <p:nvPr/>
          </p:nvCxnSpPr>
          <p:spPr bwMode="auto">
            <a:xfrm flipH="1">
              <a:off x="5102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73" name="AutoShape 241"/>
            <p:cNvCxnSpPr>
              <a:cxnSpLocks noChangeAspect="1" noChangeShapeType="1"/>
              <a:stCxn id="1682484" idx="2"/>
              <a:endCxn id="1682675" idx="0"/>
            </p:cNvCxnSpPr>
            <p:nvPr/>
          </p:nvCxnSpPr>
          <p:spPr bwMode="auto">
            <a:xfrm>
              <a:off x="5186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74" name="Rectangle 242"/>
            <p:cNvSpPr>
              <a:spLocks noChangeAspect="1" noChangeArrowheads="1"/>
            </p:cNvSpPr>
            <p:nvPr/>
          </p:nvSpPr>
          <p:spPr bwMode="auto">
            <a:xfrm>
              <a:off x="5044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75" name="Rectangle 243"/>
            <p:cNvSpPr>
              <a:spLocks noChangeAspect="1" noChangeArrowheads="1"/>
            </p:cNvSpPr>
            <p:nvPr/>
          </p:nvSpPr>
          <p:spPr bwMode="auto">
            <a:xfrm>
              <a:off x="5212" y="3317"/>
              <a:ext cx="116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76" name="AutoShape 244"/>
            <p:cNvCxnSpPr>
              <a:cxnSpLocks noChangeAspect="1" noChangeShapeType="1"/>
              <a:stCxn id="1682487" idx="2"/>
              <a:endCxn id="1682678" idx="0"/>
            </p:cNvCxnSpPr>
            <p:nvPr/>
          </p:nvCxnSpPr>
          <p:spPr bwMode="auto">
            <a:xfrm flipH="1">
              <a:off x="5435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77" name="AutoShape 245"/>
            <p:cNvCxnSpPr>
              <a:cxnSpLocks noChangeAspect="1" noChangeShapeType="1"/>
              <a:stCxn id="1682487" idx="2"/>
              <a:endCxn id="1682679" idx="0"/>
            </p:cNvCxnSpPr>
            <p:nvPr/>
          </p:nvCxnSpPr>
          <p:spPr bwMode="auto">
            <a:xfrm>
              <a:off x="5519" y="3191"/>
              <a:ext cx="8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78" name="Rectangle 246"/>
            <p:cNvSpPr>
              <a:spLocks noChangeAspect="1" noChangeArrowheads="1"/>
            </p:cNvSpPr>
            <p:nvPr/>
          </p:nvSpPr>
          <p:spPr bwMode="auto">
            <a:xfrm>
              <a:off x="5377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79" name="Rectangle 247"/>
            <p:cNvSpPr>
              <a:spLocks noChangeAspect="1" noChangeArrowheads="1"/>
            </p:cNvSpPr>
            <p:nvPr/>
          </p:nvSpPr>
          <p:spPr bwMode="auto">
            <a:xfrm>
              <a:off x="5545" y="3317"/>
              <a:ext cx="115" cy="14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680" name="Rectangle 248"/>
            <p:cNvSpPr>
              <a:spLocks noChangeAspect="1" noChangeArrowheads="1"/>
            </p:cNvSpPr>
            <p:nvPr/>
          </p:nvSpPr>
          <p:spPr bwMode="auto">
            <a:xfrm>
              <a:off x="957" y="259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681" name="AutoShape 249"/>
            <p:cNvCxnSpPr>
              <a:cxnSpLocks noChangeAspect="1" noChangeShapeType="1"/>
              <a:stCxn id="1682695" idx="2"/>
              <a:endCxn id="1682680" idx="0"/>
            </p:cNvCxnSpPr>
            <p:nvPr/>
          </p:nvCxnSpPr>
          <p:spPr bwMode="auto">
            <a:xfrm flipH="1">
              <a:off x="1014" y="2471"/>
              <a:ext cx="66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82" name="Rectangle 250"/>
            <p:cNvSpPr>
              <a:spLocks noChangeAspect="1" noChangeArrowheads="1"/>
            </p:cNvSpPr>
            <p:nvPr/>
          </p:nvSpPr>
          <p:spPr bwMode="auto">
            <a:xfrm>
              <a:off x="2285" y="259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83" name="AutoShape 251"/>
            <p:cNvCxnSpPr>
              <a:cxnSpLocks noChangeAspect="1" noChangeShapeType="1"/>
              <a:stCxn id="1682682" idx="0"/>
              <a:endCxn id="1682695" idx="2"/>
            </p:cNvCxnSpPr>
            <p:nvPr/>
          </p:nvCxnSpPr>
          <p:spPr bwMode="auto">
            <a:xfrm flipH="1" flipV="1">
              <a:off x="1678" y="2471"/>
              <a:ext cx="665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84" name="Rectangle 252"/>
            <p:cNvSpPr>
              <a:spLocks noChangeAspect="1" noChangeArrowheads="1"/>
            </p:cNvSpPr>
            <p:nvPr/>
          </p:nvSpPr>
          <p:spPr bwMode="auto">
            <a:xfrm>
              <a:off x="3635" y="259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685" name="AutoShape 253"/>
            <p:cNvCxnSpPr>
              <a:cxnSpLocks noChangeAspect="1" noChangeShapeType="1"/>
              <a:stCxn id="1682696" idx="2"/>
              <a:endCxn id="1682684" idx="0"/>
            </p:cNvCxnSpPr>
            <p:nvPr/>
          </p:nvCxnSpPr>
          <p:spPr bwMode="auto">
            <a:xfrm flipH="1">
              <a:off x="3693" y="2471"/>
              <a:ext cx="664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686" name="Rectangle 254"/>
            <p:cNvSpPr>
              <a:spLocks noChangeAspect="1" noChangeArrowheads="1"/>
            </p:cNvSpPr>
            <p:nvPr/>
          </p:nvSpPr>
          <p:spPr bwMode="auto">
            <a:xfrm>
              <a:off x="4965" y="259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687" name="AutoShape 255"/>
            <p:cNvCxnSpPr>
              <a:cxnSpLocks noChangeAspect="1" noChangeShapeType="1"/>
              <a:stCxn id="1682686" idx="0"/>
              <a:endCxn id="1682696" idx="2"/>
            </p:cNvCxnSpPr>
            <p:nvPr/>
          </p:nvCxnSpPr>
          <p:spPr bwMode="auto">
            <a:xfrm flipH="1" flipV="1">
              <a:off x="4357" y="2471"/>
              <a:ext cx="665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" name="Group 256"/>
            <p:cNvGrpSpPr>
              <a:grpSpLocks noChangeAspect="1"/>
            </p:cNvGrpSpPr>
            <p:nvPr/>
          </p:nvGrpSpPr>
          <p:grpSpPr bwMode="auto">
            <a:xfrm>
              <a:off x="41" y="2287"/>
              <a:ext cx="323" cy="1496"/>
              <a:chOff x="41" y="2278"/>
              <a:chExt cx="323" cy="1505"/>
            </a:xfrm>
          </p:grpSpPr>
          <p:sp>
            <p:nvSpPr>
              <p:cNvPr id="1682689" name="Text Box 257"/>
              <p:cNvSpPr txBox="1">
                <a:spLocks noChangeAspect="1" noChangeArrowheads="1"/>
              </p:cNvSpPr>
              <p:nvPr/>
            </p:nvSpPr>
            <p:spPr bwMode="auto">
              <a:xfrm>
                <a:off x="41" y="2757"/>
                <a:ext cx="32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682690" name="Text Box 258"/>
              <p:cNvSpPr txBox="1">
                <a:spLocks noChangeAspect="1" noChangeArrowheads="1"/>
              </p:cNvSpPr>
              <p:nvPr/>
            </p:nvSpPr>
            <p:spPr bwMode="auto">
              <a:xfrm>
                <a:off x="41" y="2997"/>
                <a:ext cx="32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82691" name="Text Box 259"/>
              <p:cNvSpPr txBox="1">
                <a:spLocks noChangeAspect="1" noChangeArrowheads="1"/>
              </p:cNvSpPr>
              <p:nvPr/>
            </p:nvSpPr>
            <p:spPr bwMode="auto">
              <a:xfrm>
                <a:off x="50" y="3478"/>
                <a:ext cx="305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F</a:t>
                </a:r>
              </a:p>
            </p:txBody>
          </p:sp>
          <p:sp>
            <p:nvSpPr>
              <p:cNvPr id="1682692" name="Text Box 260"/>
              <p:cNvSpPr txBox="1">
                <a:spLocks noChangeAspect="1" noChangeArrowheads="1"/>
              </p:cNvSpPr>
              <p:nvPr/>
            </p:nvSpPr>
            <p:spPr bwMode="auto">
              <a:xfrm>
                <a:off x="43" y="3238"/>
                <a:ext cx="314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682693" name="Text Box 261"/>
              <p:cNvSpPr txBox="1">
                <a:spLocks noChangeAspect="1" noChangeArrowheads="1"/>
              </p:cNvSpPr>
              <p:nvPr/>
            </p:nvSpPr>
            <p:spPr bwMode="auto">
              <a:xfrm>
                <a:off x="41" y="2518"/>
                <a:ext cx="32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82694" name="Text Box 262"/>
              <p:cNvSpPr txBox="1">
                <a:spLocks noChangeAspect="1" noChangeArrowheads="1"/>
              </p:cNvSpPr>
              <p:nvPr/>
            </p:nvSpPr>
            <p:spPr bwMode="auto">
              <a:xfrm>
                <a:off x="41" y="2278"/>
                <a:ext cx="323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latin typeface="Arial" charset="0"/>
                    <a:ea typeface="Arial" charset="0"/>
                    <a:cs typeface="Arial" charset="0"/>
                  </a:rPr>
                  <a:t>A</a:t>
                </a:r>
              </a:p>
            </p:txBody>
          </p:sp>
        </p:grpSp>
        <p:sp>
          <p:nvSpPr>
            <p:cNvPr id="1682695" name="Rectangle 263"/>
            <p:cNvSpPr>
              <a:spLocks noChangeAspect="1" noChangeArrowheads="1"/>
            </p:cNvSpPr>
            <p:nvPr/>
          </p:nvSpPr>
          <p:spPr bwMode="auto">
            <a:xfrm>
              <a:off x="1620" y="2358"/>
              <a:ext cx="115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696" name="Rectangle 264"/>
            <p:cNvSpPr>
              <a:spLocks noChangeAspect="1" noChangeArrowheads="1"/>
            </p:cNvSpPr>
            <p:nvPr/>
          </p:nvSpPr>
          <p:spPr bwMode="auto">
            <a:xfrm>
              <a:off x="4300" y="2358"/>
              <a:ext cx="116" cy="1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697" name="Oval 265"/>
            <p:cNvSpPr>
              <a:spLocks noChangeAspect="1" noChangeArrowheads="1"/>
            </p:cNvSpPr>
            <p:nvPr/>
          </p:nvSpPr>
          <p:spPr bwMode="auto">
            <a:xfrm>
              <a:off x="3003" y="2209"/>
              <a:ext cx="29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82698" name="AutoShape 266"/>
            <p:cNvCxnSpPr>
              <a:cxnSpLocks noChangeAspect="1" noChangeShapeType="1"/>
              <a:stCxn id="1682697" idx="4"/>
              <a:endCxn id="1682695" idx="0"/>
            </p:cNvCxnSpPr>
            <p:nvPr/>
          </p:nvCxnSpPr>
          <p:spPr bwMode="auto">
            <a:xfrm flipH="1">
              <a:off x="1678" y="2256"/>
              <a:ext cx="1340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699" name="AutoShape 267"/>
            <p:cNvCxnSpPr>
              <a:cxnSpLocks noChangeAspect="1" noChangeShapeType="1"/>
              <a:stCxn id="1682696" idx="0"/>
              <a:endCxn id="1682697" idx="4"/>
            </p:cNvCxnSpPr>
            <p:nvPr/>
          </p:nvCxnSpPr>
          <p:spPr bwMode="auto">
            <a:xfrm flipH="1" flipV="1">
              <a:off x="3018" y="2256"/>
              <a:ext cx="1339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268"/>
          <p:cNvGrpSpPr>
            <a:grpSpLocks noChangeAspect="1"/>
          </p:cNvGrpSpPr>
          <p:nvPr/>
        </p:nvGrpSpPr>
        <p:grpSpPr bwMode="auto">
          <a:xfrm>
            <a:off x="152400" y="4038600"/>
            <a:ext cx="5253038" cy="1803400"/>
            <a:chOff x="26" y="2110"/>
            <a:chExt cx="5500" cy="1888"/>
          </a:xfrm>
        </p:grpSpPr>
        <p:sp>
          <p:nvSpPr>
            <p:cNvPr id="1682701" name="Oval 269"/>
            <p:cNvSpPr>
              <a:spLocks noChangeAspect="1" noChangeArrowheads="1"/>
            </p:cNvSpPr>
            <p:nvPr/>
          </p:nvSpPr>
          <p:spPr bwMode="auto">
            <a:xfrm>
              <a:off x="2931" y="2142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82702" name="Text Box 270"/>
            <p:cNvSpPr txBox="1">
              <a:spLocks noChangeAspect="1" noChangeArrowheads="1"/>
            </p:cNvSpPr>
            <p:nvPr/>
          </p:nvSpPr>
          <p:spPr bwMode="auto">
            <a:xfrm>
              <a:off x="51" y="2110"/>
              <a:ext cx="39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703" name="Rectangle 271"/>
            <p:cNvSpPr>
              <a:spLocks noChangeAspect="1" noChangeArrowheads="1"/>
            </p:cNvSpPr>
            <p:nvPr/>
          </p:nvSpPr>
          <p:spPr bwMode="auto">
            <a:xfrm>
              <a:off x="1693" y="240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04" name="AutoShape 272"/>
            <p:cNvCxnSpPr>
              <a:cxnSpLocks noChangeAspect="1" noChangeShapeType="1"/>
              <a:stCxn id="1682701" idx="4"/>
              <a:endCxn id="1682703" idx="0"/>
            </p:cNvCxnSpPr>
            <p:nvPr/>
          </p:nvCxnSpPr>
          <p:spPr bwMode="auto">
            <a:xfrm flipH="1">
              <a:off x="1748" y="2294"/>
              <a:ext cx="12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05" name="AutoShape 273"/>
            <p:cNvCxnSpPr>
              <a:cxnSpLocks noChangeAspect="1" noChangeShapeType="1"/>
              <a:stCxn id="1682701" idx="4"/>
              <a:endCxn id="1682791" idx="0"/>
            </p:cNvCxnSpPr>
            <p:nvPr/>
          </p:nvCxnSpPr>
          <p:spPr bwMode="auto">
            <a:xfrm>
              <a:off x="3040" y="2294"/>
              <a:ext cx="129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06" name="Text Box 274"/>
            <p:cNvSpPr txBox="1">
              <a:spLocks noChangeAspect="1" noChangeArrowheads="1"/>
            </p:cNvSpPr>
            <p:nvPr/>
          </p:nvSpPr>
          <p:spPr bwMode="auto">
            <a:xfrm>
              <a:off x="26" y="2349"/>
              <a:ext cx="48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707" name="Oval 275"/>
            <p:cNvSpPr>
              <a:spLocks noChangeAspect="1" noChangeArrowheads="1"/>
            </p:cNvSpPr>
            <p:nvPr/>
          </p:nvSpPr>
          <p:spPr bwMode="auto">
            <a:xfrm>
              <a:off x="1640" y="2620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82708" name="AutoShape 276"/>
            <p:cNvCxnSpPr>
              <a:cxnSpLocks noChangeAspect="1" noChangeShapeType="1"/>
              <a:stCxn id="1682703" idx="2"/>
              <a:endCxn id="1682707" idx="0"/>
            </p:cNvCxnSpPr>
            <p:nvPr/>
          </p:nvCxnSpPr>
          <p:spPr bwMode="auto">
            <a:xfrm>
              <a:off x="1748" y="2518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09" name="Text Box 277"/>
            <p:cNvSpPr txBox="1">
              <a:spLocks noChangeAspect="1" noChangeArrowheads="1"/>
            </p:cNvSpPr>
            <p:nvPr/>
          </p:nvSpPr>
          <p:spPr bwMode="auto">
            <a:xfrm>
              <a:off x="51" y="2590"/>
              <a:ext cx="39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710" name="Rectangle 278"/>
            <p:cNvSpPr>
              <a:spLocks noChangeAspect="1" noChangeArrowheads="1"/>
            </p:cNvSpPr>
            <p:nvPr/>
          </p:nvSpPr>
          <p:spPr bwMode="auto">
            <a:xfrm>
              <a:off x="1071" y="288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11" name="AutoShape 279"/>
            <p:cNvCxnSpPr>
              <a:cxnSpLocks noChangeAspect="1" noChangeShapeType="1"/>
              <a:stCxn id="1682707" idx="4"/>
              <a:endCxn id="1682710" idx="0"/>
            </p:cNvCxnSpPr>
            <p:nvPr/>
          </p:nvCxnSpPr>
          <p:spPr bwMode="auto">
            <a:xfrm flipH="1">
              <a:off x="1126" y="2774"/>
              <a:ext cx="62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12" name="AutoShape 280"/>
            <p:cNvCxnSpPr>
              <a:cxnSpLocks noChangeAspect="1" noChangeShapeType="1"/>
              <a:stCxn id="1682707" idx="4"/>
              <a:endCxn id="1682754" idx="0"/>
            </p:cNvCxnSpPr>
            <p:nvPr/>
          </p:nvCxnSpPr>
          <p:spPr bwMode="auto">
            <a:xfrm>
              <a:off x="1748" y="2774"/>
              <a:ext cx="622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13" name="Text Box 281"/>
            <p:cNvSpPr txBox="1">
              <a:spLocks noChangeAspect="1" noChangeArrowheads="1"/>
            </p:cNvSpPr>
            <p:nvPr/>
          </p:nvSpPr>
          <p:spPr bwMode="auto">
            <a:xfrm>
              <a:off x="26" y="2830"/>
              <a:ext cx="48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cxnSp>
          <p:nvCxnSpPr>
            <p:cNvPr id="1682714" name="AutoShape 282"/>
            <p:cNvCxnSpPr>
              <a:cxnSpLocks noChangeAspect="1" noChangeShapeType="1"/>
              <a:stCxn id="1682710" idx="2"/>
              <a:endCxn id="1682737" idx="0"/>
            </p:cNvCxnSpPr>
            <p:nvPr/>
          </p:nvCxnSpPr>
          <p:spPr bwMode="auto">
            <a:xfrm flipH="1">
              <a:off x="830" y="2998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15" name="Text Box 283"/>
            <p:cNvSpPr txBox="1">
              <a:spLocks noChangeAspect="1" noChangeArrowheads="1"/>
            </p:cNvSpPr>
            <p:nvPr/>
          </p:nvSpPr>
          <p:spPr bwMode="auto">
            <a:xfrm>
              <a:off x="51" y="3069"/>
              <a:ext cx="39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cxnSp>
          <p:nvCxnSpPr>
            <p:cNvPr id="1682716" name="AutoShape 284"/>
            <p:cNvCxnSpPr>
              <a:cxnSpLocks noChangeAspect="1" noChangeShapeType="1"/>
              <a:stCxn id="1682710" idx="2"/>
              <a:endCxn id="1682717" idx="0"/>
            </p:cNvCxnSpPr>
            <p:nvPr/>
          </p:nvCxnSpPr>
          <p:spPr bwMode="auto">
            <a:xfrm>
              <a:off x="1126" y="2998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17" name="Oval 285"/>
            <p:cNvSpPr>
              <a:spLocks noChangeAspect="1" noChangeArrowheads="1"/>
            </p:cNvSpPr>
            <p:nvPr/>
          </p:nvSpPr>
          <p:spPr bwMode="auto">
            <a:xfrm>
              <a:off x="1316" y="3101"/>
              <a:ext cx="208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2718" name="Text Box 286"/>
            <p:cNvSpPr txBox="1">
              <a:spLocks noChangeAspect="1" noChangeArrowheads="1"/>
            </p:cNvSpPr>
            <p:nvPr/>
          </p:nvSpPr>
          <p:spPr bwMode="auto">
            <a:xfrm>
              <a:off x="51" y="3548"/>
              <a:ext cx="39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719" name="Oval 287"/>
            <p:cNvSpPr>
              <a:spLocks noChangeAspect="1" noChangeArrowheads="1"/>
            </p:cNvSpPr>
            <p:nvPr/>
          </p:nvSpPr>
          <p:spPr bwMode="auto">
            <a:xfrm>
              <a:off x="1176" y="3579"/>
              <a:ext cx="201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720" name="AutoShape 288"/>
            <p:cNvCxnSpPr>
              <a:cxnSpLocks noChangeAspect="1" noChangeShapeType="1"/>
              <a:stCxn id="1682733" idx="2"/>
              <a:endCxn id="1682719" idx="0"/>
            </p:cNvCxnSpPr>
            <p:nvPr/>
          </p:nvCxnSpPr>
          <p:spPr bwMode="auto">
            <a:xfrm>
              <a:off x="1272" y="3478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21" name="Oval 289"/>
            <p:cNvSpPr>
              <a:spLocks noChangeAspect="1" noChangeArrowheads="1"/>
            </p:cNvSpPr>
            <p:nvPr/>
          </p:nvSpPr>
          <p:spPr bwMode="auto">
            <a:xfrm>
              <a:off x="1465" y="3579"/>
              <a:ext cx="202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722" name="AutoShape 290"/>
            <p:cNvCxnSpPr>
              <a:cxnSpLocks noChangeAspect="1" noChangeShapeType="1"/>
              <a:stCxn id="1682735" idx="2"/>
              <a:endCxn id="1682721" idx="0"/>
            </p:cNvCxnSpPr>
            <p:nvPr/>
          </p:nvCxnSpPr>
          <p:spPr bwMode="auto">
            <a:xfrm>
              <a:off x="1567" y="3478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23" name="Text Box 291"/>
            <p:cNvSpPr txBox="1">
              <a:spLocks noChangeAspect="1" noChangeArrowheads="1"/>
            </p:cNvSpPr>
            <p:nvPr/>
          </p:nvSpPr>
          <p:spPr bwMode="auto">
            <a:xfrm>
              <a:off x="26" y="3742"/>
              <a:ext cx="48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724" name="Rectangle 292"/>
            <p:cNvSpPr>
              <a:spLocks noChangeAspect="1" noChangeArrowheads="1"/>
            </p:cNvSpPr>
            <p:nvPr/>
          </p:nvSpPr>
          <p:spPr bwMode="auto">
            <a:xfrm>
              <a:off x="1145" y="3801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25" name="Rectangle 293"/>
            <p:cNvSpPr>
              <a:spLocks noChangeAspect="1" noChangeArrowheads="1"/>
            </p:cNvSpPr>
            <p:nvPr/>
          </p:nvSpPr>
          <p:spPr bwMode="auto">
            <a:xfrm>
              <a:off x="1293" y="3801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26" name="AutoShape 294"/>
            <p:cNvCxnSpPr>
              <a:cxnSpLocks noChangeAspect="1" noChangeShapeType="1"/>
              <a:stCxn id="1682719" idx="4"/>
              <a:endCxn id="1682724" idx="0"/>
            </p:cNvCxnSpPr>
            <p:nvPr/>
          </p:nvCxnSpPr>
          <p:spPr bwMode="auto">
            <a:xfrm flipH="1">
              <a:off x="1199" y="3732"/>
              <a:ext cx="78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27" name="AutoShape 295"/>
            <p:cNvCxnSpPr>
              <a:cxnSpLocks noChangeAspect="1" noChangeShapeType="1"/>
              <a:stCxn id="1682719" idx="4"/>
              <a:endCxn id="1682725" idx="0"/>
            </p:cNvCxnSpPr>
            <p:nvPr/>
          </p:nvCxnSpPr>
          <p:spPr bwMode="auto">
            <a:xfrm>
              <a:off x="1277" y="3732"/>
              <a:ext cx="7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28" name="Rectangle 296"/>
            <p:cNvSpPr>
              <a:spLocks noChangeAspect="1" noChangeArrowheads="1"/>
            </p:cNvSpPr>
            <p:nvPr/>
          </p:nvSpPr>
          <p:spPr bwMode="auto">
            <a:xfrm>
              <a:off x="1435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29" name="Rectangle 297"/>
            <p:cNvSpPr>
              <a:spLocks noChangeAspect="1" noChangeArrowheads="1"/>
            </p:cNvSpPr>
            <p:nvPr/>
          </p:nvSpPr>
          <p:spPr bwMode="auto">
            <a:xfrm>
              <a:off x="1588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30" name="AutoShape 298"/>
            <p:cNvCxnSpPr>
              <a:cxnSpLocks noChangeAspect="1" noChangeShapeType="1"/>
              <a:stCxn id="1682721" idx="4"/>
              <a:endCxn id="1682728" idx="0"/>
            </p:cNvCxnSpPr>
            <p:nvPr/>
          </p:nvCxnSpPr>
          <p:spPr bwMode="auto">
            <a:xfrm flipH="1">
              <a:off x="1490" y="3732"/>
              <a:ext cx="77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31" name="AutoShape 299"/>
            <p:cNvCxnSpPr>
              <a:cxnSpLocks noChangeAspect="1" noChangeShapeType="1"/>
              <a:stCxn id="1682721" idx="4"/>
              <a:endCxn id="1682729" idx="0"/>
            </p:cNvCxnSpPr>
            <p:nvPr/>
          </p:nvCxnSpPr>
          <p:spPr bwMode="auto">
            <a:xfrm>
              <a:off x="1567" y="3732"/>
              <a:ext cx="7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32" name="Text Box 300"/>
            <p:cNvSpPr txBox="1">
              <a:spLocks noChangeAspect="1" noChangeArrowheads="1"/>
            </p:cNvSpPr>
            <p:nvPr/>
          </p:nvSpPr>
          <p:spPr bwMode="auto">
            <a:xfrm>
              <a:off x="26" y="3310"/>
              <a:ext cx="48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733" name="Rectangle 301"/>
            <p:cNvSpPr>
              <a:spLocks noChangeAspect="1" noChangeArrowheads="1"/>
            </p:cNvSpPr>
            <p:nvPr/>
          </p:nvSpPr>
          <p:spPr bwMode="auto">
            <a:xfrm>
              <a:off x="1217" y="336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34" name="AutoShape 302"/>
            <p:cNvCxnSpPr>
              <a:cxnSpLocks noChangeAspect="1" noChangeShapeType="1"/>
              <a:stCxn id="1682717" idx="4"/>
              <a:endCxn id="1682733" idx="0"/>
            </p:cNvCxnSpPr>
            <p:nvPr/>
          </p:nvCxnSpPr>
          <p:spPr bwMode="auto">
            <a:xfrm flipH="1">
              <a:off x="1272" y="3254"/>
              <a:ext cx="148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35" name="Rectangle 303"/>
            <p:cNvSpPr>
              <a:spLocks noChangeAspect="1" noChangeArrowheads="1"/>
            </p:cNvSpPr>
            <p:nvPr/>
          </p:nvSpPr>
          <p:spPr bwMode="auto">
            <a:xfrm>
              <a:off x="1512" y="3368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36" name="AutoShape 304"/>
            <p:cNvCxnSpPr>
              <a:cxnSpLocks noChangeAspect="1" noChangeShapeType="1"/>
              <a:stCxn id="1682717" idx="4"/>
              <a:endCxn id="1682735" idx="0"/>
            </p:cNvCxnSpPr>
            <p:nvPr/>
          </p:nvCxnSpPr>
          <p:spPr bwMode="auto">
            <a:xfrm>
              <a:off x="1420" y="3254"/>
              <a:ext cx="147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37" name="Oval 305"/>
            <p:cNvSpPr>
              <a:spLocks noChangeAspect="1" noChangeArrowheads="1"/>
            </p:cNvSpPr>
            <p:nvPr/>
          </p:nvSpPr>
          <p:spPr bwMode="auto">
            <a:xfrm>
              <a:off x="722" y="3082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2738" name="Oval 306"/>
            <p:cNvSpPr>
              <a:spLocks noChangeAspect="1" noChangeArrowheads="1"/>
            </p:cNvSpPr>
            <p:nvPr/>
          </p:nvSpPr>
          <p:spPr bwMode="auto">
            <a:xfrm>
              <a:off x="576" y="3569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739" name="AutoShape 307"/>
            <p:cNvCxnSpPr>
              <a:cxnSpLocks noChangeAspect="1" noChangeShapeType="1"/>
              <a:stCxn id="1682750" idx="2"/>
              <a:endCxn id="1682738" idx="0"/>
            </p:cNvCxnSpPr>
            <p:nvPr/>
          </p:nvCxnSpPr>
          <p:spPr bwMode="auto">
            <a:xfrm>
              <a:off x="683" y="3467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40" name="Oval 308"/>
            <p:cNvSpPr>
              <a:spLocks noChangeAspect="1" noChangeArrowheads="1"/>
            </p:cNvSpPr>
            <p:nvPr/>
          </p:nvSpPr>
          <p:spPr bwMode="auto">
            <a:xfrm>
              <a:off x="873" y="3569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741" name="AutoShape 309"/>
            <p:cNvCxnSpPr>
              <a:cxnSpLocks noChangeAspect="1" noChangeShapeType="1"/>
              <a:stCxn id="1682752" idx="2"/>
              <a:endCxn id="1682740" idx="0"/>
            </p:cNvCxnSpPr>
            <p:nvPr/>
          </p:nvCxnSpPr>
          <p:spPr bwMode="auto">
            <a:xfrm>
              <a:off x="977" y="3467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42" name="Rectangle 310"/>
            <p:cNvSpPr>
              <a:spLocks noChangeAspect="1" noChangeArrowheads="1"/>
            </p:cNvSpPr>
            <p:nvPr/>
          </p:nvSpPr>
          <p:spPr bwMode="auto">
            <a:xfrm>
              <a:off x="554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43" name="Rectangle 311"/>
            <p:cNvSpPr>
              <a:spLocks noChangeAspect="1" noChangeArrowheads="1"/>
            </p:cNvSpPr>
            <p:nvPr/>
          </p:nvSpPr>
          <p:spPr bwMode="auto">
            <a:xfrm>
              <a:off x="702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44" name="AutoShape 312"/>
            <p:cNvCxnSpPr>
              <a:cxnSpLocks noChangeAspect="1" noChangeShapeType="1"/>
              <a:stCxn id="1682738" idx="4"/>
              <a:endCxn id="1682742" idx="0"/>
            </p:cNvCxnSpPr>
            <p:nvPr/>
          </p:nvCxnSpPr>
          <p:spPr bwMode="auto">
            <a:xfrm flipH="1">
              <a:off x="609" y="3721"/>
              <a:ext cx="7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45" name="AutoShape 313"/>
            <p:cNvCxnSpPr>
              <a:cxnSpLocks noChangeAspect="1" noChangeShapeType="1"/>
              <a:stCxn id="1682738" idx="4"/>
              <a:endCxn id="1682743" idx="0"/>
            </p:cNvCxnSpPr>
            <p:nvPr/>
          </p:nvCxnSpPr>
          <p:spPr bwMode="auto">
            <a:xfrm>
              <a:off x="683" y="3721"/>
              <a:ext cx="73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46" name="Rectangle 314"/>
            <p:cNvSpPr>
              <a:spLocks noChangeAspect="1" noChangeArrowheads="1"/>
            </p:cNvSpPr>
            <p:nvPr/>
          </p:nvSpPr>
          <p:spPr bwMode="auto">
            <a:xfrm>
              <a:off x="850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47" name="Rectangle 315"/>
            <p:cNvSpPr>
              <a:spLocks noChangeAspect="1" noChangeArrowheads="1"/>
            </p:cNvSpPr>
            <p:nvPr/>
          </p:nvSpPr>
          <p:spPr bwMode="auto">
            <a:xfrm>
              <a:off x="998" y="3801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48" name="AutoShape 316"/>
            <p:cNvCxnSpPr>
              <a:cxnSpLocks noChangeAspect="1" noChangeShapeType="1"/>
              <a:stCxn id="1682740" idx="4"/>
              <a:endCxn id="1682746" idx="0"/>
            </p:cNvCxnSpPr>
            <p:nvPr/>
          </p:nvCxnSpPr>
          <p:spPr bwMode="auto">
            <a:xfrm flipH="1">
              <a:off x="904" y="3721"/>
              <a:ext cx="78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49" name="AutoShape 317"/>
            <p:cNvCxnSpPr>
              <a:cxnSpLocks noChangeAspect="1" noChangeShapeType="1"/>
              <a:stCxn id="1682740" idx="4"/>
              <a:endCxn id="1682747" idx="0"/>
            </p:cNvCxnSpPr>
            <p:nvPr/>
          </p:nvCxnSpPr>
          <p:spPr bwMode="auto">
            <a:xfrm>
              <a:off x="982" y="3721"/>
              <a:ext cx="70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50" name="Rectangle 318"/>
            <p:cNvSpPr>
              <a:spLocks noChangeAspect="1" noChangeArrowheads="1"/>
            </p:cNvSpPr>
            <p:nvPr/>
          </p:nvSpPr>
          <p:spPr bwMode="auto">
            <a:xfrm>
              <a:off x="629" y="335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51" name="AutoShape 319"/>
            <p:cNvCxnSpPr>
              <a:cxnSpLocks noChangeAspect="1" noChangeShapeType="1"/>
              <a:stCxn id="1682737" idx="4"/>
              <a:endCxn id="1682750" idx="0"/>
            </p:cNvCxnSpPr>
            <p:nvPr/>
          </p:nvCxnSpPr>
          <p:spPr bwMode="auto">
            <a:xfrm flipH="1">
              <a:off x="683" y="3235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52" name="Rectangle 320"/>
            <p:cNvSpPr>
              <a:spLocks noChangeAspect="1" noChangeArrowheads="1"/>
            </p:cNvSpPr>
            <p:nvPr/>
          </p:nvSpPr>
          <p:spPr bwMode="auto">
            <a:xfrm>
              <a:off x="923" y="335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53" name="AutoShape 321"/>
            <p:cNvCxnSpPr>
              <a:cxnSpLocks noChangeAspect="1" noChangeShapeType="1"/>
              <a:stCxn id="1682737" idx="4"/>
              <a:endCxn id="1682752" idx="0"/>
            </p:cNvCxnSpPr>
            <p:nvPr/>
          </p:nvCxnSpPr>
          <p:spPr bwMode="auto">
            <a:xfrm>
              <a:off x="830" y="3235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54" name="Rectangle 322"/>
            <p:cNvSpPr>
              <a:spLocks noChangeAspect="1" noChangeArrowheads="1"/>
            </p:cNvSpPr>
            <p:nvPr/>
          </p:nvSpPr>
          <p:spPr bwMode="auto">
            <a:xfrm>
              <a:off x="2316" y="2886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55" name="AutoShape 323"/>
            <p:cNvCxnSpPr>
              <a:cxnSpLocks noChangeAspect="1" noChangeShapeType="1"/>
              <a:stCxn id="1682754" idx="2"/>
              <a:endCxn id="1682774" idx="0"/>
            </p:cNvCxnSpPr>
            <p:nvPr/>
          </p:nvCxnSpPr>
          <p:spPr bwMode="auto">
            <a:xfrm flipH="1">
              <a:off x="2074" y="2995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56" name="AutoShape 324"/>
            <p:cNvCxnSpPr>
              <a:cxnSpLocks noChangeAspect="1" noChangeShapeType="1"/>
              <a:stCxn id="1682754" idx="2"/>
              <a:endCxn id="1682757" idx="0"/>
            </p:cNvCxnSpPr>
            <p:nvPr/>
          </p:nvCxnSpPr>
          <p:spPr bwMode="auto">
            <a:xfrm>
              <a:off x="2370" y="2995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57" name="Oval 325"/>
            <p:cNvSpPr>
              <a:spLocks noChangeAspect="1" noChangeArrowheads="1"/>
            </p:cNvSpPr>
            <p:nvPr/>
          </p:nvSpPr>
          <p:spPr bwMode="auto">
            <a:xfrm>
              <a:off x="2561" y="3099"/>
              <a:ext cx="207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2758" name="Oval 326"/>
            <p:cNvSpPr>
              <a:spLocks noChangeAspect="1" noChangeArrowheads="1"/>
            </p:cNvSpPr>
            <p:nvPr/>
          </p:nvSpPr>
          <p:spPr bwMode="auto">
            <a:xfrm>
              <a:off x="2421" y="3576"/>
              <a:ext cx="201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759" name="AutoShape 327"/>
            <p:cNvCxnSpPr>
              <a:cxnSpLocks noChangeAspect="1" noChangeShapeType="1"/>
              <a:stCxn id="1682770" idx="2"/>
              <a:endCxn id="1682758" idx="0"/>
            </p:cNvCxnSpPr>
            <p:nvPr/>
          </p:nvCxnSpPr>
          <p:spPr bwMode="auto">
            <a:xfrm>
              <a:off x="2516" y="3475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60" name="Oval 328"/>
            <p:cNvSpPr>
              <a:spLocks noChangeAspect="1" noChangeArrowheads="1"/>
            </p:cNvSpPr>
            <p:nvPr/>
          </p:nvSpPr>
          <p:spPr bwMode="auto">
            <a:xfrm>
              <a:off x="2710" y="3576"/>
              <a:ext cx="201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761" name="AutoShape 329"/>
            <p:cNvCxnSpPr>
              <a:cxnSpLocks noChangeAspect="1" noChangeShapeType="1"/>
              <a:stCxn id="1682772" idx="2"/>
              <a:endCxn id="1682760" idx="0"/>
            </p:cNvCxnSpPr>
            <p:nvPr/>
          </p:nvCxnSpPr>
          <p:spPr bwMode="auto">
            <a:xfrm>
              <a:off x="2811" y="3475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62" name="Rectangle 330"/>
            <p:cNvSpPr>
              <a:spLocks noChangeAspect="1" noChangeArrowheads="1"/>
            </p:cNvSpPr>
            <p:nvPr/>
          </p:nvSpPr>
          <p:spPr bwMode="auto">
            <a:xfrm>
              <a:off x="2388" y="3798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63" name="Rectangle 331"/>
            <p:cNvSpPr>
              <a:spLocks noChangeAspect="1" noChangeArrowheads="1"/>
            </p:cNvSpPr>
            <p:nvPr/>
          </p:nvSpPr>
          <p:spPr bwMode="auto">
            <a:xfrm>
              <a:off x="2536" y="3798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64" name="AutoShape 332"/>
            <p:cNvCxnSpPr>
              <a:cxnSpLocks noChangeAspect="1" noChangeShapeType="1"/>
              <a:stCxn id="1682758" idx="4"/>
              <a:endCxn id="1682762" idx="0"/>
            </p:cNvCxnSpPr>
            <p:nvPr/>
          </p:nvCxnSpPr>
          <p:spPr bwMode="auto">
            <a:xfrm flipH="1">
              <a:off x="2443" y="3729"/>
              <a:ext cx="78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65" name="AutoShape 333"/>
            <p:cNvCxnSpPr>
              <a:cxnSpLocks noChangeAspect="1" noChangeShapeType="1"/>
              <a:stCxn id="1682758" idx="4"/>
              <a:endCxn id="1682763" idx="0"/>
            </p:cNvCxnSpPr>
            <p:nvPr/>
          </p:nvCxnSpPr>
          <p:spPr bwMode="auto">
            <a:xfrm>
              <a:off x="2521" y="3729"/>
              <a:ext cx="7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66" name="Rectangle 334"/>
            <p:cNvSpPr>
              <a:spLocks noChangeAspect="1" noChangeArrowheads="1"/>
            </p:cNvSpPr>
            <p:nvPr/>
          </p:nvSpPr>
          <p:spPr bwMode="auto">
            <a:xfrm>
              <a:off x="2680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67" name="Rectangle 335"/>
            <p:cNvSpPr>
              <a:spLocks noChangeAspect="1" noChangeArrowheads="1"/>
            </p:cNvSpPr>
            <p:nvPr/>
          </p:nvSpPr>
          <p:spPr bwMode="auto">
            <a:xfrm>
              <a:off x="2833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68" name="AutoShape 336"/>
            <p:cNvCxnSpPr>
              <a:cxnSpLocks noChangeAspect="1" noChangeShapeType="1"/>
              <a:stCxn id="1682760" idx="4"/>
              <a:endCxn id="1682766" idx="0"/>
            </p:cNvCxnSpPr>
            <p:nvPr/>
          </p:nvCxnSpPr>
          <p:spPr bwMode="auto">
            <a:xfrm flipH="1">
              <a:off x="2734" y="3729"/>
              <a:ext cx="77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69" name="AutoShape 337"/>
            <p:cNvCxnSpPr>
              <a:cxnSpLocks noChangeAspect="1" noChangeShapeType="1"/>
              <a:stCxn id="1682760" idx="4"/>
              <a:endCxn id="1682767" idx="0"/>
            </p:cNvCxnSpPr>
            <p:nvPr/>
          </p:nvCxnSpPr>
          <p:spPr bwMode="auto">
            <a:xfrm>
              <a:off x="2811" y="3729"/>
              <a:ext cx="7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70" name="Rectangle 338"/>
            <p:cNvSpPr>
              <a:spLocks noChangeAspect="1" noChangeArrowheads="1"/>
            </p:cNvSpPr>
            <p:nvPr/>
          </p:nvSpPr>
          <p:spPr bwMode="auto">
            <a:xfrm>
              <a:off x="2461" y="3366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71" name="AutoShape 339"/>
            <p:cNvCxnSpPr>
              <a:cxnSpLocks noChangeAspect="1" noChangeShapeType="1"/>
              <a:stCxn id="1682757" idx="4"/>
              <a:endCxn id="1682770" idx="0"/>
            </p:cNvCxnSpPr>
            <p:nvPr/>
          </p:nvCxnSpPr>
          <p:spPr bwMode="auto">
            <a:xfrm flipH="1">
              <a:off x="2516" y="3251"/>
              <a:ext cx="148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72" name="Rectangle 340"/>
            <p:cNvSpPr>
              <a:spLocks noChangeAspect="1" noChangeArrowheads="1"/>
            </p:cNvSpPr>
            <p:nvPr/>
          </p:nvSpPr>
          <p:spPr bwMode="auto">
            <a:xfrm>
              <a:off x="2757" y="3366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73" name="AutoShape 341"/>
            <p:cNvCxnSpPr>
              <a:cxnSpLocks noChangeAspect="1" noChangeShapeType="1"/>
              <a:stCxn id="1682757" idx="4"/>
              <a:endCxn id="1682772" idx="0"/>
            </p:cNvCxnSpPr>
            <p:nvPr/>
          </p:nvCxnSpPr>
          <p:spPr bwMode="auto">
            <a:xfrm>
              <a:off x="2664" y="3251"/>
              <a:ext cx="147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74" name="Oval 342"/>
            <p:cNvSpPr>
              <a:spLocks noChangeAspect="1" noChangeArrowheads="1"/>
            </p:cNvSpPr>
            <p:nvPr/>
          </p:nvSpPr>
          <p:spPr bwMode="auto">
            <a:xfrm>
              <a:off x="1965" y="3079"/>
              <a:ext cx="217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2775" name="Oval 343"/>
            <p:cNvSpPr>
              <a:spLocks noChangeAspect="1" noChangeArrowheads="1"/>
            </p:cNvSpPr>
            <p:nvPr/>
          </p:nvSpPr>
          <p:spPr bwMode="auto">
            <a:xfrm>
              <a:off x="1819" y="3566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776" name="AutoShape 344"/>
            <p:cNvCxnSpPr>
              <a:cxnSpLocks noChangeAspect="1" noChangeShapeType="1"/>
              <a:stCxn id="1682787" idx="2"/>
              <a:endCxn id="1682775" idx="0"/>
            </p:cNvCxnSpPr>
            <p:nvPr/>
          </p:nvCxnSpPr>
          <p:spPr bwMode="auto">
            <a:xfrm>
              <a:off x="1927" y="3464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77" name="Oval 345"/>
            <p:cNvSpPr>
              <a:spLocks noChangeAspect="1" noChangeArrowheads="1"/>
            </p:cNvSpPr>
            <p:nvPr/>
          </p:nvSpPr>
          <p:spPr bwMode="auto">
            <a:xfrm>
              <a:off x="2118" y="3566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778" name="AutoShape 346"/>
            <p:cNvCxnSpPr>
              <a:cxnSpLocks noChangeAspect="1" noChangeShapeType="1"/>
              <a:stCxn id="1682789" idx="2"/>
              <a:endCxn id="1682777" idx="0"/>
            </p:cNvCxnSpPr>
            <p:nvPr/>
          </p:nvCxnSpPr>
          <p:spPr bwMode="auto">
            <a:xfrm>
              <a:off x="2221" y="3464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79" name="Rectangle 347"/>
            <p:cNvSpPr>
              <a:spLocks noChangeAspect="1" noChangeArrowheads="1"/>
            </p:cNvSpPr>
            <p:nvPr/>
          </p:nvSpPr>
          <p:spPr bwMode="auto">
            <a:xfrm>
              <a:off x="1799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80" name="Rectangle 348"/>
            <p:cNvSpPr>
              <a:spLocks noChangeAspect="1" noChangeArrowheads="1"/>
            </p:cNvSpPr>
            <p:nvPr/>
          </p:nvSpPr>
          <p:spPr bwMode="auto">
            <a:xfrm>
              <a:off x="1945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81" name="AutoShape 349"/>
            <p:cNvCxnSpPr>
              <a:cxnSpLocks noChangeAspect="1" noChangeShapeType="1"/>
              <a:stCxn id="1682775" idx="4"/>
              <a:endCxn id="1682779" idx="0"/>
            </p:cNvCxnSpPr>
            <p:nvPr/>
          </p:nvCxnSpPr>
          <p:spPr bwMode="auto">
            <a:xfrm flipH="1">
              <a:off x="1853" y="3718"/>
              <a:ext cx="7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82" name="AutoShape 350"/>
            <p:cNvCxnSpPr>
              <a:cxnSpLocks noChangeAspect="1" noChangeShapeType="1"/>
              <a:stCxn id="1682775" idx="4"/>
              <a:endCxn id="1682780" idx="0"/>
            </p:cNvCxnSpPr>
            <p:nvPr/>
          </p:nvCxnSpPr>
          <p:spPr bwMode="auto">
            <a:xfrm>
              <a:off x="1927" y="3718"/>
              <a:ext cx="73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83" name="Rectangle 351"/>
            <p:cNvSpPr>
              <a:spLocks noChangeAspect="1" noChangeArrowheads="1"/>
            </p:cNvSpPr>
            <p:nvPr/>
          </p:nvSpPr>
          <p:spPr bwMode="auto">
            <a:xfrm>
              <a:off x="2093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784" name="Rectangle 352"/>
            <p:cNvSpPr>
              <a:spLocks noChangeAspect="1" noChangeArrowheads="1"/>
            </p:cNvSpPr>
            <p:nvPr/>
          </p:nvSpPr>
          <p:spPr bwMode="auto">
            <a:xfrm>
              <a:off x="2241" y="379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85" name="AutoShape 353"/>
            <p:cNvCxnSpPr>
              <a:cxnSpLocks noChangeAspect="1" noChangeShapeType="1"/>
              <a:stCxn id="1682777" idx="4"/>
              <a:endCxn id="1682783" idx="0"/>
            </p:cNvCxnSpPr>
            <p:nvPr/>
          </p:nvCxnSpPr>
          <p:spPr bwMode="auto">
            <a:xfrm flipH="1">
              <a:off x="2148" y="3718"/>
              <a:ext cx="78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86" name="AutoShape 354"/>
            <p:cNvCxnSpPr>
              <a:cxnSpLocks noChangeAspect="1" noChangeShapeType="1"/>
              <a:stCxn id="1682777" idx="4"/>
              <a:endCxn id="1682784" idx="0"/>
            </p:cNvCxnSpPr>
            <p:nvPr/>
          </p:nvCxnSpPr>
          <p:spPr bwMode="auto">
            <a:xfrm>
              <a:off x="2226" y="3718"/>
              <a:ext cx="70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87" name="Rectangle 355"/>
            <p:cNvSpPr>
              <a:spLocks noChangeAspect="1" noChangeArrowheads="1"/>
            </p:cNvSpPr>
            <p:nvPr/>
          </p:nvSpPr>
          <p:spPr bwMode="auto">
            <a:xfrm>
              <a:off x="1872" y="3355"/>
              <a:ext cx="110" cy="1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88" name="AutoShape 356"/>
            <p:cNvCxnSpPr>
              <a:cxnSpLocks noChangeAspect="1" noChangeShapeType="1"/>
              <a:stCxn id="1682774" idx="4"/>
              <a:endCxn id="1682787" idx="0"/>
            </p:cNvCxnSpPr>
            <p:nvPr/>
          </p:nvCxnSpPr>
          <p:spPr bwMode="auto">
            <a:xfrm flipH="1">
              <a:off x="1927" y="3232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89" name="Rectangle 357"/>
            <p:cNvSpPr>
              <a:spLocks noChangeAspect="1" noChangeArrowheads="1"/>
            </p:cNvSpPr>
            <p:nvPr/>
          </p:nvSpPr>
          <p:spPr bwMode="auto">
            <a:xfrm>
              <a:off x="2167" y="3355"/>
              <a:ext cx="109" cy="1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790" name="AutoShape 358"/>
            <p:cNvCxnSpPr>
              <a:cxnSpLocks noChangeAspect="1" noChangeShapeType="1"/>
              <a:stCxn id="1682774" idx="4"/>
              <a:endCxn id="1682789" idx="0"/>
            </p:cNvCxnSpPr>
            <p:nvPr/>
          </p:nvCxnSpPr>
          <p:spPr bwMode="auto">
            <a:xfrm>
              <a:off x="2074" y="3232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91" name="Rectangle 359"/>
            <p:cNvSpPr>
              <a:spLocks noChangeAspect="1" noChangeArrowheads="1"/>
            </p:cNvSpPr>
            <p:nvPr/>
          </p:nvSpPr>
          <p:spPr bwMode="auto">
            <a:xfrm>
              <a:off x="4278" y="2409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792" name="Oval 360"/>
            <p:cNvSpPr>
              <a:spLocks noChangeAspect="1" noChangeArrowheads="1"/>
            </p:cNvSpPr>
            <p:nvPr/>
          </p:nvSpPr>
          <p:spPr bwMode="auto">
            <a:xfrm>
              <a:off x="4224" y="2622"/>
              <a:ext cx="217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82793" name="AutoShape 361"/>
            <p:cNvCxnSpPr>
              <a:cxnSpLocks noChangeAspect="1" noChangeShapeType="1"/>
              <a:stCxn id="1682791" idx="2"/>
              <a:endCxn id="1682792" idx="0"/>
            </p:cNvCxnSpPr>
            <p:nvPr/>
          </p:nvCxnSpPr>
          <p:spPr bwMode="auto">
            <a:xfrm>
              <a:off x="4332" y="2519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94" name="Rectangle 362"/>
            <p:cNvSpPr>
              <a:spLocks noChangeAspect="1" noChangeArrowheads="1"/>
            </p:cNvSpPr>
            <p:nvPr/>
          </p:nvSpPr>
          <p:spPr bwMode="auto">
            <a:xfrm>
              <a:off x="3656" y="2889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795" name="AutoShape 363"/>
            <p:cNvCxnSpPr>
              <a:cxnSpLocks noChangeAspect="1" noChangeShapeType="1"/>
              <a:stCxn id="1682792" idx="4"/>
              <a:endCxn id="1682794" idx="0"/>
            </p:cNvCxnSpPr>
            <p:nvPr/>
          </p:nvCxnSpPr>
          <p:spPr bwMode="auto">
            <a:xfrm flipH="1">
              <a:off x="3710" y="2775"/>
              <a:ext cx="62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96" name="AutoShape 364"/>
            <p:cNvCxnSpPr>
              <a:cxnSpLocks noChangeAspect="1" noChangeShapeType="1"/>
              <a:stCxn id="1682792" idx="4"/>
              <a:endCxn id="1682833" idx="0"/>
            </p:cNvCxnSpPr>
            <p:nvPr/>
          </p:nvCxnSpPr>
          <p:spPr bwMode="auto">
            <a:xfrm>
              <a:off x="4332" y="2775"/>
              <a:ext cx="622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97" name="AutoShape 365"/>
            <p:cNvCxnSpPr>
              <a:cxnSpLocks noChangeAspect="1" noChangeShapeType="1"/>
              <a:stCxn id="1682794" idx="2"/>
              <a:endCxn id="1682816" idx="0"/>
            </p:cNvCxnSpPr>
            <p:nvPr/>
          </p:nvCxnSpPr>
          <p:spPr bwMode="auto">
            <a:xfrm flipH="1">
              <a:off x="3414" y="2999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798" name="AutoShape 366"/>
            <p:cNvCxnSpPr>
              <a:cxnSpLocks noChangeAspect="1" noChangeShapeType="1"/>
              <a:stCxn id="1682794" idx="2"/>
              <a:endCxn id="1682799" idx="0"/>
            </p:cNvCxnSpPr>
            <p:nvPr/>
          </p:nvCxnSpPr>
          <p:spPr bwMode="auto">
            <a:xfrm>
              <a:off x="3710" y="2999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799" name="Oval 367"/>
            <p:cNvSpPr>
              <a:spLocks noChangeAspect="1" noChangeArrowheads="1"/>
            </p:cNvSpPr>
            <p:nvPr/>
          </p:nvSpPr>
          <p:spPr bwMode="auto">
            <a:xfrm>
              <a:off x="3900" y="3102"/>
              <a:ext cx="208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2800" name="Oval 368"/>
            <p:cNvSpPr>
              <a:spLocks noChangeAspect="1" noChangeArrowheads="1"/>
            </p:cNvSpPr>
            <p:nvPr/>
          </p:nvSpPr>
          <p:spPr bwMode="auto">
            <a:xfrm>
              <a:off x="3761" y="3580"/>
              <a:ext cx="201" cy="19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801" name="AutoShape 369"/>
            <p:cNvCxnSpPr>
              <a:cxnSpLocks noChangeAspect="1" noChangeShapeType="1"/>
              <a:stCxn id="1682812" idx="2"/>
              <a:endCxn id="1682800" idx="0"/>
            </p:cNvCxnSpPr>
            <p:nvPr/>
          </p:nvCxnSpPr>
          <p:spPr bwMode="auto">
            <a:xfrm>
              <a:off x="3856" y="3479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02" name="Oval 370"/>
            <p:cNvSpPr>
              <a:spLocks noChangeAspect="1" noChangeArrowheads="1"/>
            </p:cNvSpPr>
            <p:nvPr/>
          </p:nvSpPr>
          <p:spPr bwMode="auto">
            <a:xfrm>
              <a:off x="4050" y="3580"/>
              <a:ext cx="201" cy="19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803" name="AutoShape 371"/>
            <p:cNvCxnSpPr>
              <a:cxnSpLocks noChangeAspect="1" noChangeShapeType="1"/>
              <a:stCxn id="1682814" idx="2"/>
              <a:endCxn id="1682802" idx="0"/>
            </p:cNvCxnSpPr>
            <p:nvPr/>
          </p:nvCxnSpPr>
          <p:spPr bwMode="auto">
            <a:xfrm>
              <a:off x="4151" y="3479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04" name="Rectangle 372"/>
            <p:cNvSpPr>
              <a:spLocks noChangeAspect="1" noChangeArrowheads="1"/>
            </p:cNvSpPr>
            <p:nvPr/>
          </p:nvSpPr>
          <p:spPr bwMode="auto">
            <a:xfrm>
              <a:off x="3729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05" name="Rectangle 373"/>
            <p:cNvSpPr>
              <a:spLocks noChangeAspect="1" noChangeArrowheads="1"/>
            </p:cNvSpPr>
            <p:nvPr/>
          </p:nvSpPr>
          <p:spPr bwMode="auto">
            <a:xfrm>
              <a:off x="3877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06" name="AutoShape 374"/>
            <p:cNvCxnSpPr>
              <a:cxnSpLocks noChangeAspect="1" noChangeShapeType="1"/>
              <a:stCxn id="1682800" idx="4"/>
              <a:endCxn id="1682804" idx="0"/>
            </p:cNvCxnSpPr>
            <p:nvPr/>
          </p:nvCxnSpPr>
          <p:spPr bwMode="auto">
            <a:xfrm flipH="1">
              <a:off x="3783" y="3733"/>
              <a:ext cx="78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07" name="AutoShape 375"/>
            <p:cNvCxnSpPr>
              <a:cxnSpLocks noChangeAspect="1" noChangeShapeType="1"/>
              <a:stCxn id="1682800" idx="4"/>
              <a:endCxn id="1682805" idx="0"/>
            </p:cNvCxnSpPr>
            <p:nvPr/>
          </p:nvCxnSpPr>
          <p:spPr bwMode="auto">
            <a:xfrm>
              <a:off x="3861" y="3733"/>
              <a:ext cx="7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08" name="Rectangle 376"/>
            <p:cNvSpPr>
              <a:spLocks noChangeAspect="1" noChangeArrowheads="1"/>
            </p:cNvSpPr>
            <p:nvPr/>
          </p:nvSpPr>
          <p:spPr bwMode="auto">
            <a:xfrm>
              <a:off x="4020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09" name="Rectangle 377"/>
            <p:cNvSpPr>
              <a:spLocks noChangeAspect="1" noChangeArrowheads="1"/>
            </p:cNvSpPr>
            <p:nvPr/>
          </p:nvSpPr>
          <p:spPr bwMode="auto">
            <a:xfrm>
              <a:off x="4173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10" name="AutoShape 378"/>
            <p:cNvCxnSpPr>
              <a:cxnSpLocks noChangeAspect="1" noChangeShapeType="1"/>
              <a:stCxn id="1682802" idx="4"/>
              <a:endCxn id="1682808" idx="0"/>
            </p:cNvCxnSpPr>
            <p:nvPr/>
          </p:nvCxnSpPr>
          <p:spPr bwMode="auto">
            <a:xfrm flipH="1">
              <a:off x="4074" y="3733"/>
              <a:ext cx="77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11" name="AutoShape 379"/>
            <p:cNvCxnSpPr>
              <a:cxnSpLocks noChangeAspect="1" noChangeShapeType="1"/>
              <a:stCxn id="1682802" idx="4"/>
              <a:endCxn id="1682809" idx="0"/>
            </p:cNvCxnSpPr>
            <p:nvPr/>
          </p:nvCxnSpPr>
          <p:spPr bwMode="auto">
            <a:xfrm>
              <a:off x="4151" y="3733"/>
              <a:ext cx="7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12" name="Rectangle 380"/>
            <p:cNvSpPr>
              <a:spLocks noChangeAspect="1" noChangeArrowheads="1"/>
            </p:cNvSpPr>
            <p:nvPr/>
          </p:nvSpPr>
          <p:spPr bwMode="auto">
            <a:xfrm>
              <a:off x="3801" y="3369"/>
              <a:ext cx="109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13" name="AutoShape 381"/>
            <p:cNvCxnSpPr>
              <a:cxnSpLocks noChangeAspect="1" noChangeShapeType="1"/>
              <a:stCxn id="1682799" idx="4"/>
              <a:endCxn id="1682812" idx="0"/>
            </p:cNvCxnSpPr>
            <p:nvPr/>
          </p:nvCxnSpPr>
          <p:spPr bwMode="auto">
            <a:xfrm flipH="1">
              <a:off x="3856" y="3255"/>
              <a:ext cx="148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14" name="Rectangle 382"/>
            <p:cNvSpPr>
              <a:spLocks noChangeAspect="1" noChangeArrowheads="1"/>
            </p:cNvSpPr>
            <p:nvPr/>
          </p:nvSpPr>
          <p:spPr bwMode="auto">
            <a:xfrm>
              <a:off x="4096" y="3369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15" name="AutoShape 383"/>
            <p:cNvCxnSpPr>
              <a:cxnSpLocks noChangeAspect="1" noChangeShapeType="1"/>
              <a:stCxn id="1682799" idx="4"/>
              <a:endCxn id="1682814" idx="0"/>
            </p:cNvCxnSpPr>
            <p:nvPr/>
          </p:nvCxnSpPr>
          <p:spPr bwMode="auto">
            <a:xfrm>
              <a:off x="4004" y="3255"/>
              <a:ext cx="147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16" name="Oval 384"/>
            <p:cNvSpPr>
              <a:spLocks noChangeAspect="1" noChangeArrowheads="1"/>
            </p:cNvSpPr>
            <p:nvPr/>
          </p:nvSpPr>
          <p:spPr bwMode="auto">
            <a:xfrm>
              <a:off x="3307" y="3084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2817" name="Oval 385"/>
            <p:cNvSpPr>
              <a:spLocks noChangeAspect="1" noChangeArrowheads="1"/>
            </p:cNvSpPr>
            <p:nvPr/>
          </p:nvSpPr>
          <p:spPr bwMode="auto">
            <a:xfrm>
              <a:off x="3159" y="3569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818" name="AutoShape 386"/>
            <p:cNvCxnSpPr>
              <a:cxnSpLocks noChangeAspect="1" noChangeShapeType="1"/>
              <a:stCxn id="1682829" idx="2"/>
              <a:endCxn id="1682817" idx="0"/>
            </p:cNvCxnSpPr>
            <p:nvPr/>
          </p:nvCxnSpPr>
          <p:spPr bwMode="auto">
            <a:xfrm>
              <a:off x="3267" y="3468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19" name="Oval 387"/>
            <p:cNvSpPr>
              <a:spLocks noChangeAspect="1" noChangeArrowheads="1"/>
            </p:cNvSpPr>
            <p:nvPr/>
          </p:nvSpPr>
          <p:spPr bwMode="auto">
            <a:xfrm>
              <a:off x="3458" y="3569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820" name="AutoShape 388"/>
            <p:cNvCxnSpPr>
              <a:cxnSpLocks noChangeAspect="1" noChangeShapeType="1"/>
              <a:stCxn id="1682831" idx="2"/>
              <a:endCxn id="1682819" idx="0"/>
            </p:cNvCxnSpPr>
            <p:nvPr/>
          </p:nvCxnSpPr>
          <p:spPr bwMode="auto">
            <a:xfrm>
              <a:off x="3561" y="3468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21" name="Rectangle 389"/>
            <p:cNvSpPr>
              <a:spLocks noChangeAspect="1" noChangeArrowheads="1"/>
            </p:cNvSpPr>
            <p:nvPr/>
          </p:nvSpPr>
          <p:spPr bwMode="auto">
            <a:xfrm>
              <a:off x="3139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22" name="Rectangle 390"/>
            <p:cNvSpPr>
              <a:spLocks noChangeAspect="1" noChangeArrowheads="1"/>
            </p:cNvSpPr>
            <p:nvPr/>
          </p:nvSpPr>
          <p:spPr bwMode="auto">
            <a:xfrm>
              <a:off x="3285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23" name="AutoShape 391"/>
            <p:cNvCxnSpPr>
              <a:cxnSpLocks noChangeAspect="1" noChangeShapeType="1"/>
              <a:stCxn id="1682817" idx="4"/>
              <a:endCxn id="1682821" idx="0"/>
            </p:cNvCxnSpPr>
            <p:nvPr/>
          </p:nvCxnSpPr>
          <p:spPr bwMode="auto">
            <a:xfrm flipH="1">
              <a:off x="3193" y="3722"/>
              <a:ext cx="7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24" name="AutoShape 392"/>
            <p:cNvCxnSpPr>
              <a:cxnSpLocks noChangeAspect="1" noChangeShapeType="1"/>
              <a:stCxn id="1682817" idx="4"/>
              <a:endCxn id="1682822" idx="0"/>
            </p:cNvCxnSpPr>
            <p:nvPr/>
          </p:nvCxnSpPr>
          <p:spPr bwMode="auto">
            <a:xfrm>
              <a:off x="3267" y="3722"/>
              <a:ext cx="73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25" name="Rectangle 393"/>
            <p:cNvSpPr>
              <a:spLocks noChangeAspect="1" noChangeArrowheads="1"/>
            </p:cNvSpPr>
            <p:nvPr/>
          </p:nvSpPr>
          <p:spPr bwMode="auto">
            <a:xfrm>
              <a:off x="3433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26" name="Rectangle 394"/>
            <p:cNvSpPr>
              <a:spLocks noChangeAspect="1" noChangeArrowheads="1"/>
            </p:cNvSpPr>
            <p:nvPr/>
          </p:nvSpPr>
          <p:spPr bwMode="auto">
            <a:xfrm>
              <a:off x="3581" y="3803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27" name="AutoShape 395"/>
            <p:cNvCxnSpPr>
              <a:cxnSpLocks noChangeAspect="1" noChangeShapeType="1"/>
              <a:stCxn id="1682819" idx="4"/>
              <a:endCxn id="1682825" idx="0"/>
            </p:cNvCxnSpPr>
            <p:nvPr/>
          </p:nvCxnSpPr>
          <p:spPr bwMode="auto">
            <a:xfrm flipH="1">
              <a:off x="3488" y="3722"/>
              <a:ext cx="78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28" name="AutoShape 396"/>
            <p:cNvCxnSpPr>
              <a:cxnSpLocks noChangeAspect="1" noChangeShapeType="1"/>
              <a:stCxn id="1682819" idx="4"/>
              <a:endCxn id="1682826" idx="0"/>
            </p:cNvCxnSpPr>
            <p:nvPr/>
          </p:nvCxnSpPr>
          <p:spPr bwMode="auto">
            <a:xfrm>
              <a:off x="3566" y="3722"/>
              <a:ext cx="70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29" name="Rectangle 397"/>
            <p:cNvSpPr>
              <a:spLocks noChangeAspect="1" noChangeArrowheads="1"/>
            </p:cNvSpPr>
            <p:nvPr/>
          </p:nvSpPr>
          <p:spPr bwMode="auto">
            <a:xfrm>
              <a:off x="3212" y="335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30" name="AutoShape 398"/>
            <p:cNvCxnSpPr>
              <a:cxnSpLocks noChangeAspect="1" noChangeShapeType="1"/>
              <a:stCxn id="1682816" idx="4"/>
              <a:endCxn id="1682829" idx="0"/>
            </p:cNvCxnSpPr>
            <p:nvPr/>
          </p:nvCxnSpPr>
          <p:spPr bwMode="auto">
            <a:xfrm flipH="1">
              <a:off x="3267" y="3236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31" name="Rectangle 399"/>
            <p:cNvSpPr>
              <a:spLocks noChangeAspect="1" noChangeArrowheads="1"/>
            </p:cNvSpPr>
            <p:nvPr/>
          </p:nvSpPr>
          <p:spPr bwMode="auto">
            <a:xfrm>
              <a:off x="3506" y="3358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32" name="AutoShape 400"/>
            <p:cNvCxnSpPr>
              <a:cxnSpLocks noChangeAspect="1" noChangeShapeType="1"/>
              <a:stCxn id="1682816" idx="4"/>
              <a:endCxn id="1682831" idx="0"/>
            </p:cNvCxnSpPr>
            <p:nvPr/>
          </p:nvCxnSpPr>
          <p:spPr bwMode="auto">
            <a:xfrm>
              <a:off x="3414" y="3236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33" name="Rectangle 401"/>
            <p:cNvSpPr>
              <a:spLocks noChangeAspect="1" noChangeArrowheads="1"/>
            </p:cNvSpPr>
            <p:nvPr/>
          </p:nvSpPr>
          <p:spPr bwMode="auto">
            <a:xfrm>
              <a:off x="4899" y="2886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34" name="AutoShape 402"/>
            <p:cNvCxnSpPr>
              <a:cxnSpLocks noChangeAspect="1" noChangeShapeType="1"/>
              <a:stCxn id="1682833" idx="2"/>
              <a:endCxn id="1682853" idx="0"/>
            </p:cNvCxnSpPr>
            <p:nvPr/>
          </p:nvCxnSpPr>
          <p:spPr bwMode="auto">
            <a:xfrm flipH="1">
              <a:off x="4658" y="2996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35" name="AutoShape 403"/>
            <p:cNvCxnSpPr>
              <a:cxnSpLocks noChangeAspect="1" noChangeShapeType="1"/>
              <a:stCxn id="1682833" idx="2"/>
              <a:endCxn id="1682836" idx="0"/>
            </p:cNvCxnSpPr>
            <p:nvPr/>
          </p:nvCxnSpPr>
          <p:spPr bwMode="auto">
            <a:xfrm>
              <a:off x="4954" y="2996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36" name="Oval 404"/>
            <p:cNvSpPr>
              <a:spLocks noChangeAspect="1" noChangeArrowheads="1"/>
            </p:cNvSpPr>
            <p:nvPr/>
          </p:nvSpPr>
          <p:spPr bwMode="auto">
            <a:xfrm>
              <a:off x="5144" y="3099"/>
              <a:ext cx="207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2837" name="Oval 405"/>
            <p:cNvSpPr>
              <a:spLocks noChangeAspect="1" noChangeArrowheads="1"/>
            </p:cNvSpPr>
            <p:nvPr/>
          </p:nvSpPr>
          <p:spPr bwMode="auto">
            <a:xfrm>
              <a:off x="5004" y="3577"/>
              <a:ext cx="201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838" name="AutoShape 406"/>
            <p:cNvCxnSpPr>
              <a:cxnSpLocks noChangeAspect="1" noChangeShapeType="1"/>
              <a:stCxn id="1682849" idx="2"/>
              <a:endCxn id="1682837" idx="0"/>
            </p:cNvCxnSpPr>
            <p:nvPr/>
          </p:nvCxnSpPr>
          <p:spPr bwMode="auto">
            <a:xfrm>
              <a:off x="5100" y="3476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39" name="Oval 407"/>
            <p:cNvSpPr>
              <a:spLocks noChangeAspect="1" noChangeArrowheads="1"/>
            </p:cNvSpPr>
            <p:nvPr/>
          </p:nvSpPr>
          <p:spPr bwMode="auto">
            <a:xfrm>
              <a:off x="5293" y="3577"/>
              <a:ext cx="201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840" name="AutoShape 408"/>
            <p:cNvCxnSpPr>
              <a:cxnSpLocks noChangeAspect="1" noChangeShapeType="1"/>
              <a:stCxn id="1682851" idx="2"/>
              <a:endCxn id="1682839" idx="0"/>
            </p:cNvCxnSpPr>
            <p:nvPr/>
          </p:nvCxnSpPr>
          <p:spPr bwMode="auto">
            <a:xfrm>
              <a:off x="5395" y="3476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41" name="Rectangle 409"/>
            <p:cNvSpPr>
              <a:spLocks noChangeAspect="1" noChangeArrowheads="1"/>
            </p:cNvSpPr>
            <p:nvPr/>
          </p:nvSpPr>
          <p:spPr bwMode="auto">
            <a:xfrm>
              <a:off x="4972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42" name="Rectangle 410"/>
            <p:cNvSpPr>
              <a:spLocks noChangeAspect="1" noChangeArrowheads="1"/>
            </p:cNvSpPr>
            <p:nvPr/>
          </p:nvSpPr>
          <p:spPr bwMode="auto">
            <a:xfrm>
              <a:off x="5120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43" name="AutoShape 411"/>
            <p:cNvCxnSpPr>
              <a:cxnSpLocks noChangeAspect="1" noChangeShapeType="1"/>
              <a:stCxn id="1682837" idx="4"/>
              <a:endCxn id="1682841" idx="0"/>
            </p:cNvCxnSpPr>
            <p:nvPr/>
          </p:nvCxnSpPr>
          <p:spPr bwMode="auto">
            <a:xfrm flipH="1">
              <a:off x="5027" y="3730"/>
              <a:ext cx="78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44" name="AutoShape 412"/>
            <p:cNvCxnSpPr>
              <a:cxnSpLocks noChangeAspect="1" noChangeShapeType="1"/>
              <a:stCxn id="1682837" idx="4"/>
              <a:endCxn id="1682842" idx="0"/>
            </p:cNvCxnSpPr>
            <p:nvPr/>
          </p:nvCxnSpPr>
          <p:spPr bwMode="auto">
            <a:xfrm>
              <a:off x="5105" y="3730"/>
              <a:ext cx="7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45" name="Rectangle 413"/>
            <p:cNvSpPr>
              <a:spLocks noChangeAspect="1" noChangeArrowheads="1"/>
            </p:cNvSpPr>
            <p:nvPr/>
          </p:nvSpPr>
          <p:spPr bwMode="auto">
            <a:xfrm>
              <a:off x="5263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46" name="Rectangle 414"/>
            <p:cNvSpPr>
              <a:spLocks noChangeAspect="1" noChangeArrowheads="1"/>
            </p:cNvSpPr>
            <p:nvPr/>
          </p:nvSpPr>
          <p:spPr bwMode="auto">
            <a:xfrm>
              <a:off x="5416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47" name="AutoShape 415"/>
            <p:cNvCxnSpPr>
              <a:cxnSpLocks noChangeAspect="1" noChangeShapeType="1"/>
              <a:stCxn id="1682839" idx="4"/>
              <a:endCxn id="1682845" idx="0"/>
            </p:cNvCxnSpPr>
            <p:nvPr/>
          </p:nvCxnSpPr>
          <p:spPr bwMode="auto">
            <a:xfrm flipH="1">
              <a:off x="5318" y="3730"/>
              <a:ext cx="77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48" name="AutoShape 416"/>
            <p:cNvCxnSpPr>
              <a:cxnSpLocks noChangeAspect="1" noChangeShapeType="1"/>
              <a:stCxn id="1682839" idx="4"/>
              <a:endCxn id="1682846" idx="0"/>
            </p:cNvCxnSpPr>
            <p:nvPr/>
          </p:nvCxnSpPr>
          <p:spPr bwMode="auto">
            <a:xfrm>
              <a:off x="5395" y="3730"/>
              <a:ext cx="7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49" name="Rectangle 417"/>
            <p:cNvSpPr>
              <a:spLocks noChangeAspect="1" noChangeArrowheads="1"/>
            </p:cNvSpPr>
            <p:nvPr/>
          </p:nvSpPr>
          <p:spPr bwMode="auto">
            <a:xfrm>
              <a:off x="5045" y="3366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50" name="AutoShape 418"/>
            <p:cNvCxnSpPr>
              <a:cxnSpLocks noChangeAspect="1" noChangeShapeType="1"/>
              <a:stCxn id="1682836" idx="4"/>
              <a:endCxn id="1682849" idx="0"/>
            </p:cNvCxnSpPr>
            <p:nvPr/>
          </p:nvCxnSpPr>
          <p:spPr bwMode="auto">
            <a:xfrm flipH="1">
              <a:off x="5100" y="3252"/>
              <a:ext cx="148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51" name="Rectangle 419"/>
            <p:cNvSpPr>
              <a:spLocks noChangeAspect="1" noChangeArrowheads="1"/>
            </p:cNvSpPr>
            <p:nvPr/>
          </p:nvSpPr>
          <p:spPr bwMode="auto">
            <a:xfrm>
              <a:off x="5341" y="3366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52" name="AutoShape 420"/>
            <p:cNvCxnSpPr>
              <a:cxnSpLocks noChangeAspect="1" noChangeShapeType="1"/>
              <a:stCxn id="1682836" idx="4"/>
              <a:endCxn id="1682851" idx="0"/>
            </p:cNvCxnSpPr>
            <p:nvPr/>
          </p:nvCxnSpPr>
          <p:spPr bwMode="auto">
            <a:xfrm>
              <a:off x="5248" y="3252"/>
              <a:ext cx="147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53" name="Oval 421"/>
            <p:cNvSpPr>
              <a:spLocks noChangeAspect="1" noChangeArrowheads="1"/>
            </p:cNvSpPr>
            <p:nvPr/>
          </p:nvSpPr>
          <p:spPr bwMode="auto">
            <a:xfrm>
              <a:off x="4550" y="3080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2854" name="Oval 422"/>
            <p:cNvSpPr>
              <a:spLocks noChangeAspect="1" noChangeArrowheads="1"/>
            </p:cNvSpPr>
            <p:nvPr/>
          </p:nvSpPr>
          <p:spPr bwMode="auto">
            <a:xfrm>
              <a:off x="4404" y="3566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855" name="AutoShape 423"/>
            <p:cNvCxnSpPr>
              <a:cxnSpLocks noChangeAspect="1" noChangeShapeType="1"/>
              <a:stCxn id="1682866" idx="2"/>
              <a:endCxn id="1682854" idx="0"/>
            </p:cNvCxnSpPr>
            <p:nvPr/>
          </p:nvCxnSpPr>
          <p:spPr bwMode="auto">
            <a:xfrm>
              <a:off x="4511" y="3465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56" name="Oval 424"/>
            <p:cNvSpPr>
              <a:spLocks noChangeAspect="1" noChangeArrowheads="1"/>
            </p:cNvSpPr>
            <p:nvPr/>
          </p:nvSpPr>
          <p:spPr bwMode="auto">
            <a:xfrm>
              <a:off x="4703" y="3566"/>
              <a:ext cx="216" cy="191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857" name="AutoShape 425"/>
            <p:cNvCxnSpPr>
              <a:cxnSpLocks noChangeAspect="1" noChangeShapeType="1"/>
              <a:stCxn id="1682868" idx="2"/>
              <a:endCxn id="1682856" idx="0"/>
            </p:cNvCxnSpPr>
            <p:nvPr/>
          </p:nvCxnSpPr>
          <p:spPr bwMode="auto">
            <a:xfrm>
              <a:off x="4805" y="3465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58" name="Rectangle 426"/>
            <p:cNvSpPr>
              <a:spLocks noChangeAspect="1" noChangeArrowheads="1"/>
            </p:cNvSpPr>
            <p:nvPr/>
          </p:nvSpPr>
          <p:spPr bwMode="auto">
            <a:xfrm>
              <a:off x="4382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59" name="Rectangle 427"/>
            <p:cNvSpPr>
              <a:spLocks noChangeAspect="1" noChangeArrowheads="1"/>
            </p:cNvSpPr>
            <p:nvPr/>
          </p:nvSpPr>
          <p:spPr bwMode="auto">
            <a:xfrm>
              <a:off x="4530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60" name="AutoShape 428"/>
            <p:cNvCxnSpPr>
              <a:cxnSpLocks noChangeAspect="1" noChangeShapeType="1"/>
              <a:stCxn id="1682854" idx="4"/>
              <a:endCxn id="1682858" idx="0"/>
            </p:cNvCxnSpPr>
            <p:nvPr/>
          </p:nvCxnSpPr>
          <p:spPr bwMode="auto">
            <a:xfrm flipH="1">
              <a:off x="4437" y="3719"/>
              <a:ext cx="74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61" name="AutoShape 429"/>
            <p:cNvCxnSpPr>
              <a:cxnSpLocks noChangeAspect="1" noChangeShapeType="1"/>
              <a:stCxn id="1682854" idx="4"/>
              <a:endCxn id="1682859" idx="0"/>
            </p:cNvCxnSpPr>
            <p:nvPr/>
          </p:nvCxnSpPr>
          <p:spPr bwMode="auto">
            <a:xfrm>
              <a:off x="4511" y="3719"/>
              <a:ext cx="73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62" name="Rectangle 430"/>
            <p:cNvSpPr>
              <a:spLocks noChangeAspect="1" noChangeArrowheads="1"/>
            </p:cNvSpPr>
            <p:nvPr/>
          </p:nvSpPr>
          <p:spPr bwMode="auto">
            <a:xfrm>
              <a:off x="4678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863" name="Rectangle 431"/>
            <p:cNvSpPr>
              <a:spLocks noChangeAspect="1" noChangeArrowheads="1"/>
            </p:cNvSpPr>
            <p:nvPr/>
          </p:nvSpPr>
          <p:spPr bwMode="auto">
            <a:xfrm>
              <a:off x="4826" y="3800"/>
              <a:ext cx="110" cy="1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64" name="AutoShape 432"/>
            <p:cNvCxnSpPr>
              <a:cxnSpLocks noChangeAspect="1" noChangeShapeType="1"/>
              <a:stCxn id="1682856" idx="4"/>
              <a:endCxn id="1682862" idx="0"/>
            </p:cNvCxnSpPr>
            <p:nvPr/>
          </p:nvCxnSpPr>
          <p:spPr bwMode="auto">
            <a:xfrm flipH="1">
              <a:off x="4732" y="3719"/>
              <a:ext cx="78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65" name="AutoShape 433"/>
            <p:cNvCxnSpPr>
              <a:cxnSpLocks noChangeAspect="1" noChangeShapeType="1"/>
              <a:stCxn id="1682856" idx="4"/>
              <a:endCxn id="1682863" idx="0"/>
            </p:cNvCxnSpPr>
            <p:nvPr/>
          </p:nvCxnSpPr>
          <p:spPr bwMode="auto">
            <a:xfrm>
              <a:off x="4810" y="3719"/>
              <a:ext cx="70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66" name="Rectangle 434"/>
            <p:cNvSpPr>
              <a:spLocks noChangeAspect="1" noChangeArrowheads="1"/>
            </p:cNvSpPr>
            <p:nvPr/>
          </p:nvSpPr>
          <p:spPr bwMode="auto">
            <a:xfrm>
              <a:off x="4457" y="3355"/>
              <a:ext cx="110" cy="1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67" name="AutoShape 435"/>
            <p:cNvCxnSpPr>
              <a:cxnSpLocks noChangeAspect="1" noChangeShapeType="1"/>
              <a:stCxn id="1682853" idx="4"/>
              <a:endCxn id="1682866" idx="0"/>
            </p:cNvCxnSpPr>
            <p:nvPr/>
          </p:nvCxnSpPr>
          <p:spPr bwMode="auto">
            <a:xfrm flipH="1">
              <a:off x="4511" y="3233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68" name="Rectangle 436"/>
            <p:cNvSpPr>
              <a:spLocks noChangeAspect="1" noChangeArrowheads="1"/>
            </p:cNvSpPr>
            <p:nvPr/>
          </p:nvSpPr>
          <p:spPr bwMode="auto">
            <a:xfrm>
              <a:off x="4751" y="3355"/>
              <a:ext cx="110" cy="1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69" name="AutoShape 437"/>
            <p:cNvCxnSpPr>
              <a:cxnSpLocks noChangeAspect="1" noChangeShapeType="1"/>
              <a:stCxn id="1682853" idx="4"/>
              <a:endCxn id="1682868" idx="0"/>
            </p:cNvCxnSpPr>
            <p:nvPr/>
          </p:nvCxnSpPr>
          <p:spPr bwMode="auto">
            <a:xfrm>
              <a:off x="4658" y="3233"/>
              <a:ext cx="147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438"/>
          <p:cNvGrpSpPr>
            <a:grpSpLocks noChangeAspect="1"/>
          </p:cNvGrpSpPr>
          <p:nvPr/>
        </p:nvGrpSpPr>
        <p:grpSpPr bwMode="auto">
          <a:xfrm>
            <a:off x="5614988" y="1946275"/>
            <a:ext cx="3148012" cy="1585913"/>
            <a:chOff x="4997" y="700"/>
            <a:chExt cx="3051" cy="1537"/>
          </a:xfrm>
        </p:grpSpPr>
        <p:cxnSp>
          <p:nvCxnSpPr>
            <p:cNvPr id="1682871" name="AutoShape 439"/>
            <p:cNvCxnSpPr>
              <a:cxnSpLocks noChangeAspect="1" noChangeShapeType="1"/>
              <a:stCxn id="1682941" idx="2"/>
              <a:endCxn id="1682872" idx="0"/>
            </p:cNvCxnSpPr>
            <p:nvPr/>
          </p:nvCxnSpPr>
          <p:spPr bwMode="auto">
            <a:xfrm flipH="1">
              <a:off x="5447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72" name="Rectangle 440"/>
            <p:cNvSpPr>
              <a:spLocks noChangeAspect="1" noChangeArrowheads="1"/>
            </p:cNvSpPr>
            <p:nvPr/>
          </p:nvSpPr>
          <p:spPr bwMode="auto">
            <a:xfrm>
              <a:off x="5397" y="1318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73" name="AutoShape 441"/>
            <p:cNvCxnSpPr>
              <a:cxnSpLocks noChangeAspect="1" noChangeShapeType="1"/>
              <a:stCxn id="1682874" idx="0"/>
              <a:endCxn id="1682941" idx="2"/>
            </p:cNvCxnSpPr>
            <p:nvPr/>
          </p:nvCxnSpPr>
          <p:spPr bwMode="auto">
            <a:xfrm flipH="1" flipV="1">
              <a:off x="5657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74" name="Rectangle 442"/>
            <p:cNvSpPr>
              <a:spLocks noChangeAspect="1" noChangeArrowheads="1"/>
            </p:cNvSpPr>
            <p:nvPr/>
          </p:nvSpPr>
          <p:spPr bwMode="auto">
            <a:xfrm>
              <a:off x="5817" y="1318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75" name="AutoShape 443"/>
            <p:cNvCxnSpPr>
              <a:cxnSpLocks noChangeAspect="1" noChangeShapeType="1"/>
              <a:stCxn id="1682943" idx="2"/>
              <a:endCxn id="1682876" idx="0"/>
            </p:cNvCxnSpPr>
            <p:nvPr/>
          </p:nvCxnSpPr>
          <p:spPr bwMode="auto">
            <a:xfrm flipH="1">
              <a:off x="6173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76" name="Rectangle 444"/>
            <p:cNvSpPr>
              <a:spLocks noChangeAspect="1" noChangeArrowheads="1"/>
            </p:cNvSpPr>
            <p:nvPr/>
          </p:nvSpPr>
          <p:spPr bwMode="auto">
            <a:xfrm>
              <a:off x="6123" y="1318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77" name="AutoShape 445"/>
            <p:cNvCxnSpPr>
              <a:cxnSpLocks noChangeAspect="1" noChangeShapeType="1"/>
              <a:stCxn id="1682878" idx="0"/>
              <a:endCxn id="1682943" idx="2"/>
            </p:cNvCxnSpPr>
            <p:nvPr/>
          </p:nvCxnSpPr>
          <p:spPr bwMode="auto">
            <a:xfrm flipH="1" flipV="1">
              <a:off x="6383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78" name="Rectangle 446"/>
            <p:cNvSpPr>
              <a:spLocks noChangeAspect="1" noChangeArrowheads="1"/>
            </p:cNvSpPr>
            <p:nvPr/>
          </p:nvSpPr>
          <p:spPr bwMode="auto">
            <a:xfrm>
              <a:off x="6545" y="1318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79" name="AutoShape 447"/>
            <p:cNvCxnSpPr>
              <a:cxnSpLocks noChangeAspect="1" noChangeShapeType="1"/>
              <a:stCxn id="1682945" idx="2"/>
              <a:endCxn id="1682880" idx="0"/>
            </p:cNvCxnSpPr>
            <p:nvPr/>
          </p:nvCxnSpPr>
          <p:spPr bwMode="auto">
            <a:xfrm flipH="1">
              <a:off x="6851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80" name="Rectangle 448"/>
            <p:cNvSpPr>
              <a:spLocks noChangeAspect="1" noChangeArrowheads="1"/>
            </p:cNvSpPr>
            <p:nvPr/>
          </p:nvSpPr>
          <p:spPr bwMode="auto">
            <a:xfrm>
              <a:off x="6802" y="1318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81" name="AutoShape 449"/>
            <p:cNvCxnSpPr>
              <a:cxnSpLocks noChangeAspect="1" noChangeShapeType="1"/>
              <a:stCxn id="1682882" idx="0"/>
              <a:endCxn id="1682945" idx="2"/>
            </p:cNvCxnSpPr>
            <p:nvPr/>
          </p:nvCxnSpPr>
          <p:spPr bwMode="auto">
            <a:xfrm flipH="1" flipV="1">
              <a:off x="7061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82" name="Rectangle 450"/>
            <p:cNvSpPr>
              <a:spLocks noChangeAspect="1" noChangeArrowheads="1"/>
            </p:cNvSpPr>
            <p:nvPr/>
          </p:nvSpPr>
          <p:spPr bwMode="auto">
            <a:xfrm>
              <a:off x="7222" y="1318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83" name="AutoShape 451"/>
            <p:cNvCxnSpPr>
              <a:cxnSpLocks noChangeAspect="1" noChangeShapeType="1"/>
              <a:stCxn id="1682947" idx="2"/>
              <a:endCxn id="1682884" idx="0"/>
            </p:cNvCxnSpPr>
            <p:nvPr/>
          </p:nvCxnSpPr>
          <p:spPr bwMode="auto">
            <a:xfrm flipH="1">
              <a:off x="7577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84" name="Rectangle 452"/>
            <p:cNvSpPr>
              <a:spLocks noChangeAspect="1" noChangeArrowheads="1"/>
            </p:cNvSpPr>
            <p:nvPr/>
          </p:nvSpPr>
          <p:spPr bwMode="auto">
            <a:xfrm>
              <a:off x="7528" y="1318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85" name="AutoShape 453"/>
            <p:cNvCxnSpPr>
              <a:cxnSpLocks noChangeAspect="1" noChangeShapeType="1"/>
              <a:stCxn id="1682886" idx="0"/>
              <a:endCxn id="1682947" idx="2"/>
            </p:cNvCxnSpPr>
            <p:nvPr/>
          </p:nvCxnSpPr>
          <p:spPr bwMode="auto">
            <a:xfrm flipH="1" flipV="1">
              <a:off x="7787" y="1184"/>
              <a:ext cx="21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86" name="Rectangle 454"/>
            <p:cNvSpPr>
              <a:spLocks noChangeAspect="1" noChangeArrowheads="1"/>
            </p:cNvSpPr>
            <p:nvPr/>
          </p:nvSpPr>
          <p:spPr bwMode="auto">
            <a:xfrm>
              <a:off x="7947" y="1318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887" name="Rectangle 455"/>
            <p:cNvSpPr>
              <a:spLocks noChangeAspect="1" noChangeArrowheads="1"/>
            </p:cNvSpPr>
            <p:nvPr/>
          </p:nvSpPr>
          <p:spPr bwMode="auto">
            <a:xfrm>
              <a:off x="5448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88" name="AutoShape 456"/>
            <p:cNvCxnSpPr>
              <a:cxnSpLocks noChangeAspect="1" noChangeShapeType="1"/>
              <a:stCxn id="1682872" idx="2"/>
              <a:endCxn id="1682887" idx="0"/>
            </p:cNvCxnSpPr>
            <p:nvPr/>
          </p:nvCxnSpPr>
          <p:spPr bwMode="auto">
            <a:xfrm>
              <a:off x="5447" y="1424"/>
              <a:ext cx="5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89" name="AutoShape 457"/>
            <p:cNvCxnSpPr>
              <a:cxnSpLocks noChangeAspect="1" noChangeShapeType="1"/>
              <a:stCxn id="1682872" idx="2"/>
              <a:endCxn id="1682890" idx="0"/>
            </p:cNvCxnSpPr>
            <p:nvPr/>
          </p:nvCxnSpPr>
          <p:spPr bwMode="auto">
            <a:xfrm>
              <a:off x="5447" y="1424"/>
              <a:ext cx="383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90" name="Rectangle 458"/>
            <p:cNvSpPr>
              <a:spLocks noChangeAspect="1" noChangeArrowheads="1"/>
            </p:cNvSpPr>
            <p:nvPr/>
          </p:nvSpPr>
          <p:spPr bwMode="auto">
            <a:xfrm>
              <a:off x="5780" y="1559"/>
              <a:ext cx="102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91" name="AutoShape 459"/>
            <p:cNvCxnSpPr>
              <a:cxnSpLocks noChangeAspect="1" noChangeShapeType="1"/>
              <a:stCxn id="1682874" idx="2"/>
              <a:endCxn id="1682887" idx="0"/>
            </p:cNvCxnSpPr>
            <p:nvPr/>
          </p:nvCxnSpPr>
          <p:spPr bwMode="auto">
            <a:xfrm flipH="1">
              <a:off x="5497" y="1424"/>
              <a:ext cx="37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92" name="AutoShape 460"/>
            <p:cNvCxnSpPr>
              <a:cxnSpLocks noChangeAspect="1" noChangeShapeType="1"/>
              <a:stCxn id="1682874" idx="2"/>
              <a:endCxn id="1682890" idx="0"/>
            </p:cNvCxnSpPr>
            <p:nvPr/>
          </p:nvCxnSpPr>
          <p:spPr bwMode="auto">
            <a:xfrm flipH="1">
              <a:off x="5830" y="1424"/>
              <a:ext cx="3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93" name="Rectangle 461"/>
            <p:cNvSpPr>
              <a:spLocks noChangeAspect="1" noChangeArrowheads="1"/>
            </p:cNvSpPr>
            <p:nvPr/>
          </p:nvSpPr>
          <p:spPr bwMode="auto">
            <a:xfrm>
              <a:off x="6171" y="1559"/>
              <a:ext cx="102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894" name="AutoShape 462"/>
            <p:cNvCxnSpPr>
              <a:cxnSpLocks noChangeAspect="1" noChangeShapeType="1"/>
              <a:stCxn id="1682876" idx="2"/>
              <a:endCxn id="1682893" idx="0"/>
            </p:cNvCxnSpPr>
            <p:nvPr/>
          </p:nvCxnSpPr>
          <p:spPr bwMode="auto">
            <a:xfrm>
              <a:off x="6173" y="1424"/>
              <a:ext cx="4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95" name="AutoShape 463"/>
            <p:cNvCxnSpPr>
              <a:cxnSpLocks noChangeAspect="1" noChangeShapeType="1"/>
              <a:stCxn id="1682876" idx="2"/>
              <a:endCxn id="1682896" idx="0"/>
            </p:cNvCxnSpPr>
            <p:nvPr/>
          </p:nvCxnSpPr>
          <p:spPr bwMode="auto">
            <a:xfrm>
              <a:off x="6173" y="1424"/>
              <a:ext cx="35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96" name="Rectangle 464"/>
            <p:cNvSpPr>
              <a:spLocks noChangeAspect="1" noChangeArrowheads="1"/>
            </p:cNvSpPr>
            <p:nvPr/>
          </p:nvSpPr>
          <p:spPr bwMode="auto">
            <a:xfrm>
              <a:off x="6473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897" name="AutoShape 465"/>
            <p:cNvCxnSpPr>
              <a:cxnSpLocks noChangeAspect="1" noChangeShapeType="1"/>
              <a:stCxn id="1682878" idx="2"/>
              <a:endCxn id="1682893" idx="0"/>
            </p:cNvCxnSpPr>
            <p:nvPr/>
          </p:nvCxnSpPr>
          <p:spPr bwMode="auto">
            <a:xfrm flipH="1">
              <a:off x="6221" y="1424"/>
              <a:ext cx="37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898" name="AutoShape 466"/>
            <p:cNvCxnSpPr>
              <a:cxnSpLocks noChangeAspect="1" noChangeShapeType="1"/>
              <a:stCxn id="1682878" idx="2"/>
              <a:endCxn id="1682896" idx="0"/>
            </p:cNvCxnSpPr>
            <p:nvPr/>
          </p:nvCxnSpPr>
          <p:spPr bwMode="auto">
            <a:xfrm flipH="1">
              <a:off x="6523" y="1424"/>
              <a:ext cx="7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899" name="Rectangle 467"/>
            <p:cNvSpPr>
              <a:spLocks noChangeAspect="1" noChangeArrowheads="1"/>
            </p:cNvSpPr>
            <p:nvPr/>
          </p:nvSpPr>
          <p:spPr bwMode="auto">
            <a:xfrm>
              <a:off x="6842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00" name="AutoShape 468"/>
            <p:cNvCxnSpPr>
              <a:cxnSpLocks noChangeAspect="1" noChangeShapeType="1"/>
              <a:stCxn id="1682880" idx="2"/>
              <a:endCxn id="1682899" idx="0"/>
            </p:cNvCxnSpPr>
            <p:nvPr/>
          </p:nvCxnSpPr>
          <p:spPr bwMode="auto">
            <a:xfrm>
              <a:off x="6851" y="1424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01" name="AutoShape 469"/>
            <p:cNvCxnSpPr>
              <a:cxnSpLocks noChangeAspect="1" noChangeShapeType="1"/>
              <a:stCxn id="1682880" idx="2"/>
              <a:endCxn id="1682902" idx="0"/>
            </p:cNvCxnSpPr>
            <p:nvPr/>
          </p:nvCxnSpPr>
          <p:spPr bwMode="auto">
            <a:xfrm>
              <a:off x="6851" y="1424"/>
              <a:ext cx="37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02" name="Rectangle 470"/>
            <p:cNvSpPr>
              <a:spLocks noChangeAspect="1" noChangeArrowheads="1"/>
            </p:cNvSpPr>
            <p:nvPr/>
          </p:nvSpPr>
          <p:spPr bwMode="auto">
            <a:xfrm>
              <a:off x="7176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03" name="AutoShape 471"/>
            <p:cNvCxnSpPr>
              <a:cxnSpLocks noChangeAspect="1" noChangeShapeType="1"/>
              <a:stCxn id="1682882" idx="2"/>
              <a:endCxn id="1682899" idx="0"/>
            </p:cNvCxnSpPr>
            <p:nvPr/>
          </p:nvCxnSpPr>
          <p:spPr bwMode="auto">
            <a:xfrm flipH="1">
              <a:off x="6892" y="1424"/>
              <a:ext cx="379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04" name="AutoShape 472"/>
            <p:cNvCxnSpPr>
              <a:cxnSpLocks noChangeAspect="1" noChangeShapeType="1"/>
              <a:stCxn id="1682882" idx="2"/>
              <a:endCxn id="1682902" idx="0"/>
            </p:cNvCxnSpPr>
            <p:nvPr/>
          </p:nvCxnSpPr>
          <p:spPr bwMode="auto">
            <a:xfrm flipH="1">
              <a:off x="7225" y="1424"/>
              <a:ext cx="4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05" name="Rectangle 473"/>
            <p:cNvSpPr>
              <a:spLocks noChangeAspect="1" noChangeArrowheads="1"/>
            </p:cNvSpPr>
            <p:nvPr/>
          </p:nvSpPr>
          <p:spPr bwMode="auto">
            <a:xfrm>
              <a:off x="7559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06" name="AutoShape 474"/>
            <p:cNvCxnSpPr>
              <a:cxnSpLocks noChangeAspect="1" noChangeShapeType="1"/>
              <a:stCxn id="1682884" idx="2"/>
              <a:endCxn id="1682905" idx="0"/>
            </p:cNvCxnSpPr>
            <p:nvPr/>
          </p:nvCxnSpPr>
          <p:spPr bwMode="auto">
            <a:xfrm>
              <a:off x="7577" y="1424"/>
              <a:ext cx="3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07" name="AutoShape 475"/>
            <p:cNvCxnSpPr>
              <a:cxnSpLocks noChangeAspect="1" noChangeShapeType="1"/>
              <a:stCxn id="1682884" idx="2"/>
              <a:endCxn id="1682908" idx="0"/>
            </p:cNvCxnSpPr>
            <p:nvPr/>
          </p:nvCxnSpPr>
          <p:spPr bwMode="auto">
            <a:xfrm>
              <a:off x="7577" y="1424"/>
              <a:ext cx="36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08" name="Rectangle 476"/>
            <p:cNvSpPr>
              <a:spLocks noChangeAspect="1" noChangeArrowheads="1"/>
            </p:cNvSpPr>
            <p:nvPr/>
          </p:nvSpPr>
          <p:spPr bwMode="auto">
            <a:xfrm>
              <a:off x="7893" y="155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09" name="AutoShape 477"/>
            <p:cNvCxnSpPr>
              <a:cxnSpLocks noChangeAspect="1" noChangeShapeType="1"/>
              <a:stCxn id="1682886" idx="2"/>
              <a:endCxn id="1682905" idx="0"/>
            </p:cNvCxnSpPr>
            <p:nvPr/>
          </p:nvCxnSpPr>
          <p:spPr bwMode="auto">
            <a:xfrm flipH="1">
              <a:off x="7609" y="1424"/>
              <a:ext cx="38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0" name="AutoShape 478"/>
            <p:cNvCxnSpPr>
              <a:cxnSpLocks noChangeAspect="1" noChangeShapeType="1"/>
              <a:stCxn id="1682886" idx="2"/>
              <a:endCxn id="1682908" idx="0"/>
            </p:cNvCxnSpPr>
            <p:nvPr/>
          </p:nvCxnSpPr>
          <p:spPr bwMode="auto">
            <a:xfrm flipH="1">
              <a:off x="7942" y="1424"/>
              <a:ext cx="5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11" name="Rectangle 479"/>
            <p:cNvSpPr>
              <a:spLocks noChangeAspect="1" noChangeArrowheads="1"/>
            </p:cNvSpPr>
            <p:nvPr/>
          </p:nvSpPr>
          <p:spPr bwMode="auto">
            <a:xfrm>
              <a:off x="6465" y="203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912" name="Rectangle 480"/>
            <p:cNvSpPr>
              <a:spLocks noChangeAspect="1" noChangeArrowheads="1"/>
            </p:cNvSpPr>
            <p:nvPr/>
          </p:nvSpPr>
          <p:spPr bwMode="auto">
            <a:xfrm>
              <a:off x="6880" y="2039"/>
              <a:ext cx="102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13" name="AutoShape 481"/>
            <p:cNvCxnSpPr>
              <a:cxnSpLocks noChangeAspect="1" noChangeShapeType="1"/>
              <a:stCxn id="1682923" idx="2"/>
              <a:endCxn id="1682911" idx="0"/>
            </p:cNvCxnSpPr>
            <p:nvPr/>
          </p:nvCxnSpPr>
          <p:spPr bwMode="auto">
            <a:xfrm>
              <a:off x="5891" y="1904"/>
              <a:ext cx="62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4" name="AutoShape 482"/>
            <p:cNvCxnSpPr>
              <a:cxnSpLocks noChangeAspect="1" noChangeShapeType="1"/>
              <a:stCxn id="1682923" idx="2"/>
              <a:endCxn id="1682912" idx="0"/>
            </p:cNvCxnSpPr>
            <p:nvPr/>
          </p:nvCxnSpPr>
          <p:spPr bwMode="auto">
            <a:xfrm>
              <a:off x="5891" y="1904"/>
              <a:ext cx="103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5" name="AutoShape 483"/>
            <p:cNvCxnSpPr>
              <a:cxnSpLocks noChangeAspect="1" noChangeShapeType="1"/>
              <a:stCxn id="1682924" idx="2"/>
              <a:endCxn id="1682911" idx="0"/>
            </p:cNvCxnSpPr>
            <p:nvPr/>
          </p:nvCxnSpPr>
          <p:spPr bwMode="auto">
            <a:xfrm>
              <a:off x="6161" y="1904"/>
              <a:ext cx="35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6" name="AutoShape 484"/>
            <p:cNvCxnSpPr>
              <a:cxnSpLocks noChangeAspect="1" noChangeShapeType="1"/>
              <a:stCxn id="1682924" idx="2"/>
              <a:endCxn id="1682912" idx="0"/>
            </p:cNvCxnSpPr>
            <p:nvPr/>
          </p:nvCxnSpPr>
          <p:spPr bwMode="auto">
            <a:xfrm>
              <a:off x="6161" y="1904"/>
              <a:ext cx="76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7" name="AutoShape 485"/>
            <p:cNvCxnSpPr>
              <a:cxnSpLocks noChangeAspect="1" noChangeShapeType="1"/>
              <a:stCxn id="1682933" idx="2"/>
              <a:endCxn id="1682911" idx="0"/>
            </p:cNvCxnSpPr>
            <p:nvPr/>
          </p:nvCxnSpPr>
          <p:spPr bwMode="auto">
            <a:xfrm flipH="1">
              <a:off x="6515" y="1904"/>
              <a:ext cx="76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8" name="AutoShape 486"/>
            <p:cNvCxnSpPr>
              <a:cxnSpLocks noChangeAspect="1" noChangeShapeType="1"/>
              <a:stCxn id="1682933" idx="2"/>
              <a:endCxn id="1682912" idx="0"/>
            </p:cNvCxnSpPr>
            <p:nvPr/>
          </p:nvCxnSpPr>
          <p:spPr bwMode="auto">
            <a:xfrm flipH="1">
              <a:off x="6929" y="1904"/>
              <a:ext cx="35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19" name="AutoShape 487"/>
            <p:cNvCxnSpPr>
              <a:cxnSpLocks noChangeAspect="1" noChangeShapeType="1"/>
              <a:stCxn id="1682934" idx="2"/>
              <a:endCxn id="1682911" idx="0"/>
            </p:cNvCxnSpPr>
            <p:nvPr/>
          </p:nvCxnSpPr>
          <p:spPr bwMode="auto">
            <a:xfrm flipH="1">
              <a:off x="6515" y="1904"/>
              <a:ext cx="103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0" name="AutoShape 488"/>
            <p:cNvCxnSpPr>
              <a:cxnSpLocks noChangeAspect="1" noChangeShapeType="1"/>
              <a:stCxn id="1682934" idx="2"/>
              <a:endCxn id="1682912" idx="0"/>
            </p:cNvCxnSpPr>
            <p:nvPr/>
          </p:nvCxnSpPr>
          <p:spPr bwMode="auto">
            <a:xfrm flipH="1">
              <a:off x="6929" y="1904"/>
              <a:ext cx="61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1" name="AutoShape 489"/>
            <p:cNvCxnSpPr>
              <a:cxnSpLocks noChangeAspect="1" noChangeShapeType="1"/>
              <a:stCxn id="1682887" idx="2"/>
              <a:endCxn id="1682923" idx="0"/>
            </p:cNvCxnSpPr>
            <p:nvPr/>
          </p:nvCxnSpPr>
          <p:spPr bwMode="auto">
            <a:xfrm>
              <a:off x="5497" y="1664"/>
              <a:ext cx="39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2" name="AutoShape 490"/>
            <p:cNvCxnSpPr>
              <a:cxnSpLocks noChangeAspect="1" noChangeShapeType="1"/>
              <a:stCxn id="1682887" idx="2"/>
              <a:endCxn id="1682924" idx="0"/>
            </p:cNvCxnSpPr>
            <p:nvPr/>
          </p:nvCxnSpPr>
          <p:spPr bwMode="auto">
            <a:xfrm>
              <a:off x="5497" y="1664"/>
              <a:ext cx="66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23" name="Rectangle 491"/>
            <p:cNvSpPr>
              <a:spLocks noChangeAspect="1" noChangeArrowheads="1"/>
            </p:cNvSpPr>
            <p:nvPr/>
          </p:nvSpPr>
          <p:spPr bwMode="auto">
            <a:xfrm>
              <a:off x="5842" y="179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924" name="Rectangle 492"/>
            <p:cNvSpPr>
              <a:spLocks noChangeAspect="1" noChangeArrowheads="1"/>
            </p:cNvSpPr>
            <p:nvPr/>
          </p:nvSpPr>
          <p:spPr bwMode="auto">
            <a:xfrm>
              <a:off x="6111" y="1799"/>
              <a:ext cx="102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25" name="AutoShape 493"/>
            <p:cNvCxnSpPr>
              <a:cxnSpLocks noChangeAspect="1" noChangeShapeType="1"/>
              <a:stCxn id="1682890" idx="2"/>
              <a:endCxn id="1682923" idx="0"/>
            </p:cNvCxnSpPr>
            <p:nvPr/>
          </p:nvCxnSpPr>
          <p:spPr bwMode="auto">
            <a:xfrm>
              <a:off x="5830" y="1664"/>
              <a:ext cx="6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6" name="AutoShape 494"/>
            <p:cNvCxnSpPr>
              <a:cxnSpLocks noChangeAspect="1" noChangeShapeType="1"/>
              <a:stCxn id="1682890" idx="2"/>
              <a:endCxn id="1682924" idx="0"/>
            </p:cNvCxnSpPr>
            <p:nvPr/>
          </p:nvCxnSpPr>
          <p:spPr bwMode="auto">
            <a:xfrm>
              <a:off x="5830" y="1664"/>
              <a:ext cx="33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7" name="AutoShape 495"/>
            <p:cNvCxnSpPr>
              <a:cxnSpLocks noChangeAspect="1" noChangeShapeType="1"/>
              <a:stCxn id="1682893" idx="2"/>
              <a:endCxn id="1682923" idx="0"/>
            </p:cNvCxnSpPr>
            <p:nvPr/>
          </p:nvCxnSpPr>
          <p:spPr bwMode="auto">
            <a:xfrm flipH="1">
              <a:off x="5891" y="1664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8" name="AutoShape 496"/>
            <p:cNvCxnSpPr>
              <a:cxnSpLocks noChangeAspect="1" noChangeShapeType="1"/>
              <a:stCxn id="1682893" idx="2"/>
              <a:endCxn id="1682924" idx="0"/>
            </p:cNvCxnSpPr>
            <p:nvPr/>
          </p:nvCxnSpPr>
          <p:spPr bwMode="auto">
            <a:xfrm flipH="1">
              <a:off x="6161" y="1664"/>
              <a:ext cx="6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29" name="AutoShape 497"/>
            <p:cNvCxnSpPr>
              <a:cxnSpLocks noChangeAspect="1" noChangeShapeType="1"/>
              <a:stCxn id="1682896" idx="2"/>
              <a:endCxn id="1682923" idx="0"/>
            </p:cNvCxnSpPr>
            <p:nvPr/>
          </p:nvCxnSpPr>
          <p:spPr bwMode="auto">
            <a:xfrm flipH="1">
              <a:off x="5891" y="1664"/>
              <a:ext cx="63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0" name="AutoShape 498"/>
            <p:cNvCxnSpPr>
              <a:cxnSpLocks noChangeAspect="1" noChangeShapeType="1"/>
              <a:stCxn id="1682896" idx="2"/>
              <a:endCxn id="1682924" idx="0"/>
            </p:cNvCxnSpPr>
            <p:nvPr/>
          </p:nvCxnSpPr>
          <p:spPr bwMode="auto">
            <a:xfrm flipH="1">
              <a:off x="6161" y="1664"/>
              <a:ext cx="36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1" name="AutoShape 499"/>
            <p:cNvCxnSpPr>
              <a:cxnSpLocks noChangeAspect="1" noChangeShapeType="1"/>
              <a:stCxn id="1682899" idx="2"/>
              <a:endCxn id="1682933" idx="0"/>
            </p:cNvCxnSpPr>
            <p:nvPr/>
          </p:nvCxnSpPr>
          <p:spPr bwMode="auto">
            <a:xfrm>
              <a:off x="6892" y="1664"/>
              <a:ext cx="39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2" name="AutoShape 500"/>
            <p:cNvCxnSpPr>
              <a:cxnSpLocks noChangeAspect="1" noChangeShapeType="1"/>
              <a:stCxn id="1682899" idx="2"/>
              <a:endCxn id="1682934" idx="0"/>
            </p:cNvCxnSpPr>
            <p:nvPr/>
          </p:nvCxnSpPr>
          <p:spPr bwMode="auto">
            <a:xfrm>
              <a:off x="6892" y="1664"/>
              <a:ext cx="65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33" name="Rectangle 501"/>
            <p:cNvSpPr>
              <a:spLocks noChangeAspect="1" noChangeArrowheads="1"/>
            </p:cNvSpPr>
            <p:nvPr/>
          </p:nvSpPr>
          <p:spPr bwMode="auto">
            <a:xfrm>
              <a:off x="7233" y="1799"/>
              <a:ext cx="101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934" name="Rectangle 502"/>
            <p:cNvSpPr>
              <a:spLocks noChangeAspect="1" noChangeArrowheads="1"/>
            </p:cNvSpPr>
            <p:nvPr/>
          </p:nvSpPr>
          <p:spPr bwMode="auto">
            <a:xfrm>
              <a:off x="7497" y="1799"/>
              <a:ext cx="102" cy="12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35" name="AutoShape 503"/>
            <p:cNvCxnSpPr>
              <a:cxnSpLocks noChangeAspect="1" noChangeShapeType="1"/>
              <a:stCxn id="1682902" idx="2"/>
              <a:endCxn id="1682933" idx="0"/>
            </p:cNvCxnSpPr>
            <p:nvPr/>
          </p:nvCxnSpPr>
          <p:spPr bwMode="auto">
            <a:xfrm>
              <a:off x="7225" y="1664"/>
              <a:ext cx="58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6" name="AutoShape 504"/>
            <p:cNvCxnSpPr>
              <a:cxnSpLocks noChangeAspect="1" noChangeShapeType="1"/>
              <a:stCxn id="1682902" idx="2"/>
              <a:endCxn id="1682934" idx="0"/>
            </p:cNvCxnSpPr>
            <p:nvPr/>
          </p:nvCxnSpPr>
          <p:spPr bwMode="auto">
            <a:xfrm>
              <a:off x="7225" y="1664"/>
              <a:ext cx="32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7" name="AutoShape 505"/>
            <p:cNvCxnSpPr>
              <a:cxnSpLocks noChangeAspect="1" noChangeShapeType="1"/>
              <a:stCxn id="1682905" idx="2"/>
              <a:endCxn id="1682933" idx="0"/>
            </p:cNvCxnSpPr>
            <p:nvPr/>
          </p:nvCxnSpPr>
          <p:spPr bwMode="auto">
            <a:xfrm flipH="1">
              <a:off x="7283" y="1664"/>
              <a:ext cx="32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8" name="AutoShape 506"/>
            <p:cNvCxnSpPr>
              <a:cxnSpLocks noChangeAspect="1" noChangeShapeType="1"/>
              <a:stCxn id="1682905" idx="2"/>
              <a:endCxn id="1682934" idx="0"/>
            </p:cNvCxnSpPr>
            <p:nvPr/>
          </p:nvCxnSpPr>
          <p:spPr bwMode="auto">
            <a:xfrm flipH="1">
              <a:off x="7547" y="1664"/>
              <a:ext cx="62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39" name="AutoShape 507"/>
            <p:cNvCxnSpPr>
              <a:cxnSpLocks noChangeAspect="1" noChangeShapeType="1"/>
              <a:stCxn id="1682908" idx="2"/>
              <a:endCxn id="1682934" idx="0"/>
            </p:cNvCxnSpPr>
            <p:nvPr/>
          </p:nvCxnSpPr>
          <p:spPr bwMode="auto">
            <a:xfrm flipH="1">
              <a:off x="7547" y="1664"/>
              <a:ext cx="39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40" name="AutoShape 508"/>
            <p:cNvCxnSpPr>
              <a:cxnSpLocks noChangeAspect="1" noChangeShapeType="1"/>
              <a:stCxn id="1682908" idx="2"/>
              <a:endCxn id="1682933" idx="0"/>
            </p:cNvCxnSpPr>
            <p:nvPr/>
          </p:nvCxnSpPr>
          <p:spPr bwMode="auto">
            <a:xfrm flipH="1">
              <a:off x="7283" y="1664"/>
              <a:ext cx="659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41" name="Rectangle 509"/>
            <p:cNvSpPr>
              <a:spLocks noChangeAspect="1" noChangeArrowheads="1"/>
            </p:cNvSpPr>
            <p:nvPr/>
          </p:nvSpPr>
          <p:spPr bwMode="auto">
            <a:xfrm>
              <a:off x="5608" y="1080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42" name="AutoShape 510"/>
            <p:cNvCxnSpPr>
              <a:cxnSpLocks noChangeAspect="1" noChangeShapeType="1"/>
              <a:stCxn id="1682955" idx="2"/>
              <a:endCxn id="1682941" idx="0"/>
            </p:cNvCxnSpPr>
            <p:nvPr/>
          </p:nvCxnSpPr>
          <p:spPr bwMode="auto">
            <a:xfrm flipH="1">
              <a:off x="5657" y="944"/>
              <a:ext cx="373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43" name="Rectangle 511"/>
            <p:cNvSpPr>
              <a:spLocks noChangeAspect="1" noChangeArrowheads="1"/>
            </p:cNvSpPr>
            <p:nvPr/>
          </p:nvSpPr>
          <p:spPr bwMode="auto">
            <a:xfrm>
              <a:off x="6333" y="1080"/>
              <a:ext cx="101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44" name="AutoShape 512"/>
            <p:cNvCxnSpPr>
              <a:cxnSpLocks noChangeAspect="1" noChangeShapeType="1"/>
              <a:stCxn id="1682943" idx="0"/>
              <a:endCxn id="1682955" idx="2"/>
            </p:cNvCxnSpPr>
            <p:nvPr/>
          </p:nvCxnSpPr>
          <p:spPr bwMode="auto">
            <a:xfrm flipH="1" flipV="1">
              <a:off x="6030" y="944"/>
              <a:ext cx="353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45" name="Rectangle 513"/>
            <p:cNvSpPr>
              <a:spLocks noChangeAspect="1" noChangeArrowheads="1"/>
            </p:cNvSpPr>
            <p:nvPr/>
          </p:nvSpPr>
          <p:spPr bwMode="auto">
            <a:xfrm>
              <a:off x="7011" y="1080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46" name="AutoShape 514"/>
            <p:cNvCxnSpPr>
              <a:cxnSpLocks noChangeAspect="1" noChangeShapeType="1"/>
              <a:stCxn id="1682956" idx="2"/>
              <a:endCxn id="1682945" idx="0"/>
            </p:cNvCxnSpPr>
            <p:nvPr/>
          </p:nvCxnSpPr>
          <p:spPr bwMode="auto">
            <a:xfrm flipH="1">
              <a:off x="7061" y="944"/>
              <a:ext cx="3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47" name="Rectangle 515"/>
            <p:cNvSpPr>
              <a:spLocks noChangeAspect="1" noChangeArrowheads="1"/>
            </p:cNvSpPr>
            <p:nvPr/>
          </p:nvSpPr>
          <p:spPr bwMode="auto">
            <a:xfrm>
              <a:off x="7737" y="1080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48" name="AutoShape 516"/>
            <p:cNvCxnSpPr>
              <a:cxnSpLocks noChangeAspect="1" noChangeShapeType="1"/>
              <a:stCxn id="1682947" idx="0"/>
              <a:endCxn id="1682956" idx="2"/>
            </p:cNvCxnSpPr>
            <p:nvPr/>
          </p:nvCxnSpPr>
          <p:spPr bwMode="auto">
            <a:xfrm flipH="1" flipV="1">
              <a:off x="7401" y="944"/>
              <a:ext cx="38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49" name="Text Box 517"/>
            <p:cNvSpPr txBox="1">
              <a:spLocks noChangeAspect="1" noChangeArrowheads="1"/>
            </p:cNvSpPr>
            <p:nvPr/>
          </p:nvSpPr>
          <p:spPr bwMode="auto">
            <a:xfrm>
              <a:off x="4997" y="1249"/>
              <a:ext cx="28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0" name="Text Box 518"/>
            <p:cNvSpPr txBox="1">
              <a:spLocks noChangeAspect="1" noChangeArrowheads="1"/>
            </p:cNvSpPr>
            <p:nvPr/>
          </p:nvSpPr>
          <p:spPr bwMode="auto">
            <a:xfrm>
              <a:off x="4997" y="1491"/>
              <a:ext cx="28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D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1" name="Text Box 519"/>
            <p:cNvSpPr txBox="1">
              <a:spLocks noChangeAspect="1" noChangeArrowheads="1"/>
            </p:cNvSpPr>
            <p:nvPr/>
          </p:nvSpPr>
          <p:spPr bwMode="auto">
            <a:xfrm>
              <a:off x="5002" y="1971"/>
              <a:ext cx="26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F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2" name="Text Box 520"/>
            <p:cNvSpPr txBox="1">
              <a:spLocks noChangeAspect="1" noChangeArrowheads="1"/>
            </p:cNvSpPr>
            <p:nvPr/>
          </p:nvSpPr>
          <p:spPr bwMode="auto">
            <a:xfrm>
              <a:off x="5000" y="1731"/>
              <a:ext cx="27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E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3" name="Text Box 521"/>
            <p:cNvSpPr txBox="1">
              <a:spLocks noChangeAspect="1" noChangeArrowheads="1"/>
            </p:cNvSpPr>
            <p:nvPr/>
          </p:nvSpPr>
          <p:spPr bwMode="auto">
            <a:xfrm>
              <a:off x="4997" y="1011"/>
              <a:ext cx="28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B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4" name="Text Box 522"/>
            <p:cNvSpPr txBox="1">
              <a:spLocks noChangeAspect="1" noChangeArrowheads="1"/>
            </p:cNvSpPr>
            <p:nvPr/>
          </p:nvSpPr>
          <p:spPr bwMode="auto">
            <a:xfrm>
              <a:off x="5029" y="772"/>
              <a:ext cx="22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A</a:t>
              </a:r>
              <a:endParaRPr lang="en-US" sz="12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82955" name="Rectangle 523"/>
            <p:cNvSpPr>
              <a:spLocks noChangeAspect="1" noChangeArrowheads="1"/>
            </p:cNvSpPr>
            <p:nvPr/>
          </p:nvSpPr>
          <p:spPr bwMode="auto">
            <a:xfrm>
              <a:off x="5980" y="840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956" name="Rectangle 524"/>
            <p:cNvSpPr>
              <a:spLocks noChangeAspect="1" noChangeArrowheads="1"/>
            </p:cNvSpPr>
            <p:nvPr/>
          </p:nvSpPr>
          <p:spPr bwMode="auto">
            <a:xfrm>
              <a:off x="7351" y="840"/>
              <a:ext cx="102" cy="12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2957" name="Oval 525"/>
            <p:cNvSpPr>
              <a:spLocks noChangeAspect="1" noChangeArrowheads="1"/>
            </p:cNvSpPr>
            <p:nvPr/>
          </p:nvSpPr>
          <p:spPr bwMode="auto">
            <a:xfrm>
              <a:off x="6701" y="70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82958" name="AutoShape 526"/>
            <p:cNvCxnSpPr>
              <a:cxnSpLocks noChangeAspect="1" noChangeShapeType="1"/>
              <a:stCxn id="1682957" idx="4"/>
              <a:endCxn id="1682955" idx="0"/>
            </p:cNvCxnSpPr>
            <p:nvPr/>
          </p:nvCxnSpPr>
          <p:spPr bwMode="auto">
            <a:xfrm flipH="1">
              <a:off x="6030" y="729"/>
              <a:ext cx="686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59" name="AutoShape 527"/>
            <p:cNvCxnSpPr>
              <a:cxnSpLocks noChangeAspect="1" noChangeShapeType="1"/>
              <a:stCxn id="1682956" idx="0"/>
              <a:endCxn id="1682957" idx="4"/>
            </p:cNvCxnSpPr>
            <p:nvPr/>
          </p:nvCxnSpPr>
          <p:spPr bwMode="auto">
            <a:xfrm flipH="1" flipV="1">
              <a:off x="6716" y="729"/>
              <a:ext cx="685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oup 528"/>
          <p:cNvGrpSpPr>
            <a:grpSpLocks noChangeAspect="1"/>
          </p:cNvGrpSpPr>
          <p:nvPr/>
        </p:nvGrpSpPr>
        <p:grpSpPr bwMode="auto">
          <a:xfrm>
            <a:off x="5486400" y="4191000"/>
            <a:ext cx="3478213" cy="1506538"/>
            <a:chOff x="-96" y="2080"/>
            <a:chExt cx="5502" cy="1948"/>
          </a:xfrm>
        </p:grpSpPr>
        <p:sp>
          <p:nvSpPr>
            <p:cNvPr id="1682961" name="Oval 529"/>
            <p:cNvSpPr>
              <a:spLocks noChangeAspect="1" noChangeArrowheads="1"/>
            </p:cNvSpPr>
            <p:nvPr/>
          </p:nvSpPr>
          <p:spPr bwMode="auto">
            <a:xfrm>
              <a:off x="2877" y="2119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82962" name="Text Box 530"/>
            <p:cNvSpPr txBox="1">
              <a:spLocks noChangeAspect="1" noChangeArrowheads="1"/>
            </p:cNvSpPr>
            <p:nvPr/>
          </p:nvSpPr>
          <p:spPr bwMode="auto">
            <a:xfrm>
              <a:off x="-51" y="2080"/>
              <a:ext cx="59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963" name="Rectangle 531"/>
            <p:cNvSpPr>
              <a:spLocks noChangeAspect="1" noChangeArrowheads="1"/>
            </p:cNvSpPr>
            <p:nvPr/>
          </p:nvSpPr>
          <p:spPr bwMode="auto">
            <a:xfrm>
              <a:off x="1670" y="2392"/>
              <a:ext cx="159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64" name="AutoShape 532"/>
            <p:cNvCxnSpPr>
              <a:cxnSpLocks noChangeAspect="1" noChangeShapeType="1"/>
              <a:stCxn id="1682961" idx="4"/>
              <a:endCxn id="1682963" idx="0"/>
            </p:cNvCxnSpPr>
            <p:nvPr/>
          </p:nvCxnSpPr>
          <p:spPr bwMode="auto">
            <a:xfrm flipH="1">
              <a:off x="1748" y="2294"/>
              <a:ext cx="12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65" name="AutoShape 533"/>
            <p:cNvCxnSpPr>
              <a:cxnSpLocks noChangeAspect="1" noChangeShapeType="1"/>
              <a:stCxn id="1682961" idx="4"/>
              <a:endCxn id="1683029" idx="0"/>
            </p:cNvCxnSpPr>
            <p:nvPr/>
          </p:nvCxnSpPr>
          <p:spPr bwMode="auto">
            <a:xfrm>
              <a:off x="3040" y="2294"/>
              <a:ext cx="129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66" name="Text Box 534"/>
            <p:cNvSpPr txBox="1">
              <a:spLocks noChangeAspect="1" noChangeArrowheads="1"/>
            </p:cNvSpPr>
            <p:nvPr/>
          </p:nvSpPr>
          <p:spPr bwMode="auto">
            <a:xfrm>
              <a:off x="-96" y="2320"/>
              <a:ext cx="7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967" name="Oval 535"/>
            <p:cNvSpPr>
              <a:spLocks noChangeAspect="1" noChangeArrowheads="1"/>
            </p:cNvSpPr>
            <p:nvPr/>
          </p:nvSpPr>
          <p:spPr bwMode="auto">
            <a:xfrm>
              <a:off x="1584" y="2599"/>
              <a:ext cx="326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82968" name="AutoShape 536"/>
            <p:cNvCxnSpPr>
              <a:cxnSpLocks noChangeAspect="1" noChangeShapeType="1"/>
              <a:stCxn id="1682963" idx="2"/>
              <a:endCxn id="1682967" idx="0"/>
            </p:cNvCxnSpPr>
            <p:nvPr/>
          </p:nvCxnSpPr>
          <p:spPr bwMode="auto">
            <a:xfrm>
              <a:off x="1748" y="2518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69" name="Text Box 537"/>
            <p:cNvSpPr txBox="1">
              <a:spLocks noChangeAspect="1" noChangeArrowheads="1"/>
            </p:cNvSpPr>
            <p:nvPr/>
          </p:nvSpPr>
          <p:spPr bwMode="auto">
            <a:xfrm>
              <a:off x="-51" y="2560"/>
              <a:ext cx="59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970" name="Rectangle 538"/>
            <p:cNvSpPr>
              <a:spLocks noChangeAspect="1" noChangeArrowheads="1"/>
            </p:cNvSpPr>
            <p:nvPr/>
          </p:nvSpPr>
          <p:spPr bwMode="auto">
            <a:xfrm>
              <a:off x="1044" y="2872"/>
              <a:ext cx="166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71" name="AutoShape 539"/>
            <p:cNvCxnSpPr>
              <a:cxnSpLocks noChangeAspect="1" noChangeShapeType="1"/>
              <a:stCxn id="1682967" idx="4"/>
              <a:endCxn id="1682970" idx="0"/>
            </p:cNvCxnSpPr>
            <p:nvPr/>
          </p:nvCxnSpPr>
          <p:spPr bwMode="auto">
            <a:xfrm flipH="1">
              <a:off x="1126" y="2774"/>
              <a:ext cx="62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72" name="AutoShape 540"/>
            <p:cNvCxnSpPr>
              <a:cxnSpLocks noChangeAspect="1" noChangeShapeType="1"/>
              <a:stCxn id="1682967" idx="4"/>
              <a:endCxn id="1683010" idx="0"/>
            </p:cNvCxnSpPr>
            <p:nvPr/>
          </p:nvCxnSpPr>
          <p:spPr bwMode="auto">
            <a:xfrm>
              <a:off x="1748" y="2774"/>
              <a:ext cx="622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73" name="Text Box 541"/>
            <p:cNvSpPr txBox="1">
              <a:spLocks noChangeAspect="1" noChangeArrowheads="1"/>
            </p:cNvSpPr>
            <p:nvPr/>
          </p:nvSpPr>
          <p:spPr bwMode="auto">
            <a:xfrm>
              <a:off x="-96" y="2800"/>
              <a:ext cx="7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cxnSp>
          <p:nvCxnSpPr>
            <p:cNvPr id="1682974" name="AutoShape 542"/>
            <p:cNvCxnSpPr>
              <a:cxnSpLocks noChangeAspect="1" noChangeShapeType="1"/>
              <a:stCxn id="1682970" idx="2"/>
              <a:endCxn id="1682995" idx="0"/>
            </p:cNvCxnSpPr>
            <p:nvPr/>
          </p:nvCxnSpPr>
          <p:spPr bwMode="auto">
            <a:xfrm flipH="1">
              <a:off x="830" y="2998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75" name="Text Box 543"/>
            <p:cNvSpPr txBox="1">
              <a:spLocks noChangeAspect="1" noChangeArrowheads="1"/>
            </p:cNvSpPr>
            <p:nvPr/>
          </p:nvSpPr>
          <p:spPr bwMode="auto">
            <a:xfrm>
              <a:off x="-51" y="3041"/>
              <a:ext cx="59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cxnSp>
          <p:nvCxnSpPr>
            <p:cNvPr id="1682976" name="AutoShape 544"/>
            <p:cNvCxnSpPr>
              <a:cxnSpLocks noChangeAspect="1" noChangeShapeType="1"/>
              <a:stCxn id="1682970" idx="2"/>
              <a:endCxn id="1682977" idx="0"/>
            </p:cNvCxnSpPr>
            <p:nvPr/>
          </p:nvCxnSpPr>
          <p:spPr bwMode="auto">
            <a:xfrm>
              <a:off x="1126" y="2998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77" name="Oval 545"/>
            <p:cNvSpPr>
              <a:spLocks noChangeAspect="1" noChangeArrowheads="1"/>
            </p:cNvSpPr>
            <p:nvPr/>
          </p:nvSpPr>
          <p:spPr bwMode="auto">
            <a:xfrm>
              <a:off x="1263" y="3080"/>
              <a:ext cx="313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2978" name="Text Box 546"/>
            <p:cNvSpPr txBox="1">
              <a:spLocks noChangeAspect="1" noChangeArrowheads="1"/>
            </p:cNvSpPr>
            <p:nvPr/>
          </p:nvSpPr>
          <p:spPr bwMode="auto">
            <a:xfrm>
              <a:off x="-51" y="3519"/>
              <a:ext cx="59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82979" name="Oval 547"/>
            <p:cNvSpPr>
              <a:spLocks noChangeAspect="1" noChangeArrowheads="1"/>
            </p:cNvSpPr>
            <p:nvPr/>
          </p:nvSpPr>
          <p:spPr bwMode="auto">
            <a:xfrm>
              <a:off x="1900" y="3558"/>
              <a:ext cx="30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980" name="AutoShape 548"/>
            <p:cNvCxnSpPr>
              <a:cxnSpLocks noChangeAspect="1" noChangeShapeType="1"/>
              <a:stCxn id="1682991" idx="2"/>
              <a:endCxn id="1682979" idx="0"/>
            </p:cNvCxnSpPr>
            <p:nvPr/>
          </p:nvCxnSpPr>
          <p:spPr bwMode="auto">
            <a:xfrm>
              <a:off x="2045" y="3478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81" name="Oval 549"/>
            <p:cNvSpPr>
              <a:spLocks noChangeAspect="1" noChangeArrowheads="1"/>
            </p:cNvSpPr>
            <p:nvPr/>
          </p:nvSpPr>
          <p:spPr bwMode="auto">
            <a:xfrm>
              <a:off x="2189" y="3558"/>
              <a:ext cx="30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2982" name="AutoShape 550"/>
            <p:cNvCxnSpPr>
              <a:cxnSpLocks noChangeAspect="1" noChangeShapeType="1"/>
              <a:stCxn id="1682993" idx="2"/>
              <a:endCxn id="1682981" idx="0"/>
            </p:cNvCxnSpPr>
            <p:nvPr/>
          </p:nvCxnSpPr>
          <p:spPr bwMode="auto">
            <a:xfrm>
              <a:off x="2340" y="3478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83" name="Text Box 551"/>
            <p:cNvSpPr txBox="1">
              <a:spLocks noChangeAspect="1" noChangeArrowheads="1"/>
            </p:cNvSpPr>
            <p:nvPr/>
          </p:nvSpPr>
          <p:spPr bwMode="auto">
            <a:xfrm>
              <a:off x="-96" y="3712"/>
              <a:ext cx="7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984" name="Rectangle 552"/>
            <p:cNvSpPr>
              <a:spLocks noChangeAspect="1" noChangeArrowheads="1"/>
            </p:cNvSpPr>
            <p:nvPr/>
          </p:nvSpPr>
          <p:spPr bwMode="auto">
            <a:xfrm>
              <a:off x="3292" y="3786"/>
              <a:ext cx="165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2985" name="Rectangle 553"/>
            <p:cNvSpPr>
              <a:spLocks noChangeAspect="1" noChangeArrowheads="1"/>
            </p:cNvSpPr>
            <p:nvPr/>
          </p:nvSpPr>
          <p:spPr bwMode="auto">
            <a:xfrm>
              <a:off x="3437" y="3786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86" name="AutoShape 554"/>
            <p:cNvCxnSpPr>
              <a:cxnSpLocks noChangeAspect="1" noChangeShapeType="1"/>
              <a:stCxn id="1682979" idx="4"/>
              <a:endCxn id="1682984" idx="0"/>
            </p:cNvCxnSpPr>
            <p:nvPr/>
          </p:nvCxnSpPr>
          <p:spPr bwMode="auto">
            <a:xfrm>
              <a:off x="2050" y="3732"/>
              <a:ext cx="1321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87" name="AutoShape 555"/>
            <p:cNvCxnSpPr>
              <a:cxnSpLocks noChangeAspect="1" noChangeShapeType="1"/>
              <a:stCxn id="1682979" idx="4"/>
              <a:endCxn id="1682985" idx="0"/>
            </p:cNvCxnSpPr>
            <p:nvPr/>
          </p:nvCxnSpPr>
          <p:spPr bwMode="auto">
            <a:xfrm>
              <a:off x="2050" y="3732"/>
              <a:ext cx="1469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88" name="AutoShape 556"/>
            <p:cNvCxnSpPr>
              <a:cxnSpLocks noChangeAspect="1" noChangeShapeType="1"/>
              <a:stCxn id="1682981" idx="4"/>
              <a:endCxn id="1682984" idx="0"/>
            </p:cNvCxnSpPr>
            <p:nvPr/>
          </p:nvCxnSpPr>
          <p:spPr bwMode="auto">
            <a:xfrm>
              <a:off x="2340" y="3732"/>
              <a:ext cx="1031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2989" name="AutoShape 557"/>
            <p:cNvCxnSpPr>
              <a:cxnSpLocks noChangeAspect="1" noChangeShapeType="1"/>
              <a:stCxn id="1682981" idx="4"/>
              <a:endCxn id="1682985" idx="0"/>
            </p:cNvCxnSpPr>
            <p:nvPr/>
          </p:nvCxnSpPr>
          <p:spPr bwMode="auto">
            <a:xfrm>
              <a:off x="2340" y="3732"/>
              <a:ext cx="1179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90" name="Text Box 558"/>
            <p:cNvSpPr txBox="1">
              <a:spLocks noChangeAspect="1" noChangeArrowheads="1"/>
            </p:cNvSpPr>
            <p:nvPr/>
          </p:nvSpPr>
          <p:spPr bwMode="auto">
            <a:xfrm>
              <a:off x="-96" y="3281"/>
              <a:ext cx="7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82991" name="Rectangle 559"/>
            <p:cNvSpPr>
              <a:spLocks noChangeAspect="1" noChangeArrowheads="1"/>
            </p:cNvSpPr>
            <p:nvPr/>
          </p:nvSpPr>
          <p:spPr bwMode="auto">
            <a:xfrm>
              <a:off x="1963" y="3353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2992" name="AutoShape 560"/>
            <p:cNvCxnSpPr>
              <a:cxnSpLocks noChangeAspect="1" noChangeShapeType="1"/>
              <a:stCxn id="1682977" idx="4"/>
              <a:endCxn id="1682991" idx="0"/>
            </p:cNvCxnSpPr>
            <p:nvPr/>
          </p:nvCxnSpPr>
          <p:spPr bwMode="auto">
            <a:xfrm>
              <a:off x="1420" y="3254"/>
              <a:ext cx="62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93" name="Rectangle 561"/>
            <p:cNvSpPr>
              <a:spLocks noChangeAspect="1" noChangeArrowheads="1"/>
            </p:cNvSpPr>
            <p:nvPr/>
          </p:nvSpPr>
          <p:spPr bwMode="auto">
            <a:xfrm>
              <a:off x="2259" y="3353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2994" name="AutoShape 562"/>
            <p:cNvCxnSpPr>
              <a:cxnSpLocks noChangeAspect="1" noChangeShapeType="1"/>
              <a:stCxn id="1682977" idx="4"/>
              <a:endCxn id="1682993" idx="0"/>
            </p:cNvCxnSpPr>
            <p:nvPr/>
          </p:nvCxnSpPr>
          <p:spPr bwMode="auto">
            <a:xfrm>
              <a:off x="1420" y="3254"/>
              <a:ext cx="92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95" name="Oval 563"/>
            <p:cNvSpPr>
              <a:spLocks noChangeAspect="1" noChangeArrowheads="1"/>
            </p:cNvSpPr>
            <p:nvPr/>
          </p:nvSpPr>
          <p:spPr bwMode="auto">
            <a:xfrm>
              <a:off x="665" y="3061"/>
              <a:ext cx="326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2996" name="Oval 564"/>
            <p:cNvSpPr>
              <a:spLocks noChangeAspect="1" noChangeArrowheads="1"/>
            </p:cNvSpPr>
            <p:nvPr/>
          </p:nvSpPr>
          <p:spPr bwMode="auto">
            <a:xfrm>
              <a:off x="1117" y="3546"/>
              <a:ext cx="326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997" name="AutoShape 565"/>
            <p:cNvCxnSpPr>
              <a:cxnSpLocks noChangeAspect="1" noChangeShapeType="1"/>
              <a:stCxn id="1683006" idx="2"/>
              <a:endCxn id="1682996" idx="0"/>
            </p:cNvCxnSpPr>
            <p:nvPr/>
          </p:nvCxnSpPr>
          <p:spPr bwMode="auto">
            <a:xfrm>
              <a:off x="1278" y="3467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2998" name="Oval 566"/>
            <p:cNvSpPr>
              <a:spLocks noChangeAspect="1" noChangeArrowheads="1"/>
            </p:cNvSpPr>
            <p:nvPr/>
          </p:nvSpPr>
          <p:spPr bwMode="auto">
            <a:xfrm>
              <a:off x="1413" y="3546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2999" name="AutoShape 567"/>
            <p:cNvCxnSpPr>
              <a:cxnSpLocks noChangeAspect="1" noChangeShapeType="1"/>
              <a:stCxn id="1683008" idx="2"/>
              <a:endCxn id="1682998" idx="0"/>
            </p:cNvCxnSpPr>
            <p:nvPr/>
          </p:nvCxnSpPr>
          <p:spPr bwMode="auto">
            <a:xfrm>
              <a:off x="1572" y="3467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00" name="Rectangle 568"/>
            <p:cNvSpPr>
              <a:spLocks noChangeAspect="1" noChangeArrowheads="1"/>
            </p:cNvSpPr>
            <p:nvPr/>
          </p:nvSpPr>
          <p:spPr bwMode="auto">
            <a:xfrm>
              <a:off x="1949" y="3786"/>
              <a:ext cx="159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83001" name="Rectangle 569"/>
            <p:cNvSpPr>
              <a:spLocks noChangeAspect="1" noChangeArrowheads="1"/>
            </p:cNvSpPr>
            <p:nvPr/>
          </p:nvSpPr>
          <p:spPr bwMode="auto">
            <a:xfrm>
              <a:off x="2096" y="3786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02" name="AutoShape 570"/>
            <p:cNvCxnSpPr>
              <a:cxnSpLocks noChangeAspect="1" noChangeShapeType="1"/>
              <a:stCxn id="1682996" idx="4"/>
              <a:endCxn id="1683000" idx="0"/>
            </p:cNvCxnSpPr>
            <p:nvPr/>
          </p:nvCxnSpPr>
          <p:spPr bwMode="auto">
            <a:xfrm>
              <a:off x="1278" y="3721"/>
              <a:ext cx="750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03" name="AutoShape 571"/>
            <p:cNvCxnSpPr>
              <a:cxnSpLocks noChangeAspect="1" noChangeShapeType="1"/>
              <a:stCxn id="1682996" idx="4"/>
              <a:endCxn id="1683001" idx="0"/>
            </p:cNvCxnSpPr>
            <p:nvPr/>
          </p:nvCxnSpPr>
          <p:spPr bwMode="auto">
            <a:xfrm>
              <a:off x="1278" y="3721"/>
              <a:ext cx="897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04" name="AutoShape 572"/>
            <p:cNvCxnSpPr>
              <a:cxnSpLocks noChangeAspect="1" noChangeShapeType="1"/>
              <a:stCxn id="1682998" idx="4"/>
              <a:endCxn id="1683000" idx="0"/>
            </p:cNvCxnSpPr>
            <p:nvPr/>
          </p:nvCxnSpPr>
          <p:spPr bwMode="auto">
            <a:xfrm>
              <a:off x="1577" y="3721"/>
              <a:ext cx="451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05" name="AutoShape 573"/>
            <p:cNvCxnSpPr>
              <a:cxnSpLocks noChangeAspect="1" noChangeShapeType="1"/>
              <a:stCxn id="1682998" idx="4"/>
              <a:endCxn id="1683001" idx="0"/>
            </p:cNvCxnSpPr>
            <p:nvPr/>
          </p:nvCxnSpPr>
          <p:spPr bwMode="auto">
            <a:xfrm>
              <a:off x="1577" y="3721"/>
              <a:ext cx="598" cy="1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06" name="Rectangle 574"/>
            <p:cNvSpPr>
              <a:spLocks noChangeAspect="1" noChangeArrowheads="1"/>
            </p:cNvSpPr>
            <p:nvPr/>
          </p:nvSpPr>
          <p:spPr bwMode="auto">
            <a:xfrm>
              <a:off x="1197" y="3340"/>
              <a:ext cx="166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3007" name="AutoShape 575"/>
            <p:cNvCxnSpPr>
              <a:cxnSpLocks noChangeAspect="1" noChangeShapeType="1"/>
              <a:stCxn id="1682995" idx="4"/>
              <a:endCxn id="1683006" idx="0"/>
            </p:cNvCxnSpPr>
            <p:nvPr/>
          </p:nvCxnSpPr>
          <p:spPr bwMode="auto">
            <a:xfrm>
              <a:off x="830" y="3235"/>
              <a:ext cx="448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08" name="Rectangle 576"/>
            <p:cNvSpPr>
              <a:spLocks noChangeAspect="1" noChangeArrowheads="1"/>
            </p:cNvSpPr>
            <p:nvPr/>
          </p:nvSpPr>
          <p:spPr bwMode="auto">
            <a:xfrm>
              <a:off x="1492" y="3340"/>
              <a:ext cx="159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09" name="AutoShape 577"/>
            <p:cNvCxnSpPr>
              <a:cxnSpLocks noChangeAspect="1" noChangeShapeType="1"/>
              <a:stCxn id="1682995" idx="4"/>
              <a:endCxn id="1683008" idx="0"/>
            </p:cNvCxnSpPr>
            <p:nvPr/>
          </p:nvCxnSpPr>
          <p:spPr bwMode="auto">
            <a:xfrm>
              <a:off x="830" y="3235"/>
              <a:ext cx="742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10" name="Rectangle 578"/>
            <p:cNvSpPr>
              <a:spLocks noChangeAspect="1" noChangeArrowheads="1"/>
            </p:cNvSpPr>
            <p:nvPr/>
          </p:nvSpPr>
          <p:spPr bwMode="auto">
            <a:xfrm>
              <a:off x="2293" y="2868"/>
              <a:ext cx="159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11" name="AutoShape 579"/>
            <p:cNvCxnSpPr>
              <a:cxnSpLocks noChangeAspect="1" noChangeShapeType="1"/>
              <a:stCxn id="1683010" idx="2"/>
              <a:endCxn id="1683016" idx="0"/>
            </p:cNvCxnSpPr>
            <p:nvPr/>
          </p:nvCxnSpPr>
          <p:spPr bwMode="auto">
            <a:xfrm flipH="1">
              <a:off x="2074" y="2995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12" name="AutoShape 580"/>
            <p:cNvCxnSpPr>
              <a:cxnSpLocks noChangeAspect="1" noChangeShapeType="1"/>
              <a:stCxn id="1683010" idx="2"/>
              <a:endCxn id="1683013" idx="0"/>
            </p:cNvCxnSpPr>
            <p:nvPr/>
          </p:nvCxnSpPr>
          <p:spPr bwMode="auto">
            <a:xfrm>
              <a:off x="2370" y="2995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13" name="Oval 581"/>
            <p:cNvSpPr>
              <a:spLocks noChangeAspect="1" noChangeArrowheads="1"/>
            </p:cNvSpPr>
            <p:nvPr/>
          </p:nvSpPr>
          <p:spPr bwMode="auto">
            <a:xfrm>
              <a:off x="2508" y="3076"/>
              <a:ext cx="31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83014" name="AutoShape 582"/>
            <p:cNvCxnSpPr>
              <a:cxnSpLocks noChangeAspect="1" noChangeShapeType="1"/>
              <a:stCxn id="1683013" idx="4"/>
              <a:endCxn id="1682991" idx="0"/>
            </p:cNvCxnSpPr>
            <p:nvPr/>
          </p:nvCxnSpPr>
          <p:spPr bwMode="auto">
            <a:xfrm flipH="1">
              <a:off x="2045" y="3251"/>
              <a:ext cx="619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15" name="AutoShape 583"/>
            <p:cNvCxnSpPr>
              <a:cxnSpLocks noChangeAspect="1" noChangeShapeType="1"/>
              <a:stCxn id="1683013" idx="4"/>
              <a:endCxn id="1682993" idx="0"/>
            </p:cNvCxnSpPr>
            <p:nvPr/>
          </p:nvCxnSpPr>
          <p:spPr bwMode="auto">
            <a:xfrm flipH="1">
              <a:off x="2340" y="3251"/>
              <a:ext cx="324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16" name="Oval 584"/>
            <p:cNvSpPr>
              <a:spLocks noChangeAspect="1" noChangeArrowheads="1"/>
            </p:cNvSpPr>
            <p:nvPr/>
          </p:nvSpPr>
          <p:spPr bwMode="auto">
            <a:xfrm>
              <a:off x="1913" y="3057"/>
              <a:ext cx="326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83017" name="Oval 585"/>
            <p:cNvSpPr>
              <a:spLocks noChangeAspect="1" noChangeArrowheads="1"/>
            </p:cNvSpPr>
            <p:nvPr/>
          </p:nvSpPr>
          <p:spPr bwMode="auto">
            <a:xfrm>
              <a:off x="3035" y="3544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3018" name="AutoShape 586"/>
            <p:cNvCxnSpPr>
              <a:cxnSpLocks noChangeAspect="1" noChangeShapeType="1"/>
              <a:stCxn id="1683025" idx="2"/>
              <a:endCxn id="1683017" idx="0"/>
            </p:cNvCxnSpPr>
            <p:nvPr/>
          </p:nvCxnSpPr>
          <p:spPr bwMode="auto">
            <a:xfrm>
              <a:off x="3198" y="3464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19" name="Oval 587"/>
            <p:cNvSpPr>
              <a:spLocks noChangeAspect="1" noChangeArrowheads="1"/>
            </p:cNvSpPr>
            <p:nvPr/>
          </p:nvSpPr>
          <p:spPr bwMode="auto">
            <a:xfrm>
              <a:off x="3334" y="3544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83020" name="AutoShape 588"/>
            <p:cNvCxnSpPr>
              <a:cxnSpLocks noChangeAspect="1" noChangeShapeType="1"/>
              <a:stCxn id="1683027" idx="2"/>
              <a:endCxn id="1683019" idx="0"/>
            </p:cNvCxnSpPr>
            <p:nvPr/>
          </p:nvCxnSpPr>
          <p:spPr bwMode="auto">
            <a:xfrm>
              <a:off x="3492" y="3464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21" name="AutoShape 589"/>
            <p:cNvCxnSpPr>
              <a:cxnSpLocks noChangeAspect="1" noChangeShapeType="1"/>
              <a:stCxn id="1683017" idx="4"/>
              <a:endCxn id="1683000" idx="0"/>
            </p:cNvCxnSpPr>
            <p:nvPr/>
          </p:nvCxnSpPr>
          <p:spPr bwMode="auto">
            <a:xfrm flipH="1">
              <a:off x="2028" y="3718"/>
              <a:ext cx="1170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22" name="AutoShape 590"/>
            <p:cNvCxnSpPr>
              <a:cxnSpLocks noChangeAspect="1" noChangeShapeType="1"/>
              <a:stCxn id="1683017" idx="4"/>
              <a:endCxn id="1683001" idx="0"/>
            </p:cNvCxnSpPr>
            <p:nvPr/>
          </p:nvCxnSpPr>
          <p:spPr bwMode="auto">
            <a:xfrm flipH="1">
              <a:off x="2175" y="3718"/>
              <a:ext cx="1023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23" name="AutoShape 591"/>
            <p:cNvCxnSpPr>
              <a:cxnSpLocks noChangeAspect="1" noChangeShapeType="1"/>
              <a:stCxn id="1683019" idx="4"/>
              <a:endCxn id="1683000" idx="0"/>
            </p:cNvCxnSpPr>
            <p:nvPr/>
          </p:nvCxnSpPr>
          <p:spPr bwMode="auto">
            <a:xfrm flipH="1">
              <a:off x="2028" y="3718"/>
              <a:ext cx="1469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24" name="AutoShape 592"/>
            <p:cNvCxnSpPr>
              <a:cxnSpLocks noChangeAspect="1" noChangeShapeType="1"/>
              <a:stCxn id="1683019" idx="4"/>
              <a:endCxn id="1683001" idx="0"/>
            </p:cNvCxnSpPr>
            <p:nvPr/>
          </p:nvCxnSpPr>
          <p:spPr bwMode="auto">
            <a:xfrm flipH="1">
              <a:off x="2175" y="3718"/>
              <a:ext cx="1322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25" name="Rectangle 593"/>
            <p:cNvSpPr>
              <a:spLocks noChangeAspect="1" noChangeArrowheads="1"/>
            </p:cNvSpPr>
            <p:nvPr/>
          </p:nvSpPr>
          <p:spPr bwMode="auto">
            <a:xfrm>
              <a:off x="3118" y="3338"/>
              <a:ext cx="166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3026" name="AutoShape 594"/>
            <p:cNvCxnSpPr>
              <a:cxnSpLocks noChangeAspect="1" noChangeShapeType="1"/>
              <a:stCxn id="1683016" idx="4"/>
              <a:endCxn id="1683025" idx="0"/>
            </p:cNvCxnSpPr>
            <p:nvPr/>
          </p:nvCxnSpPr>
          <p:spPr bwMode="auto">
            <a:xfrm>
              <a:off x="2074" y="3232"/>
              <a:ext cx="1124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27" name="Rectangle 595"/>
            <p:cNvSpPr>
              <a:spLocks noChangeAspect="1" noChangeArrowheads="1"/>
            </p:cNvSpPr>
            <p:nvPr/>
          </p:nvSpPr>
          <p:spPr bwMode="auto">
            <a:xfrm>
              <a:off x="3412" y="3338"/>
              <a:ext cx="166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28" name="AutoShape 596"/>
            <p:cNvCxnSpPr>
              <a:cxnSpLocks noChangeAspect="1" noChangeShapeType="1"/>
              <a:stCxn id="1683016" idx="4"/>
              <a:endCxn id="1683027" idx="0"/>
            </p:cNvCxnSpPr>
            <p:nvPr/>
          </p:nvCxnSpPr>
          <p:spPr bwMode="auto">
            <a:xfrm>
              <a:off x="2074" y="3232"/>
              <a:ext cx="1418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29" name="Rectangle 597"/>
            <p:cNvSpPr>
              <a:spLocks noChangeAspect="1" noChangeArrowheads="1"/>
            </p:cNvSpPr>
            <p:nvPr/>
          </p:nvSpPr>
          <p:spPr bwMode="auto">
            <a:xfrm>
              <a:off x="4251" y="2392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83030" name="Oval 598"/>
            <p:cNvSpPr>
              <a:spLocks noChangeAspect="1" noChangeArrowheads="1"/>
            </p:cNvSpPr>
            <p:nvPr/>
          </p:nvSpPr>
          <p:spPr bwMode="auto">
            <a:xfrm>
              <a:off x="4170" y="2601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83031" name="AutoShape 599"/>
            <p:cNvCxnSpPr>
              <a:cxnSpLocks noChangeAspect="1" noChangeShapeType="1"/>
              <a:stCxn id="1683029" idx="2"/>
              <a:endCxn id="1683030" idx="0"/>
            </p:cNvCxnSpPr>
            <p:nvPr/>
          </p:nvCxnSpPr>
          <p:spPr bwMode="auto">
            <a:xfrm>
              <a:off x="4332" y="2519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32" name="Rectangle 600"/>
            <p:cNvSpPr>
              <a:spLocks noChangeAspect="1" noChangeArrowheads="1"/>
            </p:cNvSpPr>
            <p:nvPr/>
          </p:nvSpPr>
          <p:spPr bwMode="auto">
            <a:xfrm>
              <a:off x="3628" y="2872"/>
              <a:ext cx="166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3033" name="AutoShape 601"/>
            <p:cNvCxnSpPr>
              <a:cxnSpLocks noChangeAspect="1" noChangeShapeType="1"/>
              <a:stCxn id="1683030" idx="4"/>
              <a:endCxn id="1683032" idx="0"/>
            </p:cNvCxnSpPr>
            <p:nvPr/>
          </p:nvCxnSpPr>
          <p:spPr bwMode="auto">
            <a:xfrm flipH="1">
              <a:off x="3710" y="2775"/>
              <a:ext cx="62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34" name="AutoShape 602"/>
            <p:cNvCxnSpPr>
              <a:cxnSpLocks noChangeAspect="1" noChangeShapeType="1"/>
              <a:stCxn id="1683030" idx="4"/>
              <a:endCxn id="1683053" idx="0"/>
            </p:cNvCxnSpPr>
            <p:nvPr/>
          </p:nvCxnSpPr>
          <p:spPr bwMode="auto">
            <a:xfrm>
              <a:off x="4332" y="2775"/>
              <a:ext cx="622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35" name="AutoShape 603"/>
            <p:cNvCxnSpPr>
              <a:cxnSpLocks noChangeAspect="1" noChangeShapeType="1"/>
              <a:stCxn id="1683032" idx="2"/>
              <a:endCxn id="1683050" idx="0"/>
            </p:cNvCxnSpPr>
            <p:nvPr/>
          </p:nvCxnSpPr>
          <p:spPr bwMode="auto">
            <a:xfrm flipH="1">
              <a:off x="3414" y="2999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36" name="AutoShape 604"/>
            <p:cNvCxnSpPr>
              <a:cxnSpLocks noChangeAspect="1" noChangeShapeType="1"/>
              <a:stCxn id="1683032" idx="2"/>
              <a:endCxn id="1683037" idx="0"/>
            </p:cNvCxnSpPr>
            <p:nvPr/>
          </p:nvCxnSpPr>
          <p:spPr bwMode="auto">
            <a:xfrm>
              <a:off x="3710" y="2999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37" name="Oval 605"/>
            <p:cNvSpPr>
              <a:spLocks noChangeAspect="1" noChangeArrowheads="1"/>
            </p:cNvSpPr>
            <p:nvPr/>
          </p:nvSpPr>
          <p:spPr bwMode="auto">
            <a:xfrm>
              <a:off x="3849" y="3080"/>
              <a:ext cx="31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83038" name="Oval 606"/>
            <p:cNvSpPr>
              <a:spLocks noChangeAspect="1" noChangeArrowheads="1"/>
            </p:cNvSpPr>
            <p:nvPr/>
          </p:nvSpPr>
          <p:spPr bwMode="auto">
            <a:xfrm>
              <a:off x="4394" y="3558"/>
              <a:ext cx="30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3039" name="AutoShape 607"/>
            <p:cNvCxnSpPr>
              <a:cxnSpLocks noChangeAspect="1" noChangeShapeType="1"/>
              <a:stCxn id="1683046" idx="2"/>
              <a:endCxn id="1683038" idx="0"/>
            </p:cNvCxnSpPr>
            <p:nvPr/>
          </p:nvCxnSpPr>
          <p:spPr bwMode="auto">
            <a:xfrm>
              <a:off x="4540" y="3479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40" name="Oval 608"/>
            <p:cNvSpPr>
              <a:spLocks noChangeAspect="1" noChangeArrowheads="1"/>
            </p:cNvSpPr>
            <p:nvPr/>
          </p:nvSpPr>
          <p:spPr bwMode="auto">
            <a:xfrm>
              <a:off x="4683" y="3558"/>
              <a:ext cx="30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83041" name="AutoShape 609"/>
            <p:cNvCxnSpPr>
              <a:cxnSpLocks noChangeAspect="1" noChangeShapeType="1"/>
              <a:stCxn id="1683048" idx="2"/>
              <a:endCxn id="1683040" idx="0"/>
            </p:cNvCxnSpPr>
            <p:nvPr/>
          </p:nvCxnSpPr>
          <p:spPr bwMode="auto">
            <a:xfrm>
              <a:off x="4835" y="3479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42" name="AutoShape 610"/>
            <p:cNvCxnSpPr>
              <a:cxnSpLocks noChangeAspect="1" noChangeShapeType="1"/>
              <a:stCxn id="1683038" idx="4"/>
              <a:endCxn id="1682984" idx="0"/>
            </p:cNvCxnSpPr>
            <p:nvPr/>
          </p:nvCxnSpPr>
          <p:spPr bwMode="auto">
            <a:xfrm flipH="1">
              <a:off x="3371" y="3733"/>
              <a:ext cx="117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43" name="AutoShape 611"/>
            <p:cNvCxnSpPr>
              <a:cxnSpLocks noChangeAspect="1" noChangeShapeType="1"/>
              <a:stCxn id="1683038" idx="4"/>
              <a:endCxn id="1682985" idx="0"/>
            </p:cNvCxnSpPr>
            <p:nvPr/>
          </p:nvCxnSpPr>
          <p:spPr bwMode="auto">
            <a:xfrm flipH="1">
              <a:off x="3519" y="3733"/>
              <a:ext cx="102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44" name="AutoShape 612"/>
            <p:cNvCxnSpPr>
              <a:cxnSpLocks noChangeAspect="1" noChangeShapeType="1"/>
              <a:stCxn id="1683040" idx="4"/>
              <a:endCxn id="1682984" idx="0"/>
            </p:cNvCxnSpPr>
            <p:nvPr/>
          </p:nvCxnSpPr>
          <p:spPr bwMode="auto">
            <a:xfrm flipH="1">
              <a:off x="3371" y="3733"/>
              <a:ext cx="146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45" name="AutoShape 613"/>
            <p:cNvCxnSpPr>
              <a:cxnSpLocks noChangeAspect="1" noChangeShapeType="1"/>
              <a:stCxn id="1683040" idx="4"/>
              <a:endCxn id="1682985" idx="0"/>
            </p:cNvCxnSpPr>
            <p:nvPr/>
          </p:nvCxnSpPr>
          <p:spPr bwMode="auto">
            <a:xfrm flipH="1">
              <a:off x="3519" y="3733"/>
              <a:ext cx="131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46" name="Rectangle 614"/>
            <p:cNvSpPr>
              <a:spLocks noChangeAspect="1" noChangeArrowheads="1"/>
            </p:cNvSpPr>
            <p:nvPr/>
          </p:nvSpPr>
          <p:spPr bwMode="auto">
            <a:xfrm>
              <a:off x="4459" y="3353"/>
              <a:ext cx="166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83047" name="AutoShape 615"/>
            <p:cNvCxnSpPr>
              <a:cxnSpLocks noChangeAspect="1" noChangeShapeType="1"/>
              <a:stCxn id="1683037" idx="4"/>
              <a:endCxn id="1683046" idx="0"/>
            </p:cNvCxnSpPr>
            <p:nvPr/>
          </p:nvCxnSpPr>
          <p:spPr bwMode="auto">
            <a:xfrm>
              <a:off x="4004" y="3255"/>
              <a:ext cx="536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48" name="Rectangle 616"/>
            <p:cNvSpPr>
              <a:spLocks noChangeAspect="1" noChangeArrowheads="1"/>
            </p:cNvSpPr>
            <p:nvPr/>
          </p:nvSpPr>
          <p:spPr bwMode="auto">
            <a:xfrm>
              <a:off x="4756" y="3353"/>
              <a:ext cx="165" cy="1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49" name="AutoShape 617"/>
            <p:cNvCxnSpPr>
              <a:cxnSpLocks noChangeAspect="1" noChangeShapeType="1"/>
              <a:stCxn id="1683037" idx="4"/>
              <a:endCxn id="1683048" idx="0"/>
            </p:cNvCxnSpPr>
            <p:nvPr/>
          </p:nvCxnSpPr>
          <p:spPr bwMode="auto">
            <a:xfrm>
              <a:off x="4004" y="3255"/>
              <a:ext cx="831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50" name="Oval 618"/>
            <p:cNvSpPr>
              <a:spLocks noChangeAspect="1" noChangeArrowheads="1"/>
            </p:cNvSpPr>
            <p:nvPr/>
          </p:nvSpPr>
          <p:spPr bwMode="auto">
            <a:xfrm>
              <a:off x="3251" y="3061"/>
              <a:ext cx="327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83051" name="AutoShape 619"/>
            <p:cNvCxnSpPr>
              <a:cxnSpLocks noChangeAspect="1" noChangeShapeType="1"/>
              <a:stCxn id="1683050" idx="4"/>
              <a:endCxn id="1683006" idx="0"/>
            </p:cNvCxnSpPr>
            <p:nvPr/>
          </p:nvCxnSpPr>
          <p:spPr bwMode="auto">
            <a:xfrm flipH="1">
              <a:off x="1278" y="3236"/>
              <a:ext cx="2136" cy="1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52" name="AutoShape 620"/>
            <p:cNvCxnSpPr>
              <a:cxnSpLocks noChangeAspect="1" noChangeShapeType="1"/>
              <a:stCxn id="1683050" idx="4"/>
              <a:endCxn id="1683008" idx="0"/>
            </p:cNvCxnSpPr>
            <p:nvPr/>
          </p:nvCxnSpPr>
          <p:spPr bwMode="auto">
            <a:xfrm flipH="1">
              <a:off x="1572" y="3236"/>
              <a:ext cx="1842" cy="1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53" name="Rectangle 621"/>
            <p:cNvSpPr>
              <a:spLocks noChangeAspect="1" noChangeArrowheads="1"/>
            </p:cNvSpPr>
            <p:nvPr/>
          </p:nvSpPr>
          <p:spPr bwMode="auto">
            <a:xfrm>
              <a:off x="4874" y="2870"/>
              <a:ext cx="165" cy="17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83054" name="AutoShape 622"/>
            <p:cNvCxnSpPr>
              <a:cxnSpLocks noChangeAspect="1" noChangeShapeType="1"/>
              <a:stCxn id="1683053" idx="2"/>
              <a:endCxn id="1683059" idx="0"/>
            </p:cNvCxnSpPr>
            <p:nvPr/>
          </p:nvCxnSpPr>
          <p:spPr bwMode="auto">
            <a:xfrm flipH="1">
              <a:off x="4658" y="2996"/>
              <a:ext cx="296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55" name="AutoShape 623"/>
            <p:cNvCxnSpPr>
              <a:cxnSpLocks noChangeAspect="1" noChangeShapeType="1"/>
              <a:stCxn id="1683053" idx="2"/>
              <a:endCxn id="1683056" idx="0"/>
            </p:cNvCxnSpPr>
            <p:nvPr/>
          </p:nvCxnSpPr>
          <p:spPr bwMode="auto">
            <a:xfrm>
              <a:off x="4954" y="2996"/>
              <a:ext cx="29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56" name="Oval 624"/>
            <p:cNvSpPr>
              <a:spLocks noChangeAspect="1" noChangeArrowheads="1"/>
            </p:cNvSpPr>
            <p:nvPr/>
          </p:nvSpPr>
          <p:spPr bwMode="auto">
            <a:xfrm>
              <a:off x="5092" y="3078"/>
              <a:ext cx="314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83057" name="AutoShape 625"/>
            <p:cNvCxnSpPr>
              <a:cxnSpLocks noChangeAspect="1" noChangeShapeType="1"/>
              <a:stCxn id="1683056" idx="4"/>
              <a:endCxn id="1683046" idx="0"/>
            </p:cNvCxnSpPr>
            <p:nvPr/>
          </p:nvCxnSpPr>
          <p:spPr bwMode="auto">
            <a:xfrm flipH="1">
              <a:off x="4540" y="3252"/>
              <a:ext cx="708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58" name="AutoShape 626"/>
            <p:cNvCxnSpPr>
              <a:cxnSpLocks noChangeAspect="1" noChangeShapeType="1"/>
              <a:stCxn id="1683056" idx="4"/>
              <a:endCxn id="1683048" idx="0"/>
            </p:cNvCxnSpPr>
            <p:nvPr/>
          </p:nvCxnSpPr>
          <p:spPr bwMode="auto">
            <a:xfrm flipH="1">
              <a:off x="4835" y="3252"/>
              <a:ext cx="413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59" name="Oval 627"/>
            <p:cNvSpPr>
              <a:spLocks noChangeAspect="1" noChangeArrowheads="1"/>
            </p:cNvSpPr>
            <p:nvPr/>
          </p:nvSpPr>
          <p:spPr bwMode="auto">
            <a:xfrm>
              <a:off x="4494" y="3059"/>
              <a:ext cx="326" cy="23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83060" name="AutoShape 628"/>
            <p:cNvCxnSpPr>
              <a:cxnSpLocks noChangeAspect="1" noChangeShapeType="1"/>
              <a:stCxn id="1683059" idx="4"/>
              <a:endCxn id="1683025" idx="0"/>
            </p:cNvCxnSpPr>
            <p:nvPr/>
          </p:nvCxnSpPr>
          <p:spPr bwMode="auto">
            <a:xfrm flipH="1">
              <a:off x="3198" y="3233"/>
              <a:ext cx="1460" cy="1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61" name="AutoShape 629"/>
            <p:cNvCxnSpPr>
              <a:cxnSpLocks noChangeAspect="1" noChangeShapeType="1"/>
              <a:stCxn id="1683059" idx="4"/>
              <a:endCxn id="1683027" idx="0"/>
            </p:cNvCxnSpPr>
            <p:nvPr/>
          </p:nvCxnSpPr>
          <p:spPr bwMode="auto">
            <a:xfrm flipH="1">
              <a:off x="3492" y="3233"/>
              <a:ext cx="1166" cy="1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oup 630"/>
          <p:cNvGrpSpPr>
            <a:grpSpLocks/>
          </p:cNvGrpSpPr>
          <p:nvPr/>
        </p:nvGrpSpPr>
        <p:grpSpPr bwMode="auto">
          <a:xfrm>
            <a:off x="6705600" y="0"/>
            <a:ext cx="2139950" cy="696913"/>
            <a:chOff x="572" y="1296"/>
            <a:chExt cx="1348" cy="439"/>
          </a:xfrm>
        </p:grpSpPr>
        <p:sp>
          <p:nvSpPr>
            <p:cNvPr id="1683063" name="Oval 631"/>
            <p:cNvSpPr>
              <a:spLocks noChangeAspect="1" noChangeArrowheads="1"/>
            </p:cNvSpPr>
            <p:nvPr/>
          </p:nvSpPr>
          <p:spPr bwMode="auto">
            <a:xfrm>
              <a:off x="1294" y="1296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83064" name="Oval 632"/>
            <p:cNvSpPr>
              <a:spLocks noChangeAspect="1" noChangeArrowheads="1"/>
            </p:cNvSpPr>
            <p:nvPr/>
          </p:nvSpPr>
          <p:spPr bwMode="auto">
            <a:xfrm>
              <a:off x="1535" y="1584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83065" name="AutoShape 633"/>
            <p:cNvCxnSpPr>
              <a:cxnSpLocks noChangeAspect="1" noChangeShapeType="1"/>
              <a:stCxn id="1683067" idx="5"/>
              <a:endCxn id="1683069" idx="1"/>
            </p:cNvCxnSpPr>
            <p:nvPr/>
          </p:nvCxnSpPr>
          <p:spPr bwMode="auto">
            <a:xfrm>
              <a:off x="935" y="1425"/>
              <a:ext cx="139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66" name="AutoShape 634"/>
            <p:cNvCxnSpPr>
              <a:cxnSpLocks noChangeAspect="1" noChangeShapeType="1"/>
              <a:stCxn id="1683076" idx="3"/>
              <a:endCxn id="1683064" idx="7"/>
            </p:cNvCxnSpPr>
            <p:nvPr/>
          </p:nvCxnSpPr>
          <p:spPr bwMode="auto">
            <a:xfrm flipH="1">
              <a:off x="1658" y="1425"/>
              <a:ext cx="139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67" name="Oval 635"/>
            <p:cNvSpPr>
              <a:spLocks noChangeAspect="1" noChangeArrowheads="1"/>
            </p:cNvSpPr>
            <p:nvPr/>
          </p:nvSpPr>
          <p:spPr bwMode="auto">
            <a:xfrm>
              <a:off x="812" y="1296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83068" name="AutoShape 636"/>
            <p:cNvCxnSpPr>
              <a:cxnSpLocks noChangeAspect="1" noChangeShapeType="1"/>
              <a:stCxn id="1683069" idx="6"/>
              <a:endCxn id="1683064" idx="2"/>
            </p:cNvCxnSpPr>
            <p:nvPr/>
          </p:nvCxnSpPr>
          <p:spPr bwMode="auto">
            <a:xfrm>
              <a:off x="1197" y="1660"/>
              <a:ext cx="3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69" name="Oval 637"/>
            <p:cNvSpPr>
              <a:spLocks noChangeAspect="1" noChangeArrowheads="1"/>
            </p:cNvSpPr>
            <p:nvPr/>
          </p:nvSpPr>
          <p:spPr bwMode="auto">
            <a:xfrm>
              <a:off x="1053" y="1584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83070" name="AutoShape 638"/>
            <p:cNvCxnSpPr>
              <a:cxnSpLocks noChangeAspect="1" noChangeShapeType="1"/>
              <a:stCxn id="1683069" idx="2"/>
              <a:endCxn id="1683077" idx="6"/>
            </p:cNvCxnSpPr>
            <p:nvPr/>
          </p:nvCxnSpPr>
          <p:spPr bwMode="auto">
            <a:xfrm flipH="1">
              <a:off x="716" y="1660"/>
              <a:ext cx="3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71" name="AutoShape 639"/>
            <p:cNvCxnSpPr>
              <a:cxnSpLocks noChangeShapeType="1"/>
              <a:stCxn id="1683063" idx="2"/>
              <a:endCxn id="1683067" idx="6"/>
            </p:cNvCxnSpPr>
            <p:nvPr/>
          </p:nvCxnSpPr>
          <p:spPr bwMode="auto">
            <a:xfrm flipH="1">
              <a:off x="956" y="1372"/>
              <a:ext cx="3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72" name="AutoShape 640"/>
            <p:cNvCxnSpPr>
              <a:cxnSpLocks noChangeShapeType="1"/>
              <a:stCxn id="1683064" idx="1"/>
              <a:endCxn id="1683063" idx="5"/>
            </p:cNvCxnSpPr>
            <p:nvPr/>
          </p:nvCxnSpPr>
          <p:spPr bwMode="auto">
            <a:xfrm flipH="1" flipV="1">
              <a:off x="1417" y="1425"/>
              <a:ext cx="139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73" name="AutoShape 641"/>
            <p:cNvCxnSpPr>
              <a:cxnSpLocks noChangeShapeType="1"/>
              <a:stCxn id="1683069" idx="7"/>
              <a:endCxn id="1683063" idx="3"/>
            </p:cNvCxnSpPr>
            <p:nvPr/>
          </p:nvCxnSpPr>
          <p:spPr bwMode="auto">
            <a:xfrm flipV="1">
              <a:off x="1176" y="1425"/>
              <a:ext cx="139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74" name="AutoShape 642"/>
            <p:cNvCxnSpPr>
              <a:cxnSpLocks noChangeShapeType="1"/>
              <a:stCxn id="1683077" idx="7"/>
              <a:endCxn id="1683067" idx="3"/>
            </p:cNvCxnSpPr>
            <p:nvPr/>
          </p:nvCxnSpPr>
          <p:spPr bwMode="auto">
            <a:xfrm flipV="1">
              <a:off x="695" y="1425"/>
              <a:ext cx="138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3075" name="AutoShape 643"/>
            <p:cNvCxnSpPr>
              <a:cxnSpLocks noChangeShapeType="1"/>
              <a:stCxn id="1683063" idx="6"/>
              <a:endCxn id="1683076" idx="2"/>
            </p:cNvCxnSpPr>
            <p:nvPr/>
          </p:nvCxnSpPr>
          <p:spPr bwMode="auto">
            <a:xfrm>
              <a:off x="1438" y="1372"/>
              <a:ext cx="3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3076" name="Oval 644"/>
            <p:cNvSpPr>
              <a:spLocks noChangeAspect="1" noChangeArrowheads="1"/>
            </p:cNvSpPr>
            <p:nvPr/>
          </p:nvSpPr>
          <p:spPr bwMode="auto">
            <a:xfrm>
              <a:off x="1776" y="1296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83077" name="Oval 645"/>
            <p:cNvSpPr>
              <a:spLocks noChangeAspect="1" noChangeArrowheads="1"/>
            </p:cNvSpPr>
            <p:nvPr/>
          </p:nvSpPr>
          <p:spPr bwMode="auto">
            <a:xfrm>
              <a:off x="572" y="1584"/>
              <a:ext cx="144" cy="151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5" grpId="0"/>
      <p:bldP spid="1682436" grpId="0"/>
      <p:bldP spid="1682437" grpId="0"/>
      <p:bldP spid="1682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Ordered </a:t>
            </a:r>
            <a:r>
              <a:rPr lang="en-GB" sz="3600" dirty="0" smtClean="0"/>
              <a:t>Binary Decision Diagram</a:t>
            </a:r>
            <a:endParaRPr lang="en-US" sz="3600" dirty="0"/>
          </a:p>
        </p:txBody>
      </p:sp>
      <p:sp>
        <p:nvSpPr>
          <p:cNvPr id="20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 algn="r"/>
            <a:fld id="{26E8A45D-EDCB-470E-BE6E-C12C0F7DA1F2}" type="slidenum">
              <a:rPr lang="en-US"/>
              <a:pPr algn="r"/>
              <a:t>12</a:t>
            </a:fld>
            <a:endParaRPr lang="en-US"/>
          </a:p>
        </p:txBody>
      </p:sp>
      <p:sp>
        <p:nvSpPr>
          <p:cNvPr id="285698" name="AutoShape 2"/>
          <p:cNvSpPr>
            <a:spLocks noChangeArrowheads="1"/>
          </p:cNvSpPr>
          <p:nvPr/>
        </p:nvSpPr>
        <p:spPr bwMode="auto">
          <a:xfrm>
            <a:off x="6565900" y="3797300"/>
            <a:ext cx="20574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5700" name="Group 4"/>
          <p:cNvGraphicFramePr>
            <a:graphicFrameLocks noGrp="1"/>
          </p:cNvGraphicFramePr>
          <p:nvPr/>
        </p:nvGraphicFramePr>
        <p:xfrm>
          <a:off x="228600" y="2943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4968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85752" name="Text Box 56"/>
          <p:cNvSpPr txBox="1">
            <a:spLocks noChangeArrowheads="1"/>
          </p:cNvSpPr>
          <p:nvPr/>
        </p:nvSpPr>
        <p:spPr bwMode="auto">
          <a:xfrm>
            <a:off x="1066800" y="1752600"/>
            <a:ext cx="2633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b="1">
                <a:latin typeface="Arial" charset="0"/>
                <a:cs typeface="Arial" charset="0"/>
              </a:rPr>
              <a:t>B = {0,1}      </a:t>
            </a:r>
            <a:r>
              <a:rPr lang="en-US" b="1">
                <a:latin typeface="Arial" charset="0"/>
              </a:rPr>
              <a:t>f : B</a:t>
            </a:r>
            <a:r>
              <a:rPr lang="en-US" b="1" baseline="30000">
                <a:latin typeface="Arial" charset="0"/>
              </a:rPr>
              <a:t>3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→ B</a:t>
            </a:r>
          </a:p>
        </p:txBody>
      </p:sp>
      <p:sp>
        <p:nvSpPr>
          <p:cNvPr id="285753" name="Text Box 57"/>
          <p:cNvSpPr txBox="1">
            <a:spLocks noChangeArrowheads="1"/>
          </p:cNvSpPr>
          <p:nvPr/>
        </p:nvSpPr>
        <p:spPr bwMode="auto">
          <a:xfrm>
            <a:off x="519113" y="4832350"/>
            <a:ext cx="809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 Table</a:t>
            </a:r>
            <a:endParaRPr lang="en-US" sz="1800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5715000" y="2857500"/>
            <a:ext cx="2971800" cy="1714500"/>
            <a:chOff x="3600" y="1800"/>
            <a:chExt cx="1872" cy="1080"/>
          </a:xfrm>
        </p:grpSpPr>
        <p:sp>
          <p:nvSpPr>
            <p:cNvPr id="285755" name="Oval 59"/>
            <p:cNvSpPr>
              <a:spLocks noChangeAspect="1" noChangeArrowheads="1"/>
            </p:cNvSpPr>
            <p:nvPr/>
          </p:nvSpPr>
          <p:spPr bwMode="auto">
            <a:xfrm>
              <a:off x="39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56" name="Oval 60"/>
            <p:cNvSpPr>
              <a:spLocks noChangeAspect="1" noChangeArrowheads="1"/>
            </p:cNvSpPr>
            <p:nvPr/>
          </p:nvSpPr>
          <p:spPr bwMode="auto">
            <a:xfrm>
              <a:off x="445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757" name="AutoShape 61"/>
            <p:cNvCxnSpPr>
              <a:cxnSpLocks noChangeAspect="1" noChangeShapeType="1"/>
              <a:stCxn id="285756" idx="4"/>
              <a:endCxn id="285771" idx="0"/>
            </p:cNvCxnSpPr>
            <p:nvPr/>
          </p:nvCxnSpPr>
          <p:spPr bwMode="auto">
            <a:xfrm>
              <a:off x="453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58" name="AutoShape 62"/>
            <p:cNvCxnSpPr>
              <a:cxnSpLocks noChangeAspect="1" noChangeShapeType="1"/>
              <a:stCxn id="285755" idx="0"/>
              <a:endCxn id="285756" idx="4"/>
            </p:cNvCxnSpPr>
            <p:nvPr/>
          </p:nvCxnSpPr>
          <p:spPr bwMode="auto">
            <a:xfrm flipV="1">
              <a:off x="405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59" name="Oval 63"/>
            <p:cNvSpPr>
              <a:spLocks noChangeAspect="1" noChangeArrowheads="1"/>
            </p:cNvSpPr>
            <p:nvPr/>
          </p:nvSpPr>
          <p:spPr bwMode="auto">
            <a:xfrm>
              <a:off x="37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60" name="AutoShape 64"/>
            <p:cNvCxnSpPr>
              <a:cxnSpLocks noChangeAspect="1" noChangeShapeType="1"/>
              <a:stCxn id="285755" idx="4"/>
              <a:endCxn id="285766" idx="0"/>
            </p:cNvCxnSpPr>
            <p:nvPr/>
          </p:nvCxnSpPr>
          <p:spPr bwMode="auto">
            <a:xfrm>
              <a:off x="40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61" name="AutoShape 65"/>
            <p:cNvCxnSpPr>
              <a:cxnSpLocks noChangeAspect="1" noChangeShapeType="1"/>
              <a:stCxn id="285759" idx="0"/>
              <a:endCxn id="285755" idx="4"/>
            </p:cNvCxnSpPr>
            <p:nvPr/>
          </p:nvCxnSpPr>
          <p:spPr bwMode="auto">
            <a:xfrm flipV="1">
              <a:off x="38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62" name="Rectangle 66"/>
            <p:cNvSpPr>
              <a:spLocks noChangeArrowheads="1"/>
            </p:cNvSpPr>
            <p:nvPr/>
          </p:nvSpPr>
          <p:spPr bwMode="auto">
            <a:xfrm>
              <a:off x="360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63" name="Rectangle 67"/>
            <p:cNvSpPr>
              <a:spLocks noChangeArrowheads="1"/>
            </p:cNvSpPr>
            <p:nvPr/>
          </p:nvSpPr>
          <p:spPr bwMode="auto">
            <a:xfrm>
              <a:off x="38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285764" name="AutoShape 68"/>
            <p:cNvCxnSpPr>
              <a:cxnSpLocks noChangeAspect="1" noChangeShapeType="1"/>
              <a:stCxn id="285759" idx="4"/>
              <a:endCxn id="285763" idx="0"/>
            </p:cNvCxnSpPr>
            <p:nvPr/>
          </p:nvCxnSpPr>
          <p:spPr bwMode="auto">
            <a:xfrm>
              <a:off x="381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65" name="AutoShape 69"/>
            <p:cNvCxnSpPr>
              <a:cxnSpLocks noChangeAspect="1" noChangeShapeType="1"/>
              <a:stCxn id="285762" idx="0"/>
              <a:endCxn id="285759" idx="4"/>
            </p:cNvCxnSpPr>
            <p:nvPr/>
          </p:nvCxnSpPr>
          <p:spPr bwMode="auto">
            <a:xfrm flipV="1">
              <a:off x="369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66" name="Oval 70"/>
            <p:cNvSpPr>
              <a:spLocks noChangeAspect="1" noChangeArrowheads="1"/>
            </p:cNvSpPr>
            <p:nvPr/>
          </p:nvSpPr>
          <p:spPr bwMode="auto">
            <a:xfrm>
              <a:off x="421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67" name="Rectangle 71"/>
            <p:cNvSpPr>
              <a:spLocks noChangeArrowheads="1"/>
            </p:cNvSpPr>
            <p:nvPr/>
          </p:nvSpPr>
          <p:spPr bwMode="auto">
            <a:xfrm>
              <a:off x="408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 dirty="0">
                  <a:latin typeface="Arial" charset="0"/>
                </a:rPr>
                <a:t>0</a:t>
              </a:r>
            </a:p>
          </p:txBody>
        </p:sp>
        <p:sp>
          <p:nvSpPr>
            <p:cNvPr id="285768" name="Rectangle 72"/>
            <p:cNvSpPr>
              <a:spLocks noChangeArrowheads="1"/>
            </p:cNvSpPr>
            <p:nvPr/>
          </p:nvSpPr>
          <p:spPr bwMode="auto">
            <a:xfrm>
              <a:off x="43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69" name="AutoShape 73"/>
            <p:cNvCxnSpPr>
              <a:cxnSpLocks noChangeAspect="1" noChangeShapeType="1"/>
              <a:stCxn id="285766" idx="4"/>
              <a:endCxn id="285768" idx="0"/>
            </p:cNvCxnSpPr>
            <p:nvPr/>
          </p:nvCxnSpPr>
          <p:spPr bwMode="auto">
            <a:xfrm>
              <a:off x="429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0" name="AutoShape 74"/>
            <p:cNvCxnSpPr>
              <a:cxnSpLocks noChangeAspect="1" noChangeShapeType="1"/>
              <a:stCxn id="285767" idx="0"/>
              <a:endCxn id="285766" idx="4"/>
            </p:cNvCxnSpPr>
            <p:nvPr/>
          </p:nvCxnSpPr>
          <p:spPr bwMode="auto">
            <a:xfrm flipV="1">
              <a:off x="417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1" name="Oval 75"/>
            <p:cNvSpPr>
              <a:spLocks noChangeAspect="1" noChangeArrowheads="1"/>
            </p:cNvSpPr>
            <p:nvPr/>
          </p:nvSpPr>
          <p:spPr bwMode="auto">
            <a:xfrm>
              <a:off x="493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72" name="Oval 76"/>
            <p:cNvSpPr>
              <a:spLocks noChangeAspect="1" noChangeArrowheads="1"/>
            </p:cNvSpPr>
            <p:nvPr/>
          </p:nvSpPr>
          <p:spPr bwMode="auto">
            <a:xfrm>
              <a:off x="469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73" name="AutoShape 77"/>
            <p:cNvCxnSpPr>
              <a:cxnSpLocks noChangeAspect="1" noChangeShapeType="1"/>
              <a:stCxn id="285771" idx="4"/>
              <a:endCxn id="285779" idx="0"/>
            </p:cNvCxnSpPr>
            <p:nvPr/>
          </p:nvCxnSpPr>
          <p:spPr bwMode="auto">
            <a:xfrm>
              <a:off x="50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4" name="AutoShape 78"/>
            <p:cNvCxnSpPr>
              <a:cxnSpLocks noChangeAspect="1" noChangeShapeType="1"/>
              <a:stCxn id="285772" idx="0"/>
              <a:endCxn id="285771" idx="4"/>
            </p:cNvCxnSpPr>
            <p:nvPr/>
          </p:nvCxnSpPr>
          <p:spPr bwMode="auto">
            <a:xfrm flipV="1">
              <a:off x="477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5" name="Rectangle 79"/>
            <p:cNvSpPr>
              <a:spLocks noChangeArrowheads="1"/>
            </p:cNvSpPr>
            <p:nvPr/>
          </p:nvSpPr>
          <p:spPr bwMode="auto">
            <a:xfrm>
              <a:off x="456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76" name="Rectangle 80"/>
            <p:cNvSpPr>
              <a:spLocks noChangeArrowheads="1"/>
            </p:cNvSpPr>
            <p:nvPr/>
          </p:nvSpPr>
          <p:spPr bwMode="auto">
            <a:xfrm>
              <a:off x="480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77" name="AutoShape 81"/>
            <p:cNvCxnSpPr>
              <a:cxnSpLocks noChangeAspect="1" noChangeShapeType="1"/>
              <a:stCxn id="285772" idx="4"/>
              <a:endCxn id="285776" idx="0"/>
            </p:cNvCxnSpPr>
            <p:nvPr/>
          </p:nvCxnSpPr>
          <p:spPr bwMode="auto">
            <a:xfrm>
              <a:off x="477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78" name="AutoShape 82"/>
            <p:cNvCxnSpPr>
              <a:cxnSpLocks noChangeAspect="1" noChangeShapeType="1"/>
              <a:stCxn id="285775" idx="0"/>
              <a:endCxn id="285772" idx="4"/>
            </p:cNvCxnSpPr>
            <p:nvPr/>
          </p:nvCxnSpPr>
          <p:spPr bwMode="auto">
            <a:xfrm flipV="1">
              <a:off x="465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79" name="Oval 83"/>
            <p:cNvSpPr>
              <a:spLocks noChangeAspect="1" noChangeArrowheads="1"/>
            </p:cNvSpPr>
            <p:nvPr/>
          </p:nvSpPr>
          <p:spPr bwMode="auto">
            <a:xfrm>
              <a:off x="51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80" name="Rectangle 84"/>
            <p:cNvSpPr>
              <a:spLocks noChangeArrowheads="1"/>
            </p:cNvSpPr>
            <p:nvPr/>
          </p:nvSpPr>
          <p:spPr bwMode="auto">
            <a:xfrm>
              <a:off x="5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81" name="Rectangle 85"/>
            <p:cNvSpPr>
              <a:spLocks noChangeArrowheads="1"/>
            </p:cNvSpPr>
            <p:nvPr/>
          </p:nvSpPr>
          <p:spPr bwMode="auto">
            <a:xfrm>
              <a:off x="528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782" name="AutoShape 86"/>
            <p:cNvCxnSpPr>
              <a:cxnSpLocks noChangeAspect="1" noChangeShapeType="1"/>
              <a:stCxn id="285779" idx="4"/>
              <a:endCxn id="285781" idx="0"/>
            </p:cNvCxnSpPr>
            <p:nvPr/>
          </p:nvCxnSpPr>
          <p:spPr bwMode="auto">
            <a:xfrm>
              <a:off x="5257" y="2597"/>
              <a:ext cx="11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83" name="AutoShape 87"/>
            <p:cNvCxnSpPr>
              <a:cxnSpLocks noChangeAspect="1" noChangeShapeType="1"/>
              <a:stCxn id="285780" idx="0"/>
              <a:endCxn id="285779" idx="4"/>
            </p:cNvCxnSpPr>
            <p:nvPr/>
          </p:nvCxnSpPr>
          <p:spPr bwMode="auto">
            <a:xfrm flipV="1">
              <a:off x="5136" y="2597"/>
              <a:ext cx="12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784" name="Text Box 88"/>
          <p:cNvSpPr txBox="1">
            <a:spLocks noChangeArrowheads="1"/>
          </p:cNvSpPr>
          <p:nvPr/>
        </p:nvSpPr>
        <p:spPr bwMode="auto">
          <a:xfrm>
            <a:off x="7092950" y="4832350"/>
            <a:ext cx="2555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 </a:t>
            </a:r>
            <a:endParaRPr lang="en-US" sz="1800"/>
          </a:p>
        </p:txBody>
      </p:sp>
      <p:sp>
        <p:nvSpPr>
          <p:cNvPr id="285785" name="Text Box 89"/>
          <p:cNvSpPr txBox="1">
            <a:spLocks noChangeArrowheads="1"/>
          </p:cNvSpPr>
          <p:nvPr/>
        </p:nvSpPr>
        <p:spPr bwMode="auto">
          <a:xfrm>
            <a:off x="6335713" y="4832350"/>
            <a:ext cx="17160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/>
              <a:t>Simplify</a:t>
            </a:r>
            <a:endParaRPr lang="en-US" sz="1800"/>
          </a:p>
        </p:txBody>
      </p:sp>
      <p:sp>
        <p:nvSpPr>
          <p:cNvPr id="285786" name="Text Box 90"/>
          <p:cNvSpPr txBox="1">
            <a:spLocks noChangeArrowheads="1"/>
          </p:cNvSpPr>
          <p:nvPr/>
        </p:nvSpPr>
        <p:spPr bwMode="auto">
          <a:xfrm>
            <a:off x="5675313" y="4832350"/>
            <a:ext cx="30368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dirty="0"/>
              <a:t>Merge terminal nodes</a:t>
            </a:r>
            <a:endParaRPr lang="en-US" sz="1800" dirty="0"/>
          </a:p>
        </p:txBody>
      </p: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921375" y="2857500"/>
            <a:ext cx="2560638" cy="1714500"/>
            <a:chOff x="1570" y="1800"/>
            <a:chExt cx="1613" cy="1080"/>
          </a:xfrm>
        </p:grpSpPr>
        <p:sp>
          <p:nvSpPr>
            <p:cNvPr id="285788" name="Oval 92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789" name="Oval 93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790" name="AutoShape 94"/>
            <p:cNvCxnSpPr>
              <a:cxnSpLocks noChangeAspect="1" noChangeShapeType="1"/>
              <a:stCxn id="285789" idx="4"/>
              <a:endCxn id="285802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1" name="AutoShape 95"/>
            <p:cNvCxnSpPr>
              <a:cxnSpLocks noChangeAspect="1" noChangeShapeType="1"/>
              <a:stCxn id="285788" idx="0"/>
              <a:endCxn id="285789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92" name="Oval 96"/>
            <p:cNvSpPr>
              <a:spLocks noChangeAspect="1" noChangeArrowheads="1"/>
            </p:cNvSpPr>
            <p:nvPr/>
          </p:nvSpPr>
          <p:spPr bwMode="auto">
            <a:xfrm>
              <a:off x="15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793" name="AutoShape 97"/>
            <p:cNvCxnSpPr>
              <a:cxnSpLocks noChangeAspect="1" noChangeShapeType="1"/>
              <a:stCxn id="285788" idx="4"/>
              <a:endCxn id="285797" idx="0"/>
            </p:cNvCxnSpPr>
            <p:nvPr/>
          </p:nvCxnSpPr>
          <p:spPr bwMode="auto">
            <a:xfrm>
              <a:off x="189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4" name="AutoShape 98"/>
            <p:cNvCxnSpPr>
              <a:cxnSpLocks noChangeAspect="1" noChangeShapeType="1"/>
              <a:stCxn id="285792" idx="0"/>
              <a:endCxn id="285788" idx="4"/>
            </p:cNvCxnSpPr>
            <p:nvPr/>
          </p:nvCxnSpPr>
          <p:spPr bwMode="auto">
            <a:xfrm flipV="1">
              <a:off x="16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795" name="AutoShape 99"/>
            <p:cNvCxnSpPr>
              <a:cxnSpLocks noChangeAspect="1" noChangeShapeType="1"/>
              <a:stCxn id="285792" idx="5"/>
              <a:endCxn id="285798" idx="0"/>
            </p:cNvCxnSpPr>
            <p:nvPr/>
          </p:nvCxnSpPr>
          <p:spPr bwMode="auto">
            <a:xfrm>
              <a:off x="1718" y="2572"/>
              <a:ext cx="41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796" name="AutoShape 100"/>
            <p:cNvCxnSpPr>
              <a:cxnSpLocks noChangeAspect="1" noChangeShapeType="1"/>
              <a:stCxn id="285798" idx="0"/>
              <a:endCxn id="285792" idx="3"/>
            </p:cNvCxnSpPr>
            <p:nvPr/>
          </p:nvCxnSpPr>
          <p:spPr bwMode="auto">
            <a:xfrm flipH="1" flipV="1">
              <a:off x="1595" y="2572"/>
              <a:ext cx="54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797" name="Oval 101"/>
            <p:cNvSpPr>
              <a:spLocks noChangeAspect="1" noChangeArrowheads="1"/>
            </p:cNvSpPr>
            <p:nvPr/>
          </p:nvSpPr>
          <p:spPr bwMode="auto">
            <a:xfrm>
              <a:off x="205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5798" name="Rectangle 102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799" name="Rectangle 103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cxnSp>
          <p:nvCxnSpPr>
            <p:cNvPr id="285800" name="AutoShape 104"/>
            <p:cNvCxnSpPr>
              <a:cxnSpLocks noChangeAspect="1" noChangeShapeType="1"/>
              <a:stCxn id="285797" idx="4"/>
              <a:endCxn id="285799" idx="0"/>
            </p:cNvCxnSpPr>
            <p:nvPr/>
          </p:nvCxnSpPr>
          <p:spPr bwMode="auto">
            <a:xfrm>
              <a:off x="2137" y="2597"/>
              <a:ext cx="47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1" name="AutoShape 105"/>
            <p:cNvCxnSpPr>
              <a:cxnSpLocks noChangeAspect="1" noChangeShapeType="1"/>
              <a:stCxn id="285798" idx="0"/>
              <a:endCxn id="285797" idx="4"/>
            </p:cNvCxnSpPr>
            <p:nvPr/>
          </p:nvCxnSpPr>
          <p:spPr bwMode="auto">
            <a:xfrm flipV="1">
              <a:off x="213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02" name="Oval 106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03" name="Oval 107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04" name="AutoShape 108"/>
            <p:cNvCxnSpPr>
              <a:cxnSpLocks noChangeAspect="1" noChangeShapeType="1"/>
              <a:stCxn id="285802" idx="4"/>
              <a:endCxn id="285808" idx="0"/>
            </p:cNvCxnSpPr>
            <p:nvPr/>
          </p:nvCxnSpPr>
          <p:spPr bwMode="auto">
            <a:xfrm>
              <a:off x="28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5" name="AutoShape 109"/>
            <p:cNvCxnSpPr>
              <a:cxnSpLocks noChangeAspect="1" noChangeShapeType="1"/>
              <a:stCxn id="285803" idx="0"/>
              <a:endCxn id="285802" idx="4"/>
            </p:cNvCxnSpPr>
            <p:nvPr/>
          </p:nvCxnSpPr>
          <p:spPr bwMode="auto">
            <a:xfrm flipV="1">
              <a:off x="261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06" name="AutoShape 110"/>
            <p:cNvCxnSpPr>
              <a:cxnSpLocks noChangeAspect="1" noChangeShapeType="1"/>
              <a:stCxn id="285803" idx="4"/>
              <a:endCxn id="285799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07" name="AutoShape 111"/>
            <p:cNvCxnSpPr>
              <a:cxnSpLocks noChangeAspect="1" noChangeShapeType="1"/>
              <a:stCxn id="285798" idx="0"/>
              <a:endCxn id="285803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08" name="Oval 112"/>
            <p:cNvSpPr>
              <a:spLocks noChangeAspect="1" noChangeArrowheads="1"/>
            </p:cNvSpPr>
            <p:nvPr/>
          </p:nvSpPr>
          <p:spPr bwMode="auto">
            <a:xfrm>
              <a:off x="301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09" name="AutoShape 113"/>
            <p:cNvCxnSpPr>
              <a:cxnSpLocks noChangeAspect="1" noChangeShapeType="1"/>
              <a:stCxn id="285808" idx="4"/>
              <a:endCxn id="285799" idx="0"/>
            </p:cNvCxnSpPr>
            <p:nvPr/>
          </p:nvCxnSpPr>
          <p:spPr bwMode="auto">
            <a:xfrm flipH="1">
              <a:off x="261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0" name="AutoShape 114"/>
            <p:cNvCxnSpPr>
              <a:cxnSpLocks noChangeAspect="1" noChangeShapeType="1"/>
              <a:stCxn id="285798" idx="0"/>
              <a:endCxn id="285808" idx="4"/>
            </p:cNvCxnSpPr>
            <p:nvPr/>
          </p:nvCxnSpPr>
          <p:spPr bwMode="auto">
            <a:xfrm flipV="1">
              <a:off x="2136" y="259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811" name="Text Box 115"/>
          <p:cNvSpPr txBox="1">
            <a:spLocks noChangeArrowheads="1"/>
          </p:cNvSpPr>
          <p:nvPr/>
        </p:nvSpPr>
        <p:spPr bwMode="auto">
          <a:xfrm>
            <a:off x="5154613" y="4832350"/>
            <a:ext cx="40782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 dirty="0"/>
              <a:t>1) Merge nodes with identical children</a:t>
            </a:r>
            <a:endParaRPr lang="en-US" sz="1800" dirty="0"/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5924550" y="2857500"/>
            <a:ext cx="2179638" cy="1714500"/>
            <a:chOff x="1570" y="1800"/>
            <a:chExt cx="1373" cy="1080"/>
          </a:xfrm>
        </p:grpSpPr>
        <p:sp>
          <p:nvSpPr>
            <p:cNvPr id="285813" name="Oval 117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14" name="Oval 118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815" name="AutoShape 119"/>
            <p:cNvCxnSpPr>
              <a:cxnSpLocks noChangeAspect="1" noChangeShapeType="1"/>
              <a:stCxn id="285814" idx="4"/>
              <a:endCxn id="285824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6" name="AutoShape 120"/>
            <p:cNvCxnSpPr>
              <a:cxnSpLocks noChangeAspect="1" noChangeShapeType="1"/>
              <a:stCxn id="285813" idx="0"/>
              <a:endCxn id="285814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17" name="Oval 121"/>
            <p:cNvSpPr>
              <a:spLocks noChangeAspect="1" noChangeArrowheads="1"/>
            </p:cNvSpPr>
            <p:nvPr/>
          </p:nvSpPr>
          <p:spPr bwMode="auto">
            <a:xfrm>
              <a:off x="157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18" name="AutoShape 122"/>
            <p:cNvCxnSpPr>
              <a:cxnSpLocks noChangeAspect="1" noChangeShapeType="1"/>
              <a:stCxn id="285813" idx="4"/>
              <a:endCxn id="285825" idx="0"/>
            </p:cNvCxnSpPr>
            <p:nvPr/>
          </p:nvCxnSpPr>
          <p:spPr bwMode="auto">
            <a:xfrm>
              <a:off x="1897" y="2285"/>
              <a:ext cx="7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19" name="AutoShape 123"/>
            <p:cNvCxnSpPr>
              <a:cxnSpLocks noChangeAspect="1" noChangeShapeType="1"/>
              <a:stCxn id="285817" idx="0"/>
              <a:endCxn id="285813" idx="4"/>
            </p:cNvCxnSpPr>
            <p:nvPr/>
          </p:nvCxnSpPr>
          <p:spPr bwMode="auto">
            <a:xfrm flipV="1">
              <a:off x="1657" y="2285"/>
              <a:ext cx="24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20" name="AutoShape 124"/>
            <p:cNvCxnSpPr>
              <a:cxnSpLocks noChangeAspect="1" noChangeShapeType="1"/>
              <a:stCxn id="285817" idx="5"/>
              <a:endCxn id="285822" idx="0"/>
            </p:cNvCxnSpPr>
            <p:nvPr/>
          </p:nvCxnSpPr>
          <p:spPr bwMode="auto">
            <a:xfrm>
              <a:off x="1718" y="2572"/>
              <a:ext cx="41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1" name="AutoShape 125"/>
            <p:cNvCxnSpPr>
              <a:cxnSpLocks noChangeAspect="1" noChangeShapeType="1"/>
              <a:stCxn id="285822" idx="0"/>
              <a:endCxn id="285817" idx="3"/>
            </p:cNvCxnSpPr>
            <p:nvPr/>
          </p:nvCxnSpPr>
          <p:spPr bwMode="auto">
            <a:xfrm flipH="1" flipV="1">
              <a:off x="1595" y="2572"/>
              <a:ext cx="54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22" name="Rectangle 126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823" name="Rectangle 127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285824" name="Oval 128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25" name="Oval 129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26" name="AutoShape 130"/>
            <p:cNvCxnSpPr>
              <a:cxnSpLocks noChangeAspect="1" noChangeShapeType="1"/>
              <a:stCxn id="285824" idx="5"/>
              <a:endCxn id="285825" idx="0"/>
            </p:cNvCxnSpPr>
            <p:nvPr/>
          </p:nvCxnSpPr>
          <p:spPr bwMode="auto">
            <a:xfrm flipH="1">
              <a:off x="2617" y="2260"/>
              <a:ext cx="30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7" name="AutoShape 131"/>
            <p:cNvCxnSpPr>
              <a:cxnSpLocks noChangeAspect="1" noChangeShapeType="1"/>
              <a:stCxn id="285825" idx="0"/>
              <a:endCxn id="285824" idx="3"/>
            </p:cNvCxnSpPr>
            <p:nvPr/>
          </p:nvCxnSpPr>
          <p:spPr bwMode="auto">
            <a:xfrm flipV="1">
              <a:off x="2617" y="2260"/>
              <a:ext cx="17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28" name="AutoShape 132"/>
            <p:cNvCxnSpPr>
              <a:cxnSpLocks noChangeAspect="1" noChangeShapeType="1"/>
              <a:stCxn id="285825" idx="4"/>
              <a:endCxn id="285823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29" name="AutoShape 133"/>
            <p:cNvCxnSpPr>
              <a:cxnSpLocks noChangeAspect="1" noChangeShapeType="1"/>
              <a:stCxn id="285822" idx="0"/>
              <a:endCxn id="285825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285830" name="Text Box 134"/>
          <p:cNvSpPr txBox="1">
            <a:spLocks noChangeArrowheads="1"/>
          </p:cNvSpPr>
          <p:nvPr/>
        </p:nvSpPr>
        <p:spPr bwMode="auto">
          <a:xfrm>
            <a:off x="5154613" y="5348288"/>
            <a:ext cx="40782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/>
              <a:t>2) Remove redundant nodes</a:t>
            </a:r>
            <a:endParaRPr lang="en-US" sz="1800"/>
          </a:p>
        </p:txBody>
      </p:sp>
      <p:grpSp>
        <p:nvGrpSpPr>
          <p:cNvPr id="5" name="Group 135"/>
          <p:cNvGrpSpPr>
            <a:grpSpLocks/>
          </p:cNvGrpSpPr>
          <p:nvPr/>
        </p:nvGrpSpPr>
        <p:grpSpPr bwMode="auto">
          <a:xfrm>
            <a:off x="6305550" y="2857500"/>
            <a:ext cx="1798638" cy="1714500"/>
            <a:chOff x="1810" y="1800"/>
            <a:chExt cx="1133" cy="1080"/>
          </a:xfrm>
        </p:grpSpPr>
        <p:sp>
          <p:nvSpPr>
            <p:cNvPr id="285832" name="Oval 136"/>
            <p:cNvSpPr>
              <a:spLocks noChangeAspect="1" noChangeArrowheads="1"/>
            </p:cNvSpPr>
            <p:nvPr/>
          </p:nvSpPr>
          <p:spPr bwMode="auto">
            <a:xfrm>
              <a:off x="181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33" name="Oval 137"/>
            <p:cNvSpPr>
              <a:spLocks noChangeAspect="1" noChangeArrowheads="1"/>
            </p:cNvSpPr>
            <p:nvPr/>
          </p:nvSpPr>
          <p:spPr bwMode="auto">
            <a:xfrm>
              <a:off x="2290" y="18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85834" name="AutoShape 138"/>
            <p:cNvCxnSpPr>
              <a:cxnSpLocks noChangeAspect="1" noChangeShapeType="1"/>
              <a:stCxn id="285833" idx="4"/>
              <a:endCxn id="285840" idx="0"/>
            </p:cNvCxnSpPr>
            <p:nvPr/>
          </p:nvCxnSpPr>
          <p:spPr bwMode="auto">
            <a:xfrm>
              <a:off x="237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35" name="AutoShape 139"/>
            <p:cNvCxnSpPr>
              <a:cxnSpLocks noChangeAspect="1" noChangeShapeType="1"/>
              <a:stCxn id="285832" idx="0"/>
              <a:endCxn id="285833" idx="4"/>
            </p:cNvCxnSpPr>
            <p:nvPr/>
          </p:nvCxnSpPr>
          <p:spPr bwMode="auto">
            <a:xfrm flipV="1">
              <a:off x="1897" y="1973"/>
              <a:ext cx="48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36" name="AutoShape 140"/>
            <p:cNvCxnSpPr>
              <a:cxnSpLocks noChangeAspect="1" noChangeShapeType="1"/>
              <a:stCxn id="285832" idx="4"/>
              <a:endCxn id="285841" idx="0"/>
            </p:cNvCxnSpPr>
            <p:nvPr/>
          </p:nvCxnSpPr>
          <p:spPr bwMode="auto">
            <a:xfrm>
              <a:off x="1897" y="2285"/>
              <a:ext cx="7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37" name="AutoShape 141"/>
            <p:cNvCxnSpPr>
              <a:cxnSpLocks noChangeAspect="1" noChangeShapeType="1"/>
              <a:stCxn id="285838" idx="0"/>
              <a:endCxn id="285832" idx="4"/>
            </p:cNvCxnSpPr>
            <p:nvPr/>
          </p:nvCxnSpPr>
          <p:spPr bwMode="auto">
            <a:xfrm flipH="1" flipV="1">
              <a:off x="1897" y="2285"/>
              <a:ext cx="239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285838" name="Rectangle 142"/>
            <p:cNvSpPr>
              <a:spLocks noChangeArrowheads="1"/>
            </p:cNvSpPr>
            <p:nvPr/>
          </p:nvSpPr>
          <p:spPr bwMode="auto">
            <a:xfrm>
              <a:off x="204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rIns="0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285839" name="Rectangle 143"/>
            <p:cNvSpPr>
              <a:spLocks noChangeArrowheads="1"/>
            </p:cNvSpPr>
            <p:nvPr/>
          </p:nvSpPr>
          <p:spPr bwMode="auto">
            <a:xfrm>
              <a:off x="2520" y="2736"/>
              <a:ext cx="192" cy="14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285840" name="Oval 144"/>
            <p:cNvSpPr>
              <a:spLocks noChangeAspect="1" noChangeArrowheads="1"/>
            </p:cNvSpPr>
            <p:nvPr/>
          </p:nvSpPr>
          <p:spPr bwMode="auto">
            <a:xfrm>
              <a:off x="2770" y="2112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841" name="Oval 145"/>
            <p:cNvSpPr>
              <a:spLocks noChangeAspect="1" noChangeArrowheads="1"/>
            </p:cNvSpPr>
            <p:nvPr/>
          </p:nvSpPr>
          <p:spPr bwMode="auto">
            <a:xfrm>
              <a:off x="2530" y="242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842" name="AutoShape 146"/>
            <p:cNvCxnSpPr>
              <a:cxnSpLocks noChangeAspect="1" noChangeShapeType="1"/>
              <a:stCxn id="285840" idx="5"/>
              <a:endCxn id="285841" idx="0"/>
            </p:cNvCxnSpPr>
            <p:nvPr/>
          </p:nvCxnSpPr>
          <p:spPr bwMode="auto">
            <a:xfrm flipH="1">
              <a:off x="2617" y="2260"/>
              <a:ext cx="301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43" name="AutoShape 147"/>
            <p:cNvCxnSpPr>
              <a:cxnSpLocks noChangeAspect="1" noChangeShapeType="1"/>
              <a:stCxn id="285841" idx="0"/>
              <a:endCxn id="285840" idx="3"/>
            </p:cNvCxnSpPr>
            <p:nvPr/>
          </p:nvCxnSpPr>
          <p:spPr bwMode="auto">
            <a:xfrm flipV="1">
              <a:off x="2617" y="2260"/>
              <a:ext cx="178" cy="1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285844" name="AutoShape 148"/>
            <p:cNvCxnSpPr>
              <a:cxnSpLocks noChangeAspect="1" noChangeShapeType="1"/>
              <a:stCxn id="285841" idx="4"/>
              <a:endCxn id="285839" idx="0"/>
            </p:cNvCxnSpPr>
            <p:nvPr/>
          </p:nvCxnSpPr>
          <p:spPr bwMode="auto">
            <a:xfrm flipH="1">
              <a:off x="2616" y="2597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5845" name="AutoShape 149"/>
            <p:cNvCxnSpPr>
              <a:cxnSpLocks noChangeAspect="1" noChangeShapeType="1"/>
              <a:stCxn id="285838" idx="0"/>
              <a:endCxn id="285841" idx="4"/>
            </p:cNvCxnSpPr>
            <p:nvPr/>
          </p:nvCxnSpPr>
          <p:spPr bwMode="auto">
            <a:xfrm flipV="1">
              <a:off x="2136" y="2597"/>
              <a:ext cx="48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6415088" y="2859088"/>
            <a:ext cx="1600200" cy="2554288"/>
            <a:chOff x="3920" y="1896"/>
            <a:chExt cx="1008" cy="1609"/>
          </a:xfrm>
        </p:grpSpPr>
        <p:grpSp>
          <p:nvGrpSpPr>
            <p:cNvPr id="7" name="Group 151"/>
            <p:cNvGrpSpPr>
              <a:grpSpLocks/>
            </p:cNvGrpSpPr>
            <p:nvPr/>
          </p:nvGrpSpPr>
          <p:grpSpPr bwMode="auto">
            <a:xfrm>
              <a:off x="4080" y="1896"/>
              <a:ext cx="672" cy="1080"/>
              <a:chOff x="2040" y="1800"/>
              <a:chExt cx="672" cy="1080"/>
            </a:xfrm>
          </p:grpSpPr>
          <p:sp>
            <p:nvSpPr>
              <p:cNvPr id="285848" name="Oval 152"/>
              <p:cNvSpPr>
                <a:spLocks noChangeAspect="1" noChangeArrowheads="1"/>
              </p:cNvSpPr>
              <p:nvPr/>
            </p:nvSpPr>
            <p:spPr bwMode="auto">
              <a:xfrm>
                <a:off x="205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49" name="Oval 153"/>
              <p:cNvSpPr>
                <a:spLocks noChangeAspect="1" noChangeArrowheads="1"/>
              </p:cNvSpPr>
              <p:nvPr/>
            </p:nvSpPr>
            <p:spPr bwMode="auto">
              <a:xfrm>
                <a:off x="2290" y="18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285850" name="AutoShape 154"/>
              <p:cNvCxnSpPr>
                <a:cxnSpLocks noChangeAspect="1" noChangeShapeType="1"/>
                <a:stCxn id="285849" idx="4"/>
                <a:endCxn id="285856" idx="0"/>
              </p:cNvCxnSpPr>
              <p:nvPr/>
            </p:nvCxnSpPr>
            <p:spPr bwMode="auto">
              <a:xfrm>
                <a:off x="2377" y="1973"/>
                <a:ext cx="240" cy="4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1" name="AutoShape 155"/>
              <p:cNvCxnSpPr>
                <a:cxnSpLocks noChangeAspect="1" noChangeShapeType="1"/>
                <a:stCxn id="285848" idx="0"/>
                <a:endCxn id="285849" idx="4"/>
              </p:cNvCxnSpPr>
              <p:nvPr/>
            </p:nvCxnSpPr>
            <p:spPr bwMode="auto">
              <a:xfrm flipV="1">
                <a:off x="2137" y="1973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285852" name="AutoShape 156"/>
              <p:cNvCxnSpPr>
                <a:cxnSpLocks noChangeAspect="1" noChangeShapeType="1"/>
                <a:stCxn id="285848" idx="4"/>
                <a:endCxn id="285856" idx="0"/>
              </p:cNvCxnSpPr>
              <p:nvPr/>
            </p:nvCxnSpPr>
            <p:spPr bwMode="auto">
              <a:xfrm>
                <a:off x="2137" y="2285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3" name="AutoShape 157"/>
              <p:cNvCxnSpPr>
                <a:cxnSpLocks noChangeAspect="1" noChangeShapeType="1"/>
                <a:stCxn id="285854" idx="0"/>
                <a:endCxn id="285848" idx="4"/>
              </p:cNvCxnSpPr>
              <p:nvPr/>
            </p:nvCxnSpPr>
            <p:spPr bwMode="auto">
              <a:xfrm flipV="1">
                <a:off x="2136" y="2285"/>
                <a:ext cx="1" cy="45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54" name="Rectangle 158"/>
              <p:cNvSpPr>
                <a:spLocks noChangeArrowheads="1"/>
              </p:cNvSpPr>
              <p:nvPr/>
            </p:nvSpPr>
            <p:spPr bwMode="auto">
              <a:xfrm>
                <a:off x="204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55" name="Rectangle 159"/>
              <p:cNvSpPr>
                <a:spLocks noChangeArrowheads="1"/>
              </p:cNvSpPr>
              <p:nvPr/>
            </p:nvSpPr>
            <p:spPr bwMode="auto">
              <a:xfrm>
                <a:off x="252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285856" name="Oval 160"/>
              <p:cNvSpPr>
                <a:spLocks noChangeAspect="1" noChangeArrowheads="1"/>
              </p:cNvSpPr>
              <p:nvPr/>
            </p:nvSpPr>
            <p:spPr bwMode="auto">
              <a:xfrm>
                <a:off x="253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57" name="AutoShape 161"/>
              <p:cNvCxnSpPr>
                <a:cxnSpLocks noChangeAspect="1" noChangeShapeType="1"/>
                <a:stCxn id="285856" idx="4"/>
                <a:endCxn id="285855" idx="0"/>
              </p:cNvCxnSpPr>
              <p:nvPr/>
            </p:nvCxnSpPr>
            <p:spPr bwMode="auto">
              <a:xfrm flipH="1">
                <a:off x="2616" y="2597"/>
                <a:ext cx="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58" name="AutoShape 162"/>
              <p:cNvCxnSpPr>
                <a:cxnSpLocks noChangeAspect="1" noChangeShapeType="1"/>
                <a:stCxn id="285854" idx="0"/>
                <a:endCxn id="285856" idx="4"/>
              </p:cNvCxnSpPr>
              <p:nvPr/>
            </p:nvCxnSpPr>
            <p:spPr bwMode="auto">
              <a:xfrm flipV="1">
                <a:off x="2136" y="2597"/>
                <a:ext cx="48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</p:grpSp>
        <p:sp>
          <p:nvSpPr>
            <p:cNvPr id="285859" name="Text Box 163"/>
            <p:cNvSpPr txBox="1">
              <a:spLocks noChangeArrowheads="1"/>
            </p:cNvSpPr>
            <p:nvPr/>
          </p:nvSpPr>
          <p:spPr bwMode="auto">
            <a:xfrm>
              <a:off x="3920" y="3140"/>
              <a:ext cx="1008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1800" dirty="0"/>
                <a:t>OBDD</a:t>
              </a:r>
            </a:p>
            <a:p>
              <a:r>
                <a:rPr lang="en-US" sz="1400" dirty="0"/>
                <a:t>[Bryant86]</a:t>
              </a:r>
            </a:p>
          </p:txBody>
        </p:sp>
      </p:grpSp>
      <p:sp>
        <p:nvSpPr>
          <p:cNvPr id="285860" name="Line 164"/>
          <p:cNvSpPr>
            <a:spLocks noChangeAspect="1" noChangeShapeType="1"/>
          </p:cNvSpPr>
          <p:nvPr/>
        </p:nvSpPr>
        <p:spPr bwMode="auto">
          <a:xfrm>
            <a:off x="5854700" y="38354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1" name="Line 165"/>
          <p:cNvSpPr>
            <a:spLocks noChangeAspect="1" noChangeShapeType="1"/>
          </p:cNvSpPr>
          <p:nvPr/>
        </p:nvSpPr>
        <p:spPr bwMode="auto">
          <a:xfrm flipH="1">
            <a:off x="5854700" y="38354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2" name="Line 166"/>
          <p:cNvSpPr>
            <a:spLocks noChangeAspect="1" noChangeShapeType="1"/>
          </p:cNvSpPr>
          <p:nvPr/>
        </p:nvSpPr>
        <p:spPr bwMode="auto">
          <a:xfrm>
            <a:off x="7759700" y="33401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3" name="Line 167"/>
          <p:cNvSpPr>
            <a:spLocks noChangeAspect="1" noChangeShapeType="1"/>
          </p:cNvSpPr>
          <p:nvPr/>
        </p:nvSpPr>
        <p:spPr bwMode="auto">
          <a:xfrm flipH="1">
            <a:off x="7759700" y="3340100"/>
            <a:ext cx="411163" cy="30003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5864" name="Text Box 168"/>
          <p:cNvSpPr txBox="1">
            <a:spLocks noChangeArrowheads="1"/>
          </p:cNvSpPr>
          <p:nvPr/>
        </p:nvSpPr>
        <p:spPr bwMode="auto">
          <a:xfrm>
            <a:off x="5105400" y="6019800"/>
            <a:ext cx="3905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Ordering enables efficient operations</a:t>
            </a:r>
            <a:endParaRPr lang="en-US" sz="1800"/>
          </a:p>
        </p:txBody>
      </p:sp>
      <p:grpSp>
        <p:nvGrpSpPr>
          <p:cNvPr id="8" name="Group 169"/>
          <p:cNvGrpSpPr>
            <a:grpSpLocks/>
          </p:cNvGrpSpPr>
          <p:nvPr/>
        </p:nvGrpSpPr>
        <p:grpSpPr bwMode="auto">
          <a:xfrm>
            <a:off x="2057400" y="2836863"/>
            <a:ext cx="3352800" cy="2362200"/>
            <a:chOff x="1296" y="1787"/>
            <a:chExt cx="2112" cy="1488"/>
          </a:xfrm>
        </p:grpSpPr>
        <p:grpSp>
          <p:nvGrpSpPr>
            <p:cNvPr id="9" name="Group 170"/>
            <p:cNvGrpSpPr>
              <a:grpSpLocks/>
            </p:cNvGrpSpPr>
            <p:nvPr/>
          </p:nvGrpSpPr>
          <p:grpSpPr bwMode="auto">
            <a:xfrm>
              <a:off x="1536" y="1800"/>
              <a:ext cx="1872" cy="1475"/>
              <a:chOff x="1440" y="1800"/>
              <a:chExt cx="1872" cy="1475"/>
            </a:xfrm>
          </p:grpSpPr>
          <p:sp>
            <p:nvSpPr>
              <p:cNvPr id="285867" name="Oval 171"/>
              <p:cNvSpPr>
                <a:spLocks noChangeAspect="1" noChangeArrowheads="1"/>
              </p:cNvSpPr>
              <p:nvPr/>
            </p:nvSpPr>
            <p:spPr bwMode="auto">
              <a:xfrm>
                <a:off x="181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68" name="Oval 172"/>
              <p:cNvSpPr>
                <a:spLocks noChangeAspect="1" noChangeArrowheads="1"/>
              </p:cNvSpPr>
              <p:nvPr/>
            </p:nvSpPr>
            <p:spPr bwMode="auto">
              <a:xfrm>
                <a:off x="2290" y="18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285869" name="AutoShape 173"/>
              <p:cNvCxnSpPr>
                <a:cxnSpLocks noChangeAspect="1" noChangeShapeType="1"/>
                <a:stCxn id="285868" idx="4"/>
                <a:endCxn id="285883" idx="0"/>
              </p:cNvCxnSpPr>
              <p:nvPr/>
            </p:nvCxnSpPr>
            <p:spPr bwMode="auto">
              <a:xfrm>
                <a:off x="2377" y="1973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0" name="AutoShape 174"/>
              <p:cNvCxnSpPr>
                <a:cxnSpLocks noChangeAspect="1" noChangeShapeType="1"/>
                <a:stCxn id="285867" idx="0"/>
                <a:endCxn id="285868" idx="4"/>
              </p:cNvCxnSpPr>
              <p:nvPr/>
            </p:nvCxnSpPr>
            <p:spPr bwMode="auto">
              <a:xfrm flipV="1">
                <a:off x="1897" y="1973"/>
                <a:ext cx="48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1" name="Oval 175"/>
              <p:cNvSpPr>
                <a:spLocks noChangeAspect="1" noChangeArrowheads="1"/>
              </p:cNvSpPr>
              <p:nvPr/>
            </p:nvSpPr>
            <p:spPr bwMode="auto">
              <a:xfrm>
                <a:off x="157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72" name="AutoShape 176"/>
              <p:cNvCxnSpPr>
                <a:cxnSpLocks noChangeAspect="1" noChangeShapeType="1"/>
                <a:stCxn id="285867" idx="4"/>
                <a:endCxn id="285878" idx="0"/>
              </p:cNvCxnSpPr>
              <p:nvPr/>
            </p:nvCxnSpPr>
            <p:spPr bwMode="auto">
              <a:xfrm>
                <a:off x="189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3" name="AutoShape 177"/>
              <p:cNvCxnSpPr>
                <a:cxnSpLocks noChangeAspect="1" noChangeShapeType="1"/>
                <a:stCxn id="285871" idx="0"/>
                <a:endCxn id="285867" idx="4"/>
              </p:cNvCxnSpPr>
              <p:nvPr/>
            </p:nvCxnSpPr>
            <p:spPr bwMode="auto">
              <a:xfrm flipV="1">
                <a:off x="165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4" name="Rectangle 178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75" name="Rectangle 179"/>
              <p:cNvSpPr>
                <a:spLocks noChangeArrowheads="1"/>
              </p:cNvSpPr>
              <p:nvPr/>
            </p:nvSpPr>
            <p:spPr bwMode="auto">
              <a:xfrm>
                <a:off x="168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285876" name="AutoShape 180"/>
              <p:cNvCxnSpPr>
                <a:cxnSpLocks noChangeAspect="1" noChangeShapeType="1"/>
                <a:stCxn id="285871" idx="4"/>
                <a:endCxn id="285875" idx="0"/>
              </p:cNvCxnSpPr>
              <p:nvPr/>
            </p:nvCxnSpPr>
            <p:spPr bwMode="auto">
              <a:xfrm>
                <a:off x="165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77" name="AutoShape 181"/>
              <p:cNvCxnSpPr>
                <a:cxnSpLocks noChangeAspect="1" noChangeShapeType="1"/>
                <a:stCxn id="285874" idx="0"/>
                <a:endCxn id="285871" idx="4"/>
              </p:cNvCxnSpPr>
              <p:nvPr/>
            </p:nvCxnSpPr>
            <p:spPr bwMode="auto">
              <a:xfrm flipV="1">
                <a:off x="153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78" name="Oval 182"/>
              <p:cNvSpPr>
                <a:spLocks noChangeAspect="1" noChangeArrowheads="1"/>
              </p:cNvSpPr>
              <p:nvPr/>
            </p:nvSpPr>
            <p:spPr bwMode="auto">
              <a:xfrm>
                <a:off x="205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85879" name="Rectangle 183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80" name="Rectangle 184"/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81" name="AutoShape 185"/>
              <p:cNvCxnSpPr>
                <a:cxnSpLocks noChangeAspect="1" noChangeShapeType="1"/>
                <a:stCxn id="285878" idx="4"/>
                <a:endCxn id="285880" idx="0"/>
              </p:cNvCxnSpPr>
              <p:nvPr/>
            </p:nvCxnSpPr>
            <p:spPr bwMode="auto">
              <a:xfrm>
                <a:off x="213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82" name="AutoShape 186"/>
              <p:cNvCxnSpPr>
                <a:cxnSpLocks noChangeAspect="1" noChangeShapeType="1"/>
                <a:stCxn id="285879" idx="0"/>
                <a:endCxn id="285878" idx="4"/>
              </p:cNvCxnSpPr>
              <p:nvPr/>
            </p:nvCxnSpPr>
            <p:spPr bwMode="auto">
              <a:xfrm flipV="1">
                <a:off x="201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83" name="Oval 187"/>
              <p:cNvSpPr>
                <a:spLocks noChangeAspect="1" noChangeArrowheads="1"/>
              </p:cNvSpPr>
              <p:nvPr/>
            </p:nvSpPr>
            <p:spPr bwMode="auto">
              <a:xfrm>
                <a:off x="2770" y="2112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85884" name="Oval 188"/>
              <p:cNvSpPr>
                <a:spLocks noChangeAspect="1" noChangeArrowheads="1"/>
              </p:cNvSpPr>
              <p:nvPr/>
            </p:nvSpPr>
            <p:spPr bwMode="auto">
              <a:xfrm>
                <a:off x="253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285885" name="AutoShape 189"/>
              <p:cNvCxnSpPr>
                <a:cxnSpLocks noChangeAspect="1" noChangeShapeType="1"/>
                <a:stCxn id="285883" idx="4"/>
                <a:endCxn id="285891" idx="0"/>
              </p:cNvCxnSpPr>
              <p:nvPr/>
            </p:nvCxnSpPr>
            <p:spPr bwMode="auto">
              <a:xfrm>
                <a:off x="285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86" name="AutoShape 190"/>
              <p:cNvCxnSpPr>
                <a:cxnSpLocks noChangeAspect="1" noChangeShapeType="1"/>
                <a:stCxn id="285884" idx="0"/>
                <a:endCxn id="285883" idx="4"/>
              </p:cNvCxnSpPr>
              <p:nvPr/>
            </p:nvCxnSpPr>
            <p:spPr bwMode="auto">
              <a:xfrm flipV="1">
                <a:off x="2617" y="2285"/>
                <a:ext cx="240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87" name="Rectangle 191"/>
              <p:cNvSpPr>
                <a:spLocks noChangeArrowheads="1"/>
              </p:cNvSpPr>
              <p:nvPr/>
            </p:nvSpPr>
            <p:spPr bwMode="auto">
              <a:xfrm>
                <a:off x="240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88" name="Rectangle 192"/>
              <p:cNvSpPr>
                <a:spLocks noChangeArrowheads="1"/>
              </p:cNvSpPr>
              <p:nvPr/>
            </p:nvSpPr>
            <p:spPr bwMode="auto">
              <a:xfrm>
                <a:off x="264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89" name="AutoShape 193"/>
              <p:cNvCxnSpPr>
                <a:cxnSpLocks noChangeAspect="1" noChangeShapeType="1"/>
                <a:stCxn id="285884" idx="4"/>
                <a:endCxn id="285888" idx="0"/>
              </p:cNvCxnSpPr>
              <p:nvPr/>
            </p:nvCxnSpPr>
            <p:spPr bwMode="auto">
              <a:xfrm>
                <a:off x="261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90" name="AutoShape 194"/>
              <p:cNvCxnSpPr>
                <a:cxnSpLocks noChangeAspect="1" noChangeShapeType="1"/>
                <a:stCxn id="285887" idx="0"/>
                <a:endCxn id="285884" idx="4"/>
              </p:cNvCxnSpPr>
              <p:nvPr/>
            </p:nvCxnSpPr>
            <p:spPr bwMode="auto">
              <a:xfrm flipV="1">
                <a:off x="249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91" name="Oval 195"/>
              <p:cNvSpPr>
                <a:spLocks noChangeAspect="1" noChangeArrowheads="1"/>
              </p:cNvSpPr>
              <p:nvPr/>
            </p:nvSpPr>
            <p:spPr bwMode="auto">
              <a:xfrm>
                <a:off x="3010" y="242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eaLnBrk="1" hangingPunct="1"/>
                <a:r>
                  <a:rPr lang="en-US" sz="1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85892" name="Rectangle 196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rIns="0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285893" name="Rectangle 197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92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285894" name="AutoShape 198"/>
              <p:cNvCxnSpPr>
                <a:cxnSpLocks noChangeAspect="1" noChangeShapeType="1"/>
                <a:stCxn id="285891" idx="4"/>
                <a:endCxn id="285893" idx="0"/>
              </p:cNvCxnSpPr>
              <p:nvPr/>
            </p:nvCxnSpPr>
            <p:spPr bwMode="auto">
              <a:xfrm>
                <a:off x="3097" y="2597"/>
                <a:ext cx="119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85895" name="AutoShape 199"/>
              <p:cNvCxnSpPr>
                <a:cxnSpLocks noChangeAspect="1" noChangeShapeType="1"/>
                <a:stCxn id="285892" idx="0"/>
                <a:endCxn id="285891" idx="4"/>
              </p:cNvCxnSpPr>
              <p:nvPr/>
            </p:nvCxnSpPr>
            <p:spPr bwMode="auto">
              <a:xfrm flipV="1">
                <a:off x="2976" y="2597"/>
                <a:ext cx="121" cy="13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285896" name="Text Box 200"/>
              <p:cNvSpPr txBox="1">
                <a:spLocks noChangeArrowheads="1"/>
              </p:cNvSpPr>
              <p:nvPr/>
            </p:nvSpPr>
            <p:spPr bwMode="auto">
              <a:xfrm>
                <a:off x="2308" y="3044"/>
                <a:ext cx="16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1800"/>
                  <a:t> </a:t>
                </a:r>
                <a:endParaRPr lang="en-US" sz="1800"/>
              </a:p>
            </p:txBody>
          </p:sp>
          <p:sp>
            <p:nvSpPr>
              <p:cNvPr id="285897" name="Text Box 201"/>
              <p:cNvSpPr txBox="1">
                <a:spLocks noChangeArrowheads="1"/>
              </p:cNvSpPr>
              <p:nvPr/>
            </p:nvSpPr>
            <p:spPr bwMode="auto">
              <a:xfrm>
                <a:off x="1831" y="3044"/>
                <a:ext cx="108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1800"/>
                  <a:t>Decision tree</a:t>
                </a:r>
                <a:endParaRPr lang="en-US" sz="1800"/>
              </a:p>
            </p:txBody>
          </p:sp>
        </p:grpSp>
        <p:sp>
          <p:nvSpPr>
            <p:cNvPr id="285898" name="Oval 202"/>
            <p:cNvSpPr>
              <a:spLocks noChangeAspect="1" noChangeArrowheads="1"/>
            </p:cNvSpPr>
            <p:nvPr/>
          </p:nvSpPr>
          <p:spPr bwMode="auto">
            <a:xfrm>
              <a:off x="1296" y="1787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85899" name="Oval 203"/>
            <p:cNvSpPr>
              <a:spLocks noChangeAspect="1" noChangeArrowheads="1"/>
            </p:cNvSpPr>
            <p:nvPr/>
          </p:nvSpPr>
          <p:spPr bwMode="auto">
            <a:xfrm>
              <a:off x="1296" y="2108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5900" name="Oval 204"/>
            <p:cNvSpPr>
              <a:spLocks noChangeAspect="1" noChangeArrowheads="1"/>
            </p:cNvSpPr>
            <p:nvPr/>
          </p:nvSpPr>
          <p:spPr bwMode="auto">
            <a:xfrm>
              <a:off x="1297" y="2430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285901" name="AutoShape 205"/>
            <p:cNvCxnSpPr>
              <a:cxnSpLocks noChangeAspect="1" noChangeShapeType="1"/>
              <a:stCxn id="285898" idx="4"/>
              <a:endCxn id="285899" idx="0"/>
            </p:cNvCxnSpPr>
            <p:nvPr/>
          </p:nvCxnSpPr>
          <p:spPr bwMode="auto">
            <a:xfrm>
              <a:off x="1367" y="1940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5902" name="AutoShape 206"/>
            <p:cNvCxnSpPr>
              <a:cxnSpLocks noChangeShapeType="1"/>
              <a:stCxn id="285899" idx="4"/>
              <a:endCxn id="285900" idx="0"/>
            </p:cNvCxnSpPr>
            <p:nvPr/>
          </p:nvCxnSpPr>
          <p:spPr bwMode="auto">
            <a:xfrm>
              <a:off x="1367" y="2261"/>
              <a:ext cx="1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8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8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nimBg="1"/>
      <p:bldP spid="285698" grpId="1" animBg="1"/>
      <p:bldP spid="285753" grpId="0"/>
      <p:bldP spid="285785" grpId="0"/>
      <p:bldP spid="285785" grpId="1"/>
      <p:bldP spid="285786" grpId="0"/>
      <p:bldP spid="285786" grpId="1"/>
      <p:bldP spid="285811" grpId="0"/>
      <p:bldP spid="285811" grpId="1"/>
      <p:bldP spid="285830" grpId="0"/>
      <p:bldP spid="285830" grpId="1"/>
      <p:bldP spid="285860" grpId="0" animBg="1"/>
      <p:bldP spid="285860" grpId="1" animBg="1"/>
      <p:bldP spid="285861" grpId="0" animBg="1"/>
      <p:bldP spid="285861" grpId="1" animBg="1"/>
      <p:bldP spid="285862" grpId="0" animBg="1"/>
      <p:bldP spid="285862" grpId="1" animBg="1"/>
      <p:bldP spid="285863" grpId="0" animBg="1"/>
      <p:bldP spid="285863" grpId="1" animBg="1"/>
      <p:bldP spid="2858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Diagrams</a:t>
            </a:r>
            <a:endParaRPr lang="en-US" dirty="0"/>
          </a:p>
        </p:txBody>
      </p:sp>
      <p:sp>
        <p:nvSpPr>
          <p:cNvPr id="19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4175E8E6-3022-4620-91A3-3BF5CFB9C6B5}" type="slidenum">
              <a:rPr lang="en-US"/>
              <a:pPr algn="r"/>
              <a:t>13</a:t>
            </a:fld>
            <a:endParaRPr 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95288" y="1524000"/>
            <a:ext cx="225266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f = (A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 dirty="0">
                <a:latin typeface="Arial" charset="0"/>
              </a:rPr>
              <a:t> E)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 dirty="0">
                <a:latin typeface="Arial" charset="0"/>
              </a:rPr>
              <a:t> (B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 dirty="0">
                <a:latin typeface="Arial" charset="0"/>
              </a:rPr>
              <a:t> F)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225425" y="4486275"/>
            <a:ext cx="2593975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g = (C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latin typeface="Arial" charset="0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b="1">
                <a:latin typeface="Arial" charset="0"/>
              </a:rPr>
              <a:t>)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latin typeface="Arial" charset="0"/>
              </a:rPr>
              <a:t> (D 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∨ </a:t>
            </a:r>
            <a:r>
              <a:rPr lang="en-US" b="1">
                <a:latin typeface="Arial" charset="0"/>
              </a:rPr>
              <a:t>H)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838200" y="1905000"/>
            <a:ext cx="1600200" cy="1838325"/>
            <a:chOff x="528" y="1200"/>
            <a:chExt cx="1008" cy="1158"/>
          </a:xfrm>
        </p:grpSpPr>
        <p:sp>
          <p:nvSpPr>
            <p:cNvPr id="174086" name="Oval 6"/>
            <p:cNvSpPr>
              <a:spLocks noChangeAspect="1" noChangeArrowheads="1"/>
            </p:cNvSpPr>
            <p:nvPr/>
          </p:nvSpPr>
          <p:spPr bwMode="auto">
            <a:xfrm>
              <a:off x="1363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74087" name="Oval 7"/>
            <p:cNvSpPr>
              <a:spLocks noChangeAspect="1" noChangeArrowheads="1"/>
            </p:cNvSpPr>
            <p:nvPr/>
          </p:nvSpPr>
          <p:spPr bwMode="auto">
            <a:xfrm>
              <a:off x="1029" y="12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74088" name="AutoShape 8"/>
            <p:cNvCxnSpPr>
              <a:cxnSpLocks noChangeAspect="1" noChangeShapeType="1"/>
              <a:stCxn id="174087" idx="4"/>
              <a:endCxn id="174098" idx="0"/>
            </p:cNvCxnSpPr>
            <p:nvPr/>
          </p:nvCxnSpPr>
          <p:spPr bwMode="auto">
            <a:xfrm flipH="1">
              <a:off x="783" y="1373"/>
              <a:ext cx="333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89" name="AutoShape 9"/>
            <p:cNvCxnSpPr>
              <a:cxnSpLocks noChangeAspect="1" noChangeShapeType="1"/>
              <a:stCxn id="174086" idx="0"/>
              <a:endCxn id="174087" idx="4"/>
            </p:cNvCxnSpPr>
            <p:nvPr/>
          </p:nvCxnSpPr>
          <p:spPr bwMode="auto">
            <a:xfrm flipH="1" flipV="1">
              <a:off x="1116" y="1373"/>
              <a:ext cx="334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090" name="AutoShape 10"/>
            <p:cNvCxnSpPr>
              <a:cxnSpLocks noChangeAspect="1" noChangeShapeType="1"/>
              <a:stCxn id="174086" idx="4"/>
              <a:endCxn id="174092" idx="0"/>
            </p:cNvCxnSpPr>
            <p:nvPr/>
          </p:nvCxnSpPr>
          <p:spPr bwMode="auto">
            <a:xfrm flipH="1">
              <a:off x="1264" y="1607"/>
              <a:ext cx="186" cy="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91" name="AutoShape 11"/>
            <p:cNvCxnSpPr>
              <a:cxnSpLocks noChangeAspect="1" noChangeShapeType="1"/>
              <a:stCxn id="174093" idx="0"/>
              <a:endCxn id="174086" idx="4"/>
            </p:cNvCxnSpPr>
            <p:nvPr/>
          </p:nvCxnSpPr>
          <p:spPr bwMode="auto">
            <a:xfrm flipV="1">
              <a:off x="1343" y="1607"/>
              <a:ext cx="107" cy="6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092" name="Oval 12"/>
            <p:cNvSpPr>
              <a:spLocks noChangeAspect="1" noChangeArrowheads="1"/>
            </p:cNvSpPr>
            <p:nvPr/>
          </p:nvSpPr>
          <p:spPr bwMode="auto">
            <a:xfrm>
              <a:off x="1177" y="189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093" name="Rectangle 13"/>
            <p:cNvSpPr>
              <a:spLocks noChangeArrowheads="1"/>
            </p:cNvSpPr>
            <p:nvPr/>
          </p:nvSpPr>
          <p:spPr bwMode="auto">
            <a:xfrm>
              <a:off x="1247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094" name="Rectangle 14"/>
            <p:cNvSpPr>
              <a:spLocks noChangeArrowheads="1"/>
            </p:cNvSpPr>
            <p:nvPr/>
          </p:nvSpPr>
          <p:spPr bwMode="auto">
            <a:xfrm>
              <a:off x="720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174095" name="AutoShape 15"/>
            <p:cNvCxnSpPr>
              <a:cxnSpLocks noChangeAspect="1" noChangeShapeType="1"/>
              <a:stCxn id="174092" idx="4"/>
              <a:endCxn id="174094" idx="0"/>
            </p:cNvCxnSpPr>
            <p:nvPr/>
          </p:nvCxnSpPr>
          <p:spPr bwMode="auto">
            <a:xfrm flipH="1">
              <a:off x="816" y="2069"/>
              <a:ext cx="448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096" name="AutoShape 16"/>
            <p:cNvCxnSpPr>
              <a:cxnSpLocks noChangeAspect="1" noChangeShapeType="1"/>
              <a:stCxn id="174093" idx="0"/>
              <a:endCxn id="174092" idx="4"/>
            </p:cNvCxnSpPr>
            <p:nvPr/>
          </p:nvCxnSpPr>
          <p:spPr bwMode="auto">
            <a:xfrm flipH="1" flipV="1">
              <a:off x="1264" y="2069"/>
              <a:ext cx="79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097" name="Oval 17"/>
            <p:cNvSpPr>
              <a:spLocks noChangeAspect="1" noChangeArrowheads="1"/>
            </p:cNvSpPr>
            <p:nvPr/>
          </p:nvSpPr>
          <p:spPr bwMode="auto">
            <a:xfrm>
              <a:off x="864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098" name="Oval 18"/>
            <p:cNvSpPr>
              <a:spLocks noChangeAspect="1" noChangeArrowheads="1"/>
            </p:cNvSpPr>
            <p:nvPr/>
          </p:nvSpPr>
          <p:spPr bwMode="auto">
            <a:xfrm>
              <a:off x="696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74099" name="AutoShape 19"/>
            <p:cNvCxnSpPr>
              <a:cxnSpLocks noChangeAspect="1" noChangeShapeType="1"/>
              <a:stCxn id="174098" idx="4"/>
              <a:endCxn id="174103" idx="0"/>
            </p:cNvCxnSpPr>
            <p:nvPr/>
          </p:nvCxnSpPr>
          <p:spPr bwMode="auto">
            <a:xfrm flipH="1">
              <a:off x="615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0" name="AutoShape 20"/>
            <p:cNvCxnSpPr>
              <a:cxnSpLocks noChangeAspect="1" noChangeShapeType="1"/>
              <a:stCxn id="174097" idx="0"/>
              <a:endCxn id="174098" idx="4"/>
            </p:cNvCxnSpPr>
            <p:nvPr/>
          </p:nvCxnSpPr>
          <p:spPr bwMode="auto">
            <a:xfrm flipH="1" flipV="1">
              <a:off x="783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101" name="AutoShape 21"/>
            <p:cNvCxnSpPr>
              <a:cxnSpLocks noChangeAspect="1" noChangeShapeType="1"/>
              <a:stCxn id="174097" idx="4"/>
              <a:endCxn id="174094" idx="0"/>
            </p:cNvCxnSpPr>
            <p:nvPr/>
          </p:nvCxnSpPr>
          <p:spPr bwMode="auto">
            <a:xfrm flipH="1">
              <a:off x="816" y="1829"/>
              <a:ext cx="13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2" name="AutoShape 22"/>
            <p:cNvCxnSpPr>
              <a:cxnSpLocks noChangeAspect="1" noChangeShapeType="1"/>
              <a:stCxn id="174093" idx="0"/>
              <a:endCxn id="174097" idx="4"/>
            </p:cNvCxnSpPr>
            <p:nvPr/>
          </p:nvCxnSpPr>
          <p:spPr bwMode="auto">
            <a:xfrm flipH="1" flipV="1">
              <a:off x="951" y="1829"/>
              <a:ext cx="3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103" name="Oval 23"/>
            <p:cNvSpPr>
              <a:spLocks noChangeAspect="1" noChangeArrowheads="1"/>
            </p:cNvSpPr>
            <p:nvPr/>
          </p:nvSpPr>
          <p:spPr bwMode="auto">
            <a:xfrm>
              <a:off x="528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104" name="AutoShape 24"/>
            <p:cNvCxnSpPr>
              <a:cxnSpLocks noChangeAspect="1" noChangeShapeType="1"/>
              <a:stCxn id="174103" idx="4"/>
              <a:endCxn id="174094" idx="0"/>
            </p:cNvCxnSpPr>
            <p:nvPr/>
          </p:nvCxnSpPr>
          <p:spPr bwMode="auto">
            <a:xfrm>
              <a:off x="615" y="1829"/>
              <a:ext cx="201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105" name="AutoShape 25"/>
            <p:cNvCxnSpPr>
              <a:cxnSpLocks noChangeAspect="1" noChangeShapeType="1"/>
              <a:stCxn id="174092" idx="0"/>
              <a:endCxn id="174103" idx="4"/>
            </p:cNvCxnSpPr>
            <p:nvPr/>
          </p:nvCxnSpPr>
          <p:spPr bwMode="auto">
            <a:xfrm flipH="1" flipV="1">
              <a:off x="615" y="1829"/>
              <a:ext cx="64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74127" name="Text Box 47"/>
          <p:cNvSpPr txBox="1">
            <a:spLocks noChangeArrowheads="1"/>
          </p:cNvSpPr>
          <p:nvPr/>
        </p:nvSpPr>
        <p:spPr bwMode="auto">
          <a:xfrm>
            <a:off x="2667000" y="2620963"/>
            <a:ext cx="1676400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f </a:t>
            </a:r>
            <a:r>
              <a:rPr lang="en-US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 g   =</a:t>
            </a:r>
          </a:p>
        </p:txBody>
      </p:sp>
      <p:sp>
        <p:nvSpPr>
          <p:cNvPr id="174128" name="Text Box 48"/>
          <p:cNvSpPr txBox="1">
            <a:spLocks noChangeArrowheads="1"/>
          </p:cNvSpPr>
          <p:nvPr/>
        </p:nvSpPr>
        <p:spPr bwMode="auto">
          <a:xfrm>
            <a:off x="5565775" y="2133600"/>
            <a:ext cx="1676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8000" b="1">
                <a:solidFill>
                  <a:schemeClr val="hlink"/>
                </a:solidFill>
                <a:latin typeface="Arial" charset="0"/>
              </a:rPr>
              <a:t>?</a:t>
            </a:r>
          </a:p>
        </p:txBody>
      </p:sp>
      <p:sp>
        <p:nvSpPr>
          <p:cNvPr id="174204" name="Text Box 124"/>
          <p:cNvSpPr txBox="1">
            <a:spLocks noChangeArrowheads="1"/>
          </p:cNvSpPr>
          <p:nvPr/>
        </p:nvSpPr>
        <p:spPr bwMode="auto">
          <a:xfrm>
            <a:off x="2667000" y="5629275"/>
            <a:ext cx="1676400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f </a:t>
            </a:r>
            <a:r>
              <a:rPr lang="en-US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 g   =</a:t>
            </a:r>
          </a:p>
        </p:txBody>
      </p:sp>
      <p:sp>
        <p:nvSpPr>
          <p:cNvPr id="174253" name="Text Box 173"/>
          <p:cNvSpPr txBox="1">
            <a:spLocks noChangeArrowheads="1"/>
          </p:cNvSpPr>
          <p:nvPr/>
        </p:nvSpPr>
        <p:spPr bwMode="auto">
          <a:xfrm>
            <a:off x="-3536" y="2803525"/>
            <a:ext cx="864323" cy="369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GB" b="1" dirty="0">
                <a:latin typeface="Arial" charset="0"/>
              </a:rPr>
              <a:t>OBDD</a:t>
            </a:r>
            <a:endParaRPr lang="en-US" b="1" dirty="0">
              <a:latin typeface="Arial" charset="0"/>
            </a:endParaRPr>
          </a:p>
        </p:txBody>
      </p:sp>
      <p:sp>
        <p:nvSpPr>
          <p:cNvPr id="174254" name="Text Box 174"/>
          <p:cNvSpPr txBox="1">
            <a:spLocks noChangeArrowheads="1"/>
          </p:cNvSpPr>
          <p:nvPr/>
        </p:nvSpPr>
        <p:spPr bwMode="auto">
          <a:xfrm>
            <a:off x="-3536" y="5753100"/>
            <a:ext cx="864323" cy="369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GB" b="1" dirty="0">
                <a:latin typeface="Arial" charset="0"/>
              </a:rPr>
              <a:t>OBDD</a:t>
            </a:r>
            <a:endParaRPr lang="en-US" b="1" dirty="0">
              <a:latin typeface="Arial" charset="0"/>
            </a:endParaRP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838200" y="4867275"/>
            <a:ext cx="1600200" cy="1838325"/>
            <a:chOff x="528" y="1200"/>
            <a:chExt cx="1008" cy="1158"/>
          </a:xfrm>
        </p:grpSpPr>
        <p:sp>
          <p:nvSpPr>
            <p:cNvPr id="174257" name="Oval 177"/>
            <p:cNvSpPr>
              <a:spLocks noChangeAspect="1" noChangeArrowheads="1"/>
            </p:cNvSpPr>
            <p:nvPr/>
          </p:nvSpPr>
          <p:spPr bwMode="auto">
            <a:xfrm>
              <a:off x="1363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258" name="Oval 178"/>
            <p:cNvSpPr>
              <a:spLocks noChangeAspect="1" noChangeArrowheads="1"/>
            </p:cNvSpPr>
            <p:nvPr/>
          </p:nvSpPr>
          <p:spPr bwMode="auto">
            <a:xfrm>
              <a:off x="1029" y="1200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74259" name="AutoShape 179"/>
            <p:cNvCxnSpPr>
              <a:cxnSpLocks noChangeAspect="1" noChangeShapeType="1"/>
              <a:stCxn id="174258" idx="4"/>
              <a:endCxn id="174269" idx="0"/>
            </p:cNvCxnSpPr>
            <p:nvPr/>
          </p:nvCxnSpPr>
          <p:spPr bwMode="auto">
            <a:xfrm flipH="1">
              <a:off x="783" y="1373"/>
              <a:ext cx="333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0" name="AutoShape 180"/>
            <p:cNvCxnSpPr>
              <a:cxnSpLocks noChangeAspect="1" noChangeShapeType="1"/>
              <a:stCxn id="174257" idx="0"/>
              <a:endCxn id="174258" idx="4"/>
            </p:cNvCxnSpPr>
            <p:nvPr/>
          </p:nvCxnSpPr>
          <p:spPr bwMode="auto">
            <a:xfrm flipH="1" flipV="1">
              <a:off x="1116" y="1373"/>
              <a:ext cx="334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261" name="AutoShape 181"/>
            <p:cNvCxnSpPr>
              <a:cxnSpLocks noChangeAspect="1" noChangeShapeType="1"/>
              <a:stCxn id="174257" idx="4"/>
              <a:endCxn id="174263" idx="0"/>
            </p:cNvCxnSpPr>
            <p:nvPr/>
          </p:nvCxnSpPr>
          <p:spPr bwMode="auto">
            <a:xfrm flipH="1">
              <a:off x="1264" y="1607"/>
              <a:ext cx="186" cy="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2" name="AutoShape 182"/>
            <p:cNvCxnSpPr>
              <a:cxnSpLocks noChangeAspect="1" noChangeShapeType="1"/>
              <a:stCxn id="174264" idx="0"/>
              <a:endCxn id="174257" idx="4"/>
            </p:cNvCxnSpPr>
            <p:nvPr/>
          </p:nvCxnSpPr>
          <p:spPr bwMode="auto">
            <a:xfrm flipV="1">
              <a:off x="1343" y="1607"/>
              <a:ext cx="107" cy="6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63" name="Oval 183"/>
            <p:cNvSpPr>
              <a:spLocks noChangeAspect="1" noChangeArrowheads="1"/>
            </p:cNvSpPr>
            <p:nvPr/>
          </p:nvSpPr>
          <p:spPr bwMode="auto">
            <a:xfrm>
              <a:off x="1177" y="189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74264" name="Rectangle 184"/>
            <p:cNvSpPr>
              <a:spLocks noChangeArrowheads="1"/>
            </p:cNvSpPr>
            <p:nvPr/>
          </p:nvSpPr>
          <p:spPr bwMode="auto">
            <a:xfrm>
              <a:off x="1247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265" name="Rectangle 185"/>
            <p:cNvSpPr>
              <a:spLocks noChangeArrowheads="1"/>
            </p:cNvSpPr>
            <p:nvPr/>
          </p:nvSpPr>
          <p:spPr bwMode="auto">
            <a:xfrm>
              <a:off x="720" y="221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cxnSp>
          <p:nvCxnSpPr>
            <p:cNvPr id="174266" name="AutoShape 186"/>
            <p:cNvCxnSpPr>
              <a:cxnSpLocks noChangeAspect="1" noChangeShapeType="1"/>
              <a:stCxn id="174263" idx="4"/>
              <a:endCxn id="174265" idx="0"/>
            </p:cNvCxnSpPr>
            <p:nvPr/>
          </p:nvCxnSpPr>
          <p:spPr bwMode="auto">
            <a:xfrm flipH="1">
              <a:off x="816" y="2069"/>
              <a:ext cx="448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67" name="AutoShape 187"/>
            <p:cNvCxnSpPr>
              <a:cxnSpLocks noChangeAspect="1" noChangeShapeType="1"/>
              <a:stCxn id="174264" idx="0"/>
              <a:endCxn id="174263" idx="4"/>
            </p:cNvCxnSpPr>
            <p:nvPr/>
          </p:nvCxnSpPr>
          <p:spPr bwMode="auto">
            <a:xfrm flipH="1" flipV="1">
              <a:off x="1264" y="2069"/>
              <a:ext cx="79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68" name="Oval 188"/>
            <p:cNvSpPr>
              <a:spLocks noChangeAspect="1" noChangeArrowheads="1"/>
            </p:cNvSpPr>
            <p:nvPr/>
          </p:nvSpPr>
          <p:spPr bwMode="auto">
            <a:xfrm>
              <a:off x="864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269" name="Oval 189"/>
            <p:cNvSpPr>
              <a:spLocks noChangeAspect="1" noChangeArrowheads="1"/>
            </p:cNvSpPr>
            <p:nvPr/>
          </p:nvSpPr>
          <p:spPr bwMode="auto">
            <a:xfrm>
              <a:off x="696" y="143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270" name="AutoShape 190"/>
            <p:cNvCxnSpPr>
              <a:cxnSpLocks noChangeAspect="1" noChangeShapeType="1"/>
              <a:stCxn id="174269" idx="4"/>
              <a:endCxn id="174274" idx="0"/>
            </p:cNvCxnSpPr>
            <p:nvPr/>
          </p:nvCxnSpPr>
          <p:spPr bwMode="auto">
            <a:xfrm flipH="1">
              <a:off x="615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1" name="AutoShape 191"/>
            <p:cNvCxnSpPr>
              <a:cxnSpLocks noChangeAspect="1" noChangeShapeType="1"/>
              <a:stCxn id="174268" idx="0"/>
              <a:endCxn id="174269" idx="4"/>
            </p:cNvCxnSpPr>
            <p:nvPr/>
          </p:nvCxnSpPr>
          <p:spPr bwMode="auto">
            <a:xfrm flipH="1" flipV="1">
              <a:off x="783" y="1607"/>
              <a:ext cx="168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272" name="AutoShape 192"/>
            <p:cNvCxnSpPr>
              <a:cxnSpLocks noChangeAspect="1" noChangeShapeType="1"/>
              <a:stCxn id="174268" idx="4"/>
              <a:endCxn id="174265" idx="0"/>
            </p:cNvCxnSpPr>
            <p:nvPr/>
          </p:nvCxnSpPr>
          <p:spPr bwMode="auto">
            <a:xfrm flipH="1">
              <a:off x="816" y="1829"/>
              <a:ext cx="13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3" name="AutoShape 193"/>
            <p:cNvCxnSpPr>
              <a:cxnSpLocks noChangeAspect="1" noChangeShapeType="1"/>
              <a:stCxn id="174264" idx="0"/>
              <a:endCxn id="174268" idx="4"/>
            </p:cNvCxnSpPr>
            <p:nvPr/>
          </p:nvCxnSpPr>
          <p:spPr bwMode="auto">
            <a:xfrm flipH="1" flipV="1">
              <a:off x="951" y="1829"/>
              <a:ext cx="3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274" name="Oval 194"/>
            <p:cNvSpPr>
              <a:spLocks noChangeAspect="1" noChangeArrowheads="1"/>
            </p:cNvSpPr>
            <p:nvPr/>
          </p:nvSpPr>
          <p:spPr bwMode="auto">
            <a:xfrm>
              <a:off x="528" y="16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174275" name="AutoShape 195"/>
            <p:cNvCxnSpPr>
              <a:cxnSpLocks noChangeAspect="1" noChangeShapeType="1"/>
              <a:stCxn id="174274" idx="4"/>
              <a:endCxn id="174265" idx="0"/>
            </p:cNvCxnSpPr>
            <p:nvPr/>
          </p:nvCxnSpPr>
          <p:spPr bwMode="auto">
            <a:xfrm>
              <a:off x="615" y="1829"/>
              <a:ext cx="201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276" name="AutoShape 196"/>
            <p:cNvCxnSpPr>
              <a:cxnSpLocks noChangeAspect="1" noChangeShapeType="1"/>
              <a:stCxn id="174263" idx="0"/>
              <a:endCxn id="174274" idx="4"/>
            </p:cNvCxnSpPr>
            <p:nvPr/>
          </p:nvCxnSpPr>
          <p:spPr bwMode="auto">
            <a:xfrm flipH="1" flipV="1">
              <a:off x="615" y="1829"/>
              <a:ext cx="64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oup 239"/>
          <p:cNvGrpSpPr>
            <a:grpSpLocks/>
          </p:cNvGrpSpPr>
          <p:nvPr/>
        </p:nvGrpSpPr>
        <p:grpSpPr bwMode="auto">
          <a:xfrm>
            <a:off x="4257675" y="4614863"/>
            <a:ext cx="4267200" cy="2100262"/>
            <a:chOff x="2592" y="2907"/>
            <a:chExt cx="2688" cy="1323"/>
          </a:xfrm>
        </p:grpSpPr>
        <p:sp>
          <p:nvSpPr>
            <p:cNvPr id="174248" name="Oval 168"/>
            <p:cNvSpPr>
              <a:spLocks noChangeAspect="1" noChangeArrowheads="1"/>
            </p:cNvSpPr>
            <p:nvPr/>
          </p:nvSpPr>
          <p:spPr bwMode="auto">
            <a:xfrm>
              <a:off x="4014" y="292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endParaRPr lang="en-US" sz="1000" b="1">
                <a:latin typeface="Arial" charset="0"/>
                <a:cs typeface="Arial" charset="0"/>
              </a:endParaRPr>
            </a:p>
          </p:txBody>
        </p:sp>
        <p:cxnSp>
          <p:nvCxnSpPr>
            <p:cNvPr id="174249" name="AutoShape 169"/>
            <p:cNvCxnSpPr>
              <a:cxnSpLocks noChangeShapeType="1"/>
              <a:stCxn id="174248" idx="4"/>
              <a:endCxn id="174300" idx="0"/>
            </p:cNvCxnSpPr>
            <p:nvPr/>
          </p:nvCxnSpPr>
          <p:spPr bwMode="auto">
            <a:xfrm flipH="1">
              <a:off x="3180" y="2986"/>
              <a:ext cx="863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174250" name="AutoShape 170"/>
            <p:cNvCxnSpPr>
              <a:cxnSpLocks noChangeShapeType="1"/>
              <a:stCxn id="174248" idx="4"/>
              <a:endCxn id="174279" idx="0"/>
            </p:cNvCxnSpPr>
            <p:nvPr/>
          </p:nvCxnSpPr>
          <p:spPr bwMode="auto">
            <a:xfrm>
              <a:off x="4043" y="2986"/>
              <a:ext cx="817" cy="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174251" name="Arc 171"/>
            <p:cNvSpPr>
              <a:spLocks/>
            </p:cNvSpPr>
            <p:nvPr/>
          </p:nvSpPr>
          <p:spPr bwMode="auto">
            <a:xfrm rot="8207106">
              <a:off x="3942" y="2907"/>
              <a:ext cx="200" cy="192"/>
            </a:xfrm>
            <a:custGeom>
              <a:avLst/>
              <a:gdLst>
                <a:gd name="G0" fmla="+- 1166 0 0"/>
                <a:gd name="G1" fmla="+- 21600 0 0"/>
                <a:gd name="G2" fmla="+- 21600 0 0"/>
                <a:gd name="T0" fmla="*/ 0 w 22766"/>
                <a:gd name="T1" fmla="*/ 31 h 21600"/>
                <a:gd name="T2" fmla="*/ 22766 w 22766"/>
                <a:gd name="T3" fmla="*/ 21600 h 21600"/>
                <a:gd name="T4" fmla="*/ 1166 w 227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66" h="21600" fill="none" extrusionOk="0">
                  <a:moveTo>
                    <a:pt x="0" y="31"/>
                  </a:moveTo>
                  <a:cubicBezTo>
                    <a:pt x="388" y="10"/>
                    <a:pt x="777" y="-1"/>
                    <a:pt x="1166" y="0"/>
                  </a:cubicBezTo>
                  <a:cubicBezTo>
                    <a:pt x="13095" y="0"/>
                    <a:pt x="22766" y="9670"/>
                    <a:pt x="22766" y="21600"/>
                  </a:cubicBezTo>
                </a:path>
                <a:path w="22766" h="21600" stroke="0" extrusionOk="0">
                  <a:moveTo>
                    <a:pt x="0" y="31"/>
                  </a:moveTo>
                  <a:cubicBezTo>
                    <a:pt x="388" y="10"/>
                    <a:pt x="777" y="-1"/>
                    <a:pt x="1166" y="0"/>
                  </a:cubicBezTo>
                  <a:cubicBezTo>
                    <a:pt x="13095" y="0"/>
                    <a:pt x="22766" y="9670"/>
                    <a:pt x="22766" y="21600"/>
                  </a:cubicBezTo>
                  <a:lnTo>
                    <a:pt x="116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4252" name="Text Box 172"/>
            <p:cNvSpPr txBox="1">
              <a:spLocks noChangeArrowheads="1"/>
            </p:cNvSpPr>
            <p:nvPr/>
          </p:nvSpPr>
          <p:spPr bwMode="auto">
            <a:xfrm>
              <a:off x="3779" y="3079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AND</a:t>
              </a:r>
            </a:p>
          </p:txBody>
        </p:sp>
        <p:grpSp>
          <p:nvGrpSpPr>
            <p:cNvPr id="5" name="Group 197"/>
            <p:cNvGrpSpPr>
              <a:grpSpLocks/>
            </p:cNvGrpSpPr>
            <p:nvPr/>
          </p:nvGrpSpPr>
          <p:grpSpPr bwMode="auto">
            <a:xfrm>
              <a:off x="4272" y="3072"/>
              <a:ext cx="1008" cy="1158"/>
              <a:chOff x="528" y="1200"/>
              <a:chExt cx="1008" cy="1158"/>
            </a:xfrm>
          </p:grpSpPr>
          <p:sp>
            <p:nvSpPr>
              <p:cNvPr id="174278" name="Oval 198"/>
              <p:cNvSpPr>
                <a:spLocks noChangeAspect="1" noChangeArrowheads="1"/>
              </p:cNvSpPr>
              <p:nvPr/>
            </p:nvSpPr>
            <p:spPr bwMode="auto">
              <a:xfrm>
                <a:off x="1363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74279" name="Oval 199"/>
              <p:cNvSpPr>
                <a:spLocks noChangeAspect="1" noChangeArrowheads="1"/>
              </p:cNvSpPr>
              <p:nvPr/>
            </p:nvSpPr>
            <p:spPr bwMode="auto">
              <a:xfrm>
                <a:off x="1029" y="12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C</a:t>
                </a:r>
              </a:p>
            </p:txBody>
          </p:sp>
          <p:cxnSp>
            <p:nvCxnSpPr>
              <p:cNvPr id="174280" name="AutoShape 200"/>
              <p:cNvCxnSpPr>
                <a:cxnSpLocks noChangeAspect="1" noChangeShapeType="1"/>
                <a:stCxn id="174279" idx="4"/>
                <a:endCxn id="174290" idx="0"/>
              </p:cNvCxnSpPr>
              <p:nvPr/>
            </p:nvCxnSpPr>
            <p:spPr bwMode="auto">
              <a:xfrm flipH="1">
                <a:off x="783" y="1373"/>
                <a:ext cx="333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1" name="AutoShape 201"/>
              <p:cNvCxnSpPr>
                <a:cxnSpLocks noChangeAspect="1" noChangeShapeType="1"/>
                <a:stCxn id="174278" idx="0"/>
                <a:endCxn id="174279" idx="4"/>
              </p:cNvCxnSpPr>
              <p:nvPr/>
            </p:nvCxnSpPr>
            <p:spPr bwMode="auto">
              <a:xfrm flipH="1" flipV="1">
                <a:off x="1116" y="1373"/>
                <a:ext cx="334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282" name="AutoShape 202"/>
              <p:cNvCxnSpPr>
                <a:cxnSpLocks noChangeAspect="1" noChangeShapeType="1"/>
                <a:stCxn id="174278" idx="4"/>
                <a:endCxn id="174284" idx="0"/>
              </p:cNvCxnSpPr>
              <p:nvPr/>
            </p:nvCxnSpPr>
            <p:spPr bwMode="auto">
              <a:xfrm flipH="1">
                <a:off x="1264" y="1607"/>
                <a:ext cx="186" cy="2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3" name="AutoShape 203"/>
              <p:cNvCxnSpPr>
                <a:cxnSpLocks noChangeAspect="1" noChangeShapeType="1"/>
                <a:stCxn id="174285" idx="0"/>
                <a:endCxn id="174278" idx="4"/>
              </p:cNvCxnSpPr>
              <p:nvPr/>
            </p:nvCxnSpPr>
            <p:spPr bwMode="auto">
              <a:xfrm flipV="1">
                <a:off x="1343" y="1607"/>
                <a:ext cx="107" cy="6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84" name="Oval 204"/>
              <p:cNvSpPr>
                <a:spLocks noChangeAspect="1" noChangeArrowheads="1"/>
              </p:cNvSpPr>
              <p:nvPr/>
            </p:nvSpPr>
            <p:spPr bwMode="auto">
              <a:xfrm>
                <a:off x="1177" y="189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H</a:t>
                </a:r>
              </a:p>
            </p:txBody>
          </p:sp>
          <p:sp>
            <p:nvSpPr>
              <p:cNvPr id="174285" name="Rectangle 205"/>
              <p:cNvSpPr>
                <a:spLocks noChangeArrowheads="1"/>
              </p:cNvSpPr>
              <p:nvPr/>
            </p:nvSpPr>
            <p:spPr bwMode="auto">
              <a:xfrm>
                <a:off x="1247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45716" rIns="0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174286" name="Rectangle 206"/>
              <p:cNvSpPr>
                <a:spLocks noChangeArrowheads="1"/>
              </p:cNvSpPr>
              <p:nvPr/>
            </p:nvSpPr>
            <p:spPr bwMode="auto">
              <a:xfrm>
                <a:off x="720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74287" name="AutoShape 207"/>
              <p:cNvCxnSpPr>
                <a:cxnSpLocks noChangeAspect="1" noChangeShapeType="1"/>
                <a:stCxn id="174284" idx="4"/>
                <a:endCxn id="174286" idx="0"/>
              </p:cNvCxnSpPr>
              <p:nvPr/>
            </p:nvCxnSpPr>
            <p:spPr bwMode="auto">
              <a:xfrm flipH="1">
                <a:off x="816" y="2069"/>
                <a:ext cx="448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88" name="AutoShape 208"/>
              <p:cNvCxnSpPr>
                <a:cxnSpLocks noChangeAspect="1" noChangeShapeType="1"/>
                <a:stCxn id="174285" idx="0"/>
                <a:endCxn id="174284" idx="4"/>
              </p:cNvCxnSpPr>
              <p:nvPr/>
            </p:nvCxnSpPr>
            <p:spPr bwMode="auto">
              <a:xfrm flipH="1" flipV="1">
                <a:off x="1264" y="2069"/>
                <a:ext cx="79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89" name="Oval 209"/>
              <p:cNvSpPr>
                <a:spLocks noChangeAspect="1" noChangeArrowheads="1"/>
              </p:cNvSpPr>
              <p:nvPr/>
            </p:nvSpPr>
            <p:spPr bwMode="auto">
              <a:xfrm>
                <a:off x="864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G</a:t>
                </a:r>
              </a:p>
            </p:txBody>
          </p:sp>
          <p:sp>
            <p:nvSpPr>
              <p:cNvPr id="174290" name="Oval 210"/>
              <p:cNvSpPr>
                <a:spLocks noChangeAspect="1" noChangeArrowheads="1"/>
              </p:cNvSpPr>
              <p:nvPr/>
            </p:nvSpPr>
            <p:spPr bwMode="auto">
              <a:xfrm>
                <a:off x="696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D</a:t>
                </a:r>
              </a:p>
            </p:txBody>
          </p:sp>
          <p:cxnSp>
            <p:nvCxnSpPr>
              <p:cNvPr id="174291" name="AutoShape 211"/>
              <p:cNvCxnSpPr>
                <a:cxnSpLocks noChangeAspect="1" noChangeShapeType="1"/>
                <a:stCxn id="174290" idx="4"/>
                <a:endCxn id="174295" idx="0"/>
              </p:cNvCxnSpPr>
              <p:nvPr/>
            </p:nvCxnSpPr>
            <p:spPr bwMode="auto">
              <a:xfrm flipH="1">
                <a:off x="615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2" name="AutoShape 212"/>
              <p:cNvCxnSpPr>
                <a:cxnSpLocks noChangeAspect="1" noChangeShapeType="1"/>
                <a:stCxn id="174289" idx="0"/>
                <a:endCxn id="174290" idx="4"/>
              </p:cNvCxnSpPr>
              <p:nvPr/>
            </p:nvCxnSpPr>
            <p:spPr bwMode="auto">
              <a:xfrm flipH="1" flipV="1">
                <a:off x="783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293" name="AutoShape 213"/>
              <p:cNvCxnSpPr>
                <a:cxnSpLocks noChangeAspect="1" noChangeShapeType="1"/>
                <a:stCxn id="174289" idx="4"/>
                <a:endCxn id="174286" idx="0"/>
              </p:cNvCxnSpPr>
              <p:nvPr/>
            </p:nvCxnSpPr>
            <p:spPr bwMode="auto">
              <a:xfrm flipH="1">
                <a:off x="816" y="1829"/>
                <a:ext cx="135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4" name="AutoShape 214"/>
              <p:cNvCxnSpPr>
                <a:cxnSpLocks noChangeAspect="1" noChangeShapeType="1"/>
                <a:stCxn id="174285" idx="0"/>
                <a:endCxn id="174289" idx="4"/>
              </p:cNvCxnSpPr>
              <p:nvPr/>
            </p:nvCxnSpPr>
            <p:spPr bwMode="auto">
              <a:xfrm flipH="1" flipV="1">
                <a:off x="951" y="1829"/>
                <a:ext cx="392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295" name="Oval 215"/>
              <p:cNvSpPr>
                <a:spLocks noChangeAspect="1" noChangeArrowheads="1"/>
              </p:cNvSpPr>
              <p:nvPr/>
            </p:nvSpPr>
            <p:spPr bwMode="auto">
              <a:xfrm>
                <a:off x="528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G</a:t>
                </a:r>
              </a:p>
            </p:txBody>
          </p:sp>
          <p:cxnSp>
            <p:nvCxnSpPr>
              <p:cNvPr id="174296" name="AutoShape 216"/>
              <p:cNvCxnSpPr>
                <a:cxnSpLocks noChangeAspect="1" noChangeShapeType="1"/>
                <a:stCxn id="174295" idx="4"/>
                <a:endCxn id="174286" idx="0"/>
              </p:cNvCxnSpPr>
              <p:nvPr/>
            </p:nvCxnSpPr>
            <p:spPr bwMode="auto">
              <a:xfrm>
                <a:off x="615" y="1829"/>
                <a:ext cx="201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297" name="AutoShape 217"/>
              <p:cNvCxnSpPr>
                <a:cxnSpLocks noChangeAspect="1" noChangeShapeType="1"/>
                <a:stCxn id="174284" idx="0"/>
                <a:endCxn id="174295" idx="4"/>
              </p:cNvCxnSpPr>
              <p:nvPr/>
            </p:nvCxnSpPr>
            <p:spPr bwMode="auto">
              <a:xfrm flipH="1" flipV="1">
                <a:off x="615" y="1829"/>
                <a:ext cx="649" cy="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6" name="Group 218"/>
            <p:cNvGrpSpPr>
              <a:grpSpLocks/>
            </p:cNvGrpSpPr>
            <p:nvPr/>
          </p:nvGrpSpPr>
          <p:grpSpPr bwMode="auto">
            <a:xfrm>
              <a:off x="2592" y="3072"/>
              <a:ext cx="1008" cy="1158"/>
              <a:chOff x="528" y="1200"/>
              <a:chExt cx="1008" cy="1158"/>
            </a:xfrm>
          </p:grpSpPr>
          <p:sp>
            <p:nvSpPr>
              <p:cNvPr id="174299" name="Oval 219"/>
              <p:cNvSpPr>
                <a:spLocks noChangeAspect="1" noChangeArrowheads="1"/>
              </p:cNvSpPr>
              <p:nvPr/>
            </p:nvSpPr>
            <p:spPr bwMode="auto">
              <a:xfrm>
                <a:off x="1363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74300" name="Oval 220"/>
              <p:cNvSpPr>
                <a:spLocks noChangeAspect="1" noChangeArrowheads="1"/>
              </p:cNvSpPr>
              <p:nvPr/>
            </p:nvSpPr>
            <p:spPr bwMode="auto">
              <a:xfrm>
                <a:off x="1029" y="1200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A</a:t>
                </a:r>
              </a:p>
            </p:txBody>
          </p:sp>
          <p:cxnSp>
            <p:nvCxnSpPr>
              <p:cNvPr id="174301" name="AutoShape 221"/>
              <p:cNvCxnSpPr>
                <a:cxnSpLocks noChangeAspect="1" noChangeShapeType="1"/>
                <a:stCxn id="174300" idx="4"/>
                <a:endCxn id="174311" idx="0"/>
              </p:cNvCxnSpPr>
              <p:nvPr/>
            </p:nvCxnSpPr>
            <p:spPr bwMode="auto">
              <a:xfrm flipH="1">
                <a:off x="783" y="1373"/>
                <a:ext cx="333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2" name="AutoShape 222"/>
              <p:cNvCxnSpPr>
                <a:cxnSpLocks noChangeAspect="1" noChangeShapeType="1"/>
                <a:stCxn id="174299" idx="0"/>
                <a:endCxn id="174300" idx="4"/>
              </p:cNvCxnSpPr>
              <p:nvPr/>
            </p:nvCxnSpPr>
            <p:spPr bwMode="auto">
              <a:xfrm flipH="1" flipV="1">
                <a:off x="1116" y="1373"/>
                <a:ext cx="334" cy="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303" name="AutoShape 223"/>
              <p:cNvCxnSpPr>
                <a:cxnSpLocks noChangeAspect="1" noChangeShapeType="1"/>
                <a:stCxn id="174299" idx="4"/>
                <a:endCxn id="174305" idx="0"/>
              </p:cNvCxnSpPr>
              <p:nvPr/>
            </p:nvCxnSpPr>
            <p:spPr bwMode="auto">
              <a:xfrm flipH="1">
                <a:off x="1264" y="1607"/>
                <a:ext cx="186" cy="28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4" name="AutoShape 224"/>
              <p:cNvCxnSpPr>
                <a:cxnSpLocks noChangeAspect="1" noChangeShapeType="1"/>
                <a:stCxn id="174306" idx="0"/>
                <a:endCxn id="174299" idx="4"/>
              </p:cNvCxnSpPr>
              <p:nvPr/>
            </p:nvCxnSpPr>
            <p:spPr bwMode="auto">
              <a:xfrm flipV="1">
                <a:off x="1343" y="1607"/>
                <a:ext cx="107" cy="60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05" name="Oval 225"/>
              <p:cNvSpPr>
                <a:spLocks noChangeAspect="1" noChangeArrowheads="1"/>
              </p:cNvSpPr>
              <p:nvPr/>
            </p:nvSpPr>
            <p:spPr bwMode="auto">
              <a:xfrm>
                <a:off x="1177" y="189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F</a:t>
                </a:r>
              </a:p>
            </p:txBody>
          </p:sp>
          <p:sp>
            <p:nvSpPr>
              <p:cNvPr id="174306" name="Rectangle 226"/>
              <p:cNvSpPr>
                <a:spLocks noChangeArrowheads="1"/>
              </p:cNvSpPr>
              <p:nvPr/>
            </p:nvSpPr>
            <p:spPr bwMode="auto">
              <a:xfrm>
                <a:off x="1247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45716" rIns="0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174307" name="Rectangle 227"/>
              <p:cNvSpPr>
                <a:spLocks noChangeArrowheads="1"/>
              </p:cNvSpPr>
              <p:nvPr/>
            </p:nvSpPr>
            <p:spPr bwMode="auto">
              <a:xfrm>
                <a:off x="720" y="2214"/>
                <a:ext cx="19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algn="ctr" defTabSz="1463675" eaLnBrk="1" hangingPunct="1"/>
                <a:r>
                  <a:rPr lang="en-US" sz="1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74308" name="AutoShape 228"/>
              <p:cNvCxnSpPr>
                <a:cxnSpLocks noChangeAspect="1" noChangeShapeType="1"/>
                <a:stCxn id="174305" idx="4"/>
                <a:endCxn id="174307" idx="0"/>
              </p:cNvCxnSpPr>
              <p:nvPr/>
            </p:nvCxnSpPr>
            <p:spPr bwMode="auto">
              <a:xfrm flipH="1">
                <a:off x="816" y="2069"/>
                <a:ext cx="448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09" name="AutoShape 229"/>
              <p:cNvCxnSpPr>
                <a:cxnSpLocks noChangeAspect="1" noChangeShapeType="1"/>
                <a:stCxn id="174306" idx="0"/>
                <a:endCxn id="174305" idx="4"/>
              </p:cNvCxnSpPr>
              <p:nvPr/>
            </p:nvCxnSpPr>
            <p:spPr bwMode="auto">
              <a:xfrm flipH="1" flipV="1">
                <a:off x="1264" y="2069"/>
                <a:ext cx="79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10" name="Oval 230"/>
              <p:cNvSpPr>
                <a:spLocks noChangeAspect="1" noChangeArrowheads="1"/>
              </p:cNvSpPr>
              <p:nvPr/>
            </p:nvSpPr>
            <p:spPr bwMode="auto">
              <a:xfrm>
                <a:off x="864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74311" name="Oval 231"/>
              <p:cNvSpPr>
                <a:spLocks noChangeAspect="1" noChangeArrowheads="1"/>
              </p:cNvSpPr>
              <p:nvPr/>
            </p:nvSpPr>
            <p:spPr bwMode="auto">
              <a:xfrm>
                <a:off x="696" y="1434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B</a:t>
                </a:r>
              </a:p>
            </p:txBody>
          </p:sp>
          <p:cxnSp>
            <p:nvCxnSpPr>
              <p:cNvPr id="174312" name="AutoShape 232"/>
              <p:cNvCxnSpPr>
                <a:cxnSpLocks noChangeAspect="1" noChangeShapeType="1"/>
                <a:stCxn id="174311" idx="4"/>
                <a:endCxn id="174316" idx="0"/>
              </p:cNvCxnSpPr>
              <p:nvPr/>
            </p:nvCxnSpPr>
            <p:spPr bwMode="auto">
              <a:xfrm flipH="1">
                <a:off x="615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3" name="AutoShape 233"/>
              <p:cNvCxnSpPr>
                <a:cxnSpLocks noChangeAspect="1" noChangeShapeType="1"/>
                <a:stCxn id="174310" idx="0"/>
                <a:endCxn id="174311" idx="4"/>
              </p:cNvCxnSpPr>
              <p:nvPr/>
            </p:nvCxnSpPr>
            <p:spPr bwMode="auto">
              <a:xfrm flipH="1" flipV="1">
                <a:off x="783" y="1607"/>
                <a:ext cx="168" cy="4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4314" name="AutoShape 234"/>
              <p:cNvCxnSpPr>
                <a:cxnSpLocks noChangeAspect="1" noChangeShapeType="1"/>
                <a:stCxn id="174310" idx="4"/>
                <a:endCxn id="174307" idx="0"/>
              </p:cNvCxnSpPr>
              <p:nvPr/>
            </p:nvCxnSpPr>
            <p:spPr bwMode="auto">
              <a:xfrm flipH="1">
                <a:off x="816" y="1829"/>
                <a:ext cx="135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5" name="AutoShape 235"/>
              <p:cNvCxnSpPr>
                <a:cxnSpLocks noChangeAspect="1" noChangeShapeType="1"/>
                <a:stCxn id="174306" idx="0"/>
                <a:endCxn id="174310" idx="4"/>
              </p:cNvCxnSpPr>
              <p:nvPr/>
            </p:nvCxnSpPr>
            <p:spPr bwMode="auto">
              <a:xfrm flipH="1" flipV="1">
                <a:off x="951" y="1829"/>
                <a:ext cx="392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4316" name="Oval 236"/>
              <p:cNvSpPr>
                <a:spLocks noChangeAspect="1" noChangeArrowheads="1"/>
              </p:cNvSpPr>
              <p:nvPr/>
            </p:nvSpPr>
            <p:spPr bwMode="auto">
              <a:xfrm>
                <a:off x="528" y="1656"/>
                <a:ext cx="173" cy="173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 anchorCtr="1"/>
              <a:lstStyle/>
              <a:p>
                <a:pPr algn="ctr" eaLnBrk="1" hangingPunct="1"/>
                <a:r>
                  <a:rPr lang="en-US" sz="1000">
                    <a:latin typeface="Arial" charset="0"/>
                    <a:cs typeface="Arial" charset="0"/>
                  </a:rPr>
                  <a:t>E</a:t>
                </a:r>
              </a:p>
            </p:txBody>
          </p:sp>
          <p:cxnSp>
            <p:nvCxnSpPr>
              <p:cNvPr id="174317" name="AutoShape 237"/>
              <p:cNvCxnSpPr>
                <a:cxnSpLocks noChangeAspect="1" noChangeShapeType="1"/>
                <a:stCxn id="174316" idx="4"/>
                <a:endCxn id="174307" idx="0"/>
              </p:cNvCxnSpPr>
              <p:nvPr/>
            </p:nvCxnSpPr>
            <p:spPr bwMode="auto">
              <a:xfrm>
                <a:off x="615" y="1829"/>
                <a:ext cx="201" cy="3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74318" name="AutoShape 238"/>
              <p:cNvCxnSpPr>
                <a:cxnSpLocks noChangeAspect="1" noChangeShapeType="1"/>
                <a:stCxn id="174305" idx="0"/>
                <a:endCxn id="174316" idx="4"/>
              </p:cNvCxnSpPr>
              <p:nvPr/>
            </p:nvCxnSpPr>
            <p:spPr bwMode="auto">
              <a:xfrm flipH="1" flipV="1">
                <a:off x="615" y="1829"/>
                <a:ext cx="649" cy="6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grpSp>
        <p:nvGrpSpPr>
          <p:cNvPr id="7" name="Group 240"/>
          <p:cNvGrpSpPr>
            <a:grpSpLocks/>
          </p:cNvGrpSpPr>
          <p:nvPr/>
        </p:nvGrpSpPr>
        <p:grpSpPr bwMode="auto">
          <a:xfrm>
            <a:off x="3962400" y="1219200"/>
            <a:ext cx="5105400" cy="3276600"/>
            <a:chOff x="2352" y="864"/>
            <a:chExt cx="3216" cy="2064"/>
          </a:xfrm>
        </p:grpSpPr>
        <p:sp>
          <p:nvSpPr>
            <p:cNvPr id="174321" name="Rectangle 241"/>
            <p:cNvSpPr>
              <a:spLocks noChangeArrowheads="1"/>
            </p:cNvSpPr>
            <p:nvPr/>
          </p:nvSpPr>
          <p:spPr bwMode="auto">
            <a:xfrm>
              <a:off x="3120" y="2736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5716" rIns="0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0</a:t>
              </a:r>
            </a:p>
          </p:txBody>
        </p:sp>
        <p:sp>
          <p:nvSpPr>
            <p:cNvPr id="174322" name="Rectangle 242"/>
            <p:cNvSpPr>
              <a:spLocks noChangeArrowheads="1"/>
            </p:cNvSpPr>
            <p:nvPr/>
          </p:nvSpPr>
          <p:spPr bwMode="auto">
            <a:xfrm>
              <a:off x="4752" y="278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 defTabSz="1463675" eaLnBrk="1" hangingPunct="1"/>
              <a:r>
                <a:rPr lang="en-US" sz="1000" b="1">
                  <a:latin typeface="Arial" charset="0"/>
                </a:rPr>
                <a:t>1</a:t>
              </a:r>
            </a:p>
          </p:txBody>
        </p:sp>
        <p:sp>
          <p:nvSpPr>
            <p:cNvPr id="174323" name="Oval 243"/>
            <p:cNvSpPr>
              <a:spLocks noChangeAspect="1" noChangeArrowheads="1"/>
            </p:cNvSpPr>
            <p:nvPr/>
          </p:nvSpPr>
          <p:spPr bwMode="auto">
            <a:xfrm>
              <a:off x="3003" y="10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74324" name="Oval 244"/>
            <p:cNvSpPr>
              <a:spLocks noChangeAspect="1" noChangeArrowheads="1"/>
            </p:cNvSpPr>
            <p:nvPr/>
          </p:nvSpPr>
          <p:spPr bwMode="auto">
            <a:xfrm>
              <a:off x="3872" y="86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174325" name="AutoShape 245"/>
            <p:cNvCxnSpPr>
              <a:cxnSpLocks noChangeAspect="1" noChangeShapeType="1"/>
              <a:stCxn id="174324" idx="4"/>
              <a:endCxn id="174335" idx="0"/>
            </p:cNvCxnSpPr>
            <p:nvPr/>
          </p:nvCxnSpPr>
          <p:spPr bwMode="auto">
            <a:xfrm>
              <a:off x="3959" y="1037"/>
              <a:ext cx="870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26" name="AutoShape 246"/>
            <p:cNvCxnSpPr>
              <a:cxnSpLocks noChangeAspect="1" noChangeShapeType="1"/>
              <a:stCxn id="174323" idx="0"/>
              <a:endCxn id="174324" idx="4"/>
            </p:cNvCxnSpPr>
            <p:nvPr/>
          </p:nvCxnSpPr>
          <p:spPr bwMode="auto">
            <a:xfrm flipV="1">
              <a:off x="3090" y="1037"/>
              <a:ext cx="869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27" name="AutoShape 247"/>
            <p:cNvCxnSpPr>
              <a:cxnSpLocks noChangeAspect="1" noChangeShapeType="1"/>
              <a:stCxn id="174323" idx="4"/>
              <a:endCxn id="174329" idx="0"/>
            </p:cNvCxnSpPr>
            <p:nvPr/>
          </p:nvCxnSpPr>
          <p:spPr bwMode="auto">
            <a:xfrm>
              <a:off x="3090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28" name="AutoShape 248"/>
            <p:cNvCxnSpPr>
              <a:cxnSpLocks noChangeAspect="1" noChangeShapeType="1"/>
              <a:stCxn id="174347" idx="0"/>
              <a:endCxn id="174323" idx="4"/>
            </p:cNvCxnSpPr>
            <p:nvPr/>
          </p:nvCxnSpPr>
          <p:spPr bwMode="auto">
            <a:xfrm flipV="1">
              <a:off x="2656" y="1229"/>
              <a:ext cx="434" cy="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29" name="Oval 249"/>
            <p:cNvSpPr>
              <a:spLocks noChangeAspect="1" noChangeArrowheads="1"/>
            </p:cNvSpPr>
            <p:nvPr/>
          </p:nvSpPr>
          <p:spPr bwMode="auto">
            <a:xfrm>
              <a:off x="3438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30" name="Oval 250"/>
            <p:cNvSpPr>
              <a:spLocks noChangeAspect="1" noChangeArrowheads="1"/>
            </p:cNvSpPr>
            <p:nvPr/>
          </p:nvSpPr>
          <p:spPr bwMode="auto">
            <a:xfrm>
              <a:off x="3221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31" name="AutoShape 251"/>
            <p:cNvCxnSpPr>
              <a:cxnSpLocks noChangeAspect="1" noChangeShapeType="1"/>
              <a:stCxn id="174329" idx="4"/>
              <a:endCxn id="174333" idx="0"/>
            </p:cNvCxnSpPr>
            <p:nvPr/>
          </p:nvCxnSpPr>
          <p:spPr bwMode="auto">
            <a:xfrm>
              <a:off x="3525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32" name="AutoShape 252"/>
            <p:cNvCxnSpPr>
              <a:cxnSpLocks noChangeAspect="1" noChangeShapeType="1"/>
              <a:stCxn id="174330" idx="0"/>
              <a:endCxn id="174329" idx="4"/>
            </p:cNvCxnSpPr>
            <p:nvPr/>
          </p:nvCxnSpPr>
          <p:spPr bwMode="auto">
            <a:xfrm flipV="1">
              <a:off x="3308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33" name="Oval 253"/>
            <p:cNvSpPr>
              <a:spLocks noChangeAspect="1" noChangeArrowheads="1"/>
            </p:cNvSpPr>
            <p:nvPr/>
          </p:nvSpPr>
          <p:spPr bwMode="auto">
            <a:xfrm>
              <a:off x="3656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34" name="Oval 254"/>
            <p:cNvSpPr>
              <a:spLocks noChangeAspect="1" noChangeArrowheads="1"/>
            </p:cNvSpPr>
            <p:nvPr/>
          </p:nvSpPr>
          <p:spPr bwMode="auto">
            <a:xfrm>
              <a:off x="4307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35" name="Oval 255"/>
            <p:cNvSpPr>
              <a:spLocks noChangeAspect="1" noChangeArrowheads="1"/>
            </p:cNvSpPr>
            <p:nvPr/>
          </p:nvSpPr>
          <p:spPr bwMode="auto">
            <a:xfrm>
              <a:off x="4742" y="105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74336" name="AutoShape 256"/>
            <p:cNvCxnSpPr>
              <a:cxnSpLocks noChangeAspect="1" noChangeShapeType="1"/>
              <a:stCxn id="174335" idx="4"/>
              <a:endCxn id="174342" idx="0"/>
            </p:cNvCxnSpPr>
            <p:nvPr/>
          </p:nvCxnSpPr>
          <p:spPr bwMode="auto">
            <a:xfrm>
              <a:off x="4829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37" name="AutoShape 257"/>
            <p:cNvCxnSpPr>
              <a:cxnSpLocks noChangeAspect="1" noChangeShapeType="1"/>
              <a:stCxn id="174334" idx="0"/>
              <a:endCxn id="174335" idx="4"/>
            </p:cNvCxnSpPr>
            <p:nvPr/>
          </p:nvCxnSpPr>
          <p:spPr bwMode="auto">
            <a:xfrm flipV="1">
              <a:off x="4394" y="1229"/>
              <a:ext cx="435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38" name="Oval 258"/>
            <p:cNvSpPr>
              <a:spLocks noChangeAspect="1" noChangeArrowheads="1"/>
            </p:cNvSpPr>
            <p:nvPr/>
          </p:nvSpPr>
          <p:spPr bwMode="auto">
            <a:xfrm>
              <a:off x="4090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39" name="AutoShape 259"/>
            <p:cNvCxnSpPr>
              <a:cxnSpLocks noChangeAspect="1" noChangeShapeType="1"/>
              <a:stCxn id="174334" idx="4"/>
              <a:endCxn id="174341" idx="0"/>
            </p:cNvCxnSpPr>
            <p:nvPr/>
          </p:nvCxnSpPr>
          <p:spPr bwMode="auto">
            <a:xfrm>
              <a:off x="4394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40" name="AutoShape 260"/>
            <p:cNvCxnSpPr>
              <a:cxnSpLocks noChangeAspect="1" noChangeShapeType="1"/>
              <a:stCxn id="174338" idx="0"/>
              <a:endCxn id="174334" idx="4"/>
            </p:cNvCxnSpPr>
            <p:nvPr/>
          </p:nvCxnSpPr>
          <p:spPr bwMode="auto">
            <a:xfrm flipV="1">
              <a:off x="4177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41" name="Oval 261"/>
            <p:cNvSpPr>
              <a:spLocks noChangeAspect="1" noChangeArrowheads="1"/>
            </p:cNvSpPr>
            <p:nvPr/>
          </p:nvSpPr>
          <p:spPr bwMode="auto">
            <a:xfrm>
              <a:off x="4525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42" name="Oval 262"/>
            <p:cNvSpPr>
              <a:spLocks noChangeAspect="1" noChangeArrowheads="1"/>
            </p:cNvSpPr>
            <p:nvPr/>
          </p:nvSpPr>
          <p:spPr bwMode="auto">
            <a:xfrm>
              <a:off x="5177" y="1246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43" name="Oval 263"/>
            <p:cNvSpPr>
              <a:spLocks noChangeAspect="1" noChangeArrowheads="1"/>
            </p:cNvSpPr>
            <p:nvPr/>
          </p:nvSpPr>
          <p:spPr bwMode="auto">
            <a:xfrm>
              <a:off x="4960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44" name="AutoShape 264"/>
            <p:cNvCxnSpPr>
              <a:cxnSpLocks noChangeAspect="1" noChangeShapeType="1"/>
              <a:stCxn id="174342" idx="4"/>
              <a:endCxn id="174346" idx="0"/>
            </p:cNvCxnSpPr>
            <p:nvPr/>
          </p:nvCxnSpPr>
          <p:spPr bwMode="auto">
            <a:xfrm>
              <a:off x="5264" y="1419"/>
              <a:ext cx="218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45" name="AutoShape 265"/>
            <p:cNvCxnSpPr>
              <a:cxnSpLocks noChangeAspect="1" noChangeShapeType="1"/>
              <a:stCxn id="174343" idx="0"/>
              <a:endCxn id="174342" idx="4"/>
            </p:cNvCxnSpPr>
            <p:nvPr/>
          </p:nvCxnSpPr>
          <p:spPr bwMode="auto">
            <a:xfrm flipV="1">
              <a:off x="5047" y="1419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46" name="Oval 266"/>
            <p:cNvSpPr>
              <a:spLocks noChangeAspect="1" noChangeArrowheads="1"/>
            </p:cNvSpPr>
            <p:nvPr/>
          </p:nvSpPr>
          <p:spPr bwMode="auto">
            <a:xfrm>
              <a:off x="5395" y="145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47" name="Oval 267"/>
            <p:cNvSpPr>
              <a:spLocks noChangeAspect="1" noChangeArrowheads="1"/>
            </p:cNvSpPr>
            <p:nvPr/>
          </p:nvSpPr>
          <p:spPr bwMode="auto">
            <a:xfrm>
              <a:off x="2569" y="1241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74348" name="Oval 268"/>
            <p:cNvSpPr>
              <a:spLocks noChangeAspect="1" noChangeArrowheads="1"/>
            </p:cNvSpPr>
            <p:nvPr/>
          </p:nvSpPr>
          <p:spPr bwMode="auto">
            <a:xfrm>
              <a:off x="2352" y="145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74349" name="AutoShape 269"/>
            <p:cNvCxnSpPr>
              <a:cxnSpLocks noChangeAspect="1" noChangeShapeType="1"/>
              <a:stCxn id="174347" idx="4"/>
              <a:endCxn id="174351" idx="0"/>
            </p:cNvCxnSpPr>
            <p:nvPr/>
          </p:nvCxnSpPr>
          <p:spPr bwMode="auto">
            <a:xfrm>
              <a:off x="2656" y="1414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0" name="AutoShape 270"/>
            <p:cNvCxnSpPr>
              <a:cxnSpLocks noChangeAspect="1" noChangeShapeType="1"/>
              <a:stCxn id="174348" idx="0"/>
              <a:endCxn id="174347" idx="4"/>
            </p:cNvCxnSpPr>
            <p:nvPr/>
          </p:nvCxnSpPr>
          <p:spPr bwMode="auto">
            <a:xfrm flipV="1">
              <a:off x="2439" y="1414"/>
              <a:ext cx="217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51" name="Oval 271"/>
            <p:cNvSpPr>
              <a:spLocks noChangeAspect="1" noChangeArrowheads="1"/>
            </p:cNvSpPr>
            <p:nvPr/>
          </p:nvSpPr>
          <p:spPr bwMode="auto">
            <a:xfrm>
              <a:off x="2786" y="145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74352" name="Oval 272"/>
            <p:cNvSpPr>
              <a:spLocks noChangeAspect="1" noChangeArrowheads="1"/>
            </p:cNvSpPr>
            <p:nvPr/>
          </p:nvSpPr>
          <p:spPr bwMode="auto">
            <a:xfrm>
              <a:off x="2352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3" name="Oval 273"/>
            <p:cNvSpPr>
              <a:spLocks noChangeAspect="1" noChangeArrowheads="1"/>
            </p:cNvSpPr>
            <p:nvPr/>
          </p:nvSpPr>
          <p:spPr bwMode="auto">
            <a:xfrm>
              <a:off x="2786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4" name="Oval 274"/>
            <p:cNvSpPr>
              <a:spLocks noChangeAspect="1" noChangeArrowheads="1"/>
            </p:cNvSpPr>
            <p:nvPr/>
          </p:nvSpPr>
          <p:spPr bwMode="auto">
            <a:xfrm>
              <a:off x="3221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55" name="Oval 275"/>
            <p:cNvSpPr>
              <a:spLocks noChangeAspect="1" noChangeArrowheads="1"/>
            </p:cNvSpPr>
            <p:nvPr/>
          </p:nvSpPr>
          <p:spPr bwMode="auto">
            <a:xfrm>
              <a:off x="3656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356" name="AutoShape 276"/>
            <p:cNvCxnSpPr>
              <a:cxnSpLocks noChangeAspect="1" noChangeShapeType="1"/>
              <a:stCxn id="174346" idx="4"/>
              <a:endCxn id="174322" idx="0"/>
            </p:cNvCxnSpPr>
            <p:nvPr/>
          </p:nvCxnSpPr>
          <p:spPr bwMode="auto">
            <a:xfrm flipH="1">
              <a:off x="4848" y="1632"/>
              <a:ext cx="634" cy="11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7" name="AutoShape 277"/>
            <p:cNvCxnSpPr>
              <a:cxnSpLocks noChangeAspect="1" noChangeShapeType="1"/>
              <a:stCxn id="174408" idx="0"/>
              <a:endCxn id="174346" idx="4"/>
            </p:cNvCxnSpPr>
            <p:nvPr/>
          </p:nvCxnSpPr>
          <p:spPr bwMode="auto">
            <a:xfrm flipV="1">
              <a:off x="4311" y="1632"/>
              <a:ext cx="1171" cy="9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58" name="AutoShape 278"/>
            <p:cNvCxnSpPr>
              <a:cxnSpLocks noChangeAspect="1" noChangeShapeType="1"/>
              <a:stCxn id="174408" idx="4"/>
              <a:endCxn id="174322" idx="0"/>
            </p:cNvCxnSpPr>
            <p:nvPr/>
          </p:nvCxnSpPr>
          <p:spPr bwMode="auto">
            <a:xfrm>
              <a:off x="4311" y="2712"/>
              <a:ext cx="537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59" name="AutoShape 279"/>
            <p:cNvCxnSpPr>
              <a:cxnSpLocks noChangeAspect="1" noChangeShapeType="1"/>
              <a:stCxn id="174321" idx="0"/>
              <a:endCxn id="174408" idx="4"/>
            </p:cNvCxnSpPr>
            <p:nvPr/>
          </p:nvCxnSpPr>
          <p:spPr bwMode="auto">
            <a:xfrm flipV="1">
              <a:off x="3216" y="2712"/>
              <a:ext cx="1095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0" name="AutoShape 280"/>
            <p:cNvCxnSpPr>
              <a:cxnSpLocks noChangeAspect="1" noChangeShapeType="1"/>
              <a:stCxn id="174343" idx="4"/>
              <a:endCxn id="174409" idx="0"/>
            </p:cNvCxnSpPr>
            <p:nvPr/>
          </p:nvCxnSpPr>
          <p:spPr bwMode="auto">
            <a:xfrm flipH="1">
              <a:off x="4762" y="1632"/>
              <a:ext cx="285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1" name="AutoShape 281"/>
            <p:cNvCxnSpPr>
              <a:cxnSpLocks noChangeAspect="1" noChangeShapeType="1"/>
              <a:stCxn id="174410" idx="0"/>
              <a:endCxn id="174343" idx="4"/>
            </p:cNvCxnSpPr>
            <p:nvPr/>
          </p:nvCxnSpPr>
          <p:spPr bwMode="auto">
            <a:xfrm flipV="1">
              <a:off x="4023" y="1632"/>
              <a:ext cx="1024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2" name="AutoShape 282"/>
            <p:cNvCxnSpPr>
              <a:cxnSpLocks noChangeAspect="1" noChangeShapeType="1"/>
              <a:stCxn id="174409" idx="4"/>
              <a:endCxn id="174322" idx="0"/>
            </p:cNvCxnSpPr>
            <p:nvPr/>
          </p:nvCxnSpPr>
          <p:spPr bwMode="auto">
            <a:xfrm>
              <a:off x="4762" y="2477"/>
              <a:ext cx="86" cy="3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3" name="AutoShape 283"/>
            <p:cNvCxnSpPr>
              <a:cxnSpLocks noChangeAspect="1" noChangeShapeType="1"/>
              <a:stCxn id="174321" idx="0"/>
              <a:endCxn id="174409" idx="4"/>
            </p:cNvCxnSpPr>
            <p:nvPr/>
          </p:nvCxnSpPr>
          <p:spPr bwMode="auto">
            <a:xfrm flipV="1">
              <a:off x="3216" y="2477"/>
              <a:ext cx="1546" cy="2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4" name="AutoShape 284"/>
            <p:cNvCxnSpPr>
              <a:cxnSpLocks noChangeAspect="1" noChangeShapeType="1"/>
              <a:stCxn id="174410" idx="4"/>
              <a:endCxn id="174408" idx="0"/>
            </p:cNvCxnSpPr>
            <p:nvPr/>
          </p:nvCxnSpPr>
          <p:spPr bwMode="auto">
            <a:xfrm>
              <a:off x="4023" y="2477"/>
              <a:ext cx="288" cy="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5" name="AutoShape 285"/>
            <p:cNvCxnSpPr>
              <a:cxnSpLocks noChangeAspect="1" noChangeShapeType="1"/>
              <a:stCxn id="174321" idx="0"/>
              <a:endCxn id="174410" idx="4"/>
            </p:cNvCxnSpPr>
            <p:nvPr/>
          </p:nvCxnSpPr>
          <p:spPr bwMode="auto">
            <a:xfrm flipV="1">
              <a:off x="3216" y="2477"/>
              <a:ext cx="807" cy="2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6" name="AutoShape 286"/>
            <p:cNvCxnSpPr>
              <a:cxnSpLocks noChangeAspect="1" noChangeShapeType="1"/>
              <a:stCxn id="174341" idx="4"/>
              <a:endCxn id="174407" idx="0"/>
            </p:cNvCxnSpPr>
            <p:nvPr/>
          </p:nvCxnSpPr>
          <p:spPr bwMode="auto">
            <a:xfrm>
              <a:off x="4612" y="1632"/>
              <a:ext cx="467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7" name="AutoShape 287"/>
            <p:cNvCxnSpPr>
              <a:cxnSpLocks noChangeAspect="1" noChangeShapeType="1"/>
              <a:stCxn id="174406" idx="0"/>
              <a:endCxn id="174341" idx="4"/>
            </p:cNvCxnSpPr>
            <p:nvPr/>
          </p:nvCxnSpPr>
          <p:spPr bwMode="auto">
            <a:xfrm flipV="1">
              <a:off x="4349" y="1632"/>
              <a:ext cx="263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68" name="AutoShape 288"/>
            <p:cNvCxnSpPr>
              <a:cxnSpLocks noChangeAspect="1" noChangeShapeType="1"/>
              <a:stCxn id="174407" idx="4"/>
              <a:endCxn id="174322" idx="0"/>
            </p:cNvCxnSpPr>
            <p:nvPr/>
          </p:nvCxnSpPr>
          <p:spPr bwMode="auto">
            <a:xfrm flipH="1">
              <a:off x="4848" y="2208"/>
              <a:ext cx="231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69" name="AutoShape 289"/>
            <p:cNvCxnSpPr>
              <a:cxnSpLocks noChangeAspect="1" noChangeShapeType="1"/>
              <a:stCxn id="174321" idx="0"/>
              <a:endCxn id="174407" idx="4"/>
            </p:cNvCxnSpPr>
            <p:nvPr/>
          </p:nvCxnSpPr>
          <p:spPr bwMode="auto">
            <a:xfrm flipV="1">
              <a:off x="3216" y="2208"/>
              <a:ext cx="186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0" name="AutoShape 290"/>
            <p:cNvCxnSpPr>
              <a:cxnSpLocks noChangeAspect="1" noChangeShapeType="1"/>
              <a:stCxn id="174321" idx="0"/>
              <a:endCxn id="174406" idx="4"/>
            </p:cNvCxnSpPr>
            <p:nvPr/>
          </p:nvCxnSpPr>
          <p:spPr bwMode="auto">
            <a:xfrm flipV="1">
              <a:off x="3216" y="2208"/>
              <a:ext cx="113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74371" name="Oval 291"/>
            <p:cNvSpPr>
              <a:spLocks noChangeAspect="1" noChangeArrowheads="1"/>
            </p:cNvSpPr>
            <p:nvPr/>
          </p:nvSpPr>
          <p:spPr bwMode="auto">
            <a:xfrm>
              <a:off x="4090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2" name="Oval 292"/>
            <p:cNvSpPr>
              <a:spLocks noChangeAspect="1" noChangeArrowheads="1"/>
            </p:cNvSpPr>
            <p:nvPr/>
          </p:nvSpPr>
          <p:spPr bwMode="auto">
            <a:xfrm>
              <a:off x="4525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3" name="Oval 293"/>
            <p:cNvSpPr>
              <a:spLocks noChangeAspect="1" noChangeArrowheads="1"/>
            </p:cNvSpPr>
            <p:nvPr/>
          </p:nvSpPr>
          <p:spPr bwMode="auto">
            <a:xfrm>
              <a:off x="4960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74374" name="Oval 294"/>
            <p:cNvSpPr>
              <a:spLocks noChangeAspect="1" noChangeArrowheads="1"/>
            </p:cNvSpPr>
            <p:nvPr/>
          </p:nvSpPr>
          <p:spPr bwMode="auto">
            <a:xfrm>
              <a:off x="5395" y="1747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74375" name="AutoShape 295"/>
            <p:cNvCxnSpPr>
              <a:cxnSpLocks noChangeAspect="1" noChangeShapeType="1"/>
              <a:stCxn id="174321" idx="0"/>
              <a:endCxn id="174412" idx="4"/>
            </p:cNvCxnSpPr>
            <p:nvPr/>
          </p:nvCxnSpPr>
          <p:spPr bwMode="auto">
            <a:xfrm flipV="1">
              <a:off x="3216" y="2208"/>
              <a:ext cx="403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6" name="AutoShape 296"/>
            <p:cNvCxnSpPr>
              <a:cxnSpLocks noChangeAspect="1" noChangeShapeType="1"/>
              <a:stCxn id="174321" idx="0"/>
              <a:endCxn id="174411" idx="4"/>
            </p:cNvCxnSpPr>
            <p:nvPr/>
          </p:nvCxnSpPr>
          <p:spPr bwMode="auto">
            <a:xfrm flipH="1" flipV="1">
              <a:off x="2890" y="2208"/>
              <a:ext cx="326" cy="5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7" name="AutoShape 297"/>
            <p:cNvCxnSpPr>
              <a:cxnSpLocks noChangeAspect="1" noChangeShapeType="1"/>
              <a:stCxn id="174348" idx="4"/>
              <a:endCxn id="174353" idx="0"/>
            </p:cNvCxnSpPr>
            <p:nvPr/>
          </p:nvCxnSpPr>
          <p:spPr bwMode="auto">
            <a:xfrm>
              <a:off x="2439" y="1627"/>
              <a:ext cx="434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78" name="AutoShape 298"/>
            <p:cNvCxnSpPr>
              <a:cxnSpLocks noChangeAspect="1" noChangeShapeType="1"/>
              <a:stCxn id="174352" idx="0"/>
              <a:endCxn id="174348" idx="4"/>
            </p:cNvCxnSpPr>
            <p:nvPr/>
          </p:nvCxnSpPr>
          <p:spPr bwMode="auto">
            <a:xfrm flipV="1">
              <a:off x="2439" y="1627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79" name="AutoShape 299"/>
            <p:cNvCxnSpPr>
              <a:cxnSpLocks noChangeAspect="1" noChangeShapeType="1"/>
              <a:stCxn id="174351" idx="4"/>
              <a:endCxn id="174355" idx="0"/>
            </p:cNvCxnSpPr>
            <p:nvPr/>
          </p:nvCxnSpPr>
          <p:spPr bwMode="auto">
            <a:xfrm>
              <a:off x="2873" y="1627"/>
              <a:ext cx="87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0" name="AutoShape 300"/>
            <p:cNvCxnSpPr>
              <a:cxnSpLocks noChangeAspect="1" noChangeShapeType="1"/>
              <a:stCxn id="174354" idx="0"/>
              <a:endCxn id="174351" idx="4"/>
            </p:cNvCxnSpPr>
            <p:nvPr/>
          </p:nvCxnSpPr>
          <p:spPr bwMode="auto">
            <a:xfrm flipH="1" flipV="1">
              <a:off x="2873" y="1627"/>
              <a:ext cx="43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1" name="AutoShape 301"/>
            <p:cNvCxnSpPr>
              <a:cxnSpLocks noChangeAspect="1" noChangeShapeType="1"/>
              <a:stCxn id="174330" idx="4"/>
              <a:endCxn id="174372" idx="0"/>
            </p:cNvCxnSpPr>
            <p:nvPr/>
          </p:nvCxnSpPr>
          <p:spPr bwMode="auto">
            <a:xfrm>
              <a:off x="3308" y="1632"/>
              <a:ext cx="130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2" name="AutoShape 302"/>
            <p:cNvCxnSpPr>
              <a:cxnSpLocks noChangeAspect="1" noChangeShapeType="1"/>
              <a:stCxn id="174371" idx="0"/>
              <a:endCxn id="174330" idx="4"/>
            </p:cNvCxnSpPr>
            <p:nvPr/>
          </p:nvCxnSpPr>
          <p:spPr bwMode="auto">
            <a:xfrm flipH="1" flipV="1">
              <a:off x="3308" y="1632"/>
              <a:ext cx="86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3" name="AutoShape 303"/>
            <p:cNvCxnSpPr>
              <a:cxnSpLocks noChangeAspect="1" noChangeShapeType="1"/>
              <a:stCxn id="174333" idx="4"/>
              <a:endCxn id="174374" idx="0"/>
            </p:cNvCxnSpPr>
            <p:nvPr/>
          </p:nvCxnSpPr>
          <p:spPr bwMode="auto">
            <a:xfrm>
              <a:off x="3743" y="1632"/>
              <a:ext cx="173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4" name="AutoShape 304"/>
            <p:cNvCxnSpPr>
              <a:cxnSpLocks noChangeAspect="1" noChangeShapeType="1"/>
              <a:stCxn id="174373" idx="0"/>
              <a:endCxn id="174333" idx="4"/>
            </p:cNvCxnSpPr>
            <p:nvPr/>
          </p:nvCxnSpPr>
          <p:spPr bwMode="auto">
            <a:xfrm flipH="1" flipV="1">
              <a:off x="3743" y="1632"/>
              <a:ext cx="130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5" name="AutoShape 305"/>
            <p:cNvCxnSpPr>
              <a:cxnSpLocks noChangeAspect="1" noChangeShapeType="1"/>
              <a:stCxn id="174338" idx="4"/>
              <a:endCxn id="174412" idx="0"/>
            </p:cNvCxnSpPr>
            <p:nvPr/>
          </p:nvCxnSpPr>
          <p:spPr bwMode="auto">
            <a:xfrm flipH="1">
              <a:off x="3619" y="1632"/>
              <a:ext cx="558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6" name="AutoShape 306"/>
            <p:cNvCxnSpPr>
              <a:cxnSpLocks noChangeAspect="1" noChangeShapeType="1"/>
              <a:stCxn id="174411" idx="0"/>
              <a:endCxn id="174338" idx="4"/>
            </p:cNvCxnSpPr>
            <p:nvPr/>
          </p:nvCxnSpPr>
          <p:spPr bwMode="auto">
            <a:xfrm flipV="1">
              <a:off x="2890" y="1632"/>
              <a:ext cx="1287" cy="4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87" name="AutoShape 307"/>
            <p:cNvCxnSpPr>
              <a:cxnSpLocks noChangeAspect="1" noChangeShapeType="1"/>
              <a:stCxn id="174352" idx="4"/>
              <a:endCxn id="174411" idx="0"/>
            </p:cNvCxnSpPr>
            <p:nvPr/>
          </p:nvCxnSpPr>
          <p:spPr bwMode="auto">
            <a:xfrm>
              <a:off x="2439" y="1920"/>
              <a:ext cx="4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8" name="AutoShape 308"/>
            <p:cNvCxnSpPr>
              <a:cxnSpLocks noChangeAspect="1" noChangeShapeType="1"/>
              <a:stCxn id="174353" idx="4"/>
              <a:endCxn id="174412" idx="0"/>
            </p:cNvCxnSpPr>
            <p:nvPr/>
          </p:nvCxnSpPr>
          <p:spPr bwMode="auto">
            <a:xfrm>
              <a:off x="2873" y="1920"/>
              <a:ext cx="74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89" name="AutoShape 309"/>
            <p:cNvCxnSpPr>
              <a:cxnSpLocks noChangeAspect="1" noChangeShapeType="1"/>
              <a:stCxn id="174354" idx="4"/>
              <a:endCxn id="174406" idx="0"/>
            </p:cNvCxnSpPr>
            <p:nvPr/>
          </p:nvCxnSpPr>
          <p:spPr bwMode="auto">
            <a:xfrm>
              <a:off x="3308" y="1920"/>
              <a:ext cx="104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0" name="AutoShape 310"/>
            <p:cNvCxnSpPr>
              <a:cxnSpLocks noChangeAspect="1" noChangeShapeType="1"/>
              <a:stCxn id="174355" idx="4"/>
              <a:endCxn id="174407" idx="0"/>
            </p:cNvCxnSpPr>
            <p:nvPr/>
          </p:nvCxnSpPr>
          <p:spPr bwMode="auto">
            <a:xfrm>
              <a:off x="3743" y="1920"/>
              <a:ext cx="133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1" name="AutoShape 311"/>
            <p:cNvCxnSpPr>
              <a:cxnSpLocks noChangeAspect="1" noChangeShapeType="1"/>
              <a:stCxn id="174371" idx="4"/>
              <a:endCxn id="174410" idx="0"/>
            </p:cNvCxnSpPr>
            <p:nvPr/>
          </p:nvCxnSpPr>
          <p:spPr bwMode="auto">
            <a:xfrm flipH="1">
              <a:off x="4023" y="1920"/>
              <a:ext cx="154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2" name="AutoShape 312"/>
            <p:cNvCxnSpPr>
              <a:cxnSpLocks noChangeAspect="1" noChangeShapeType="1"/>
              <a:stCxn id="174372" idx="4"/>
              <a:endCxn id="174409" idx="0"/>
            </p:cNvCxnSpPr>
            <p:nvPr/>
          </p:nvCxnSpPr>
          <p:spPr bwMode="auto">
            <a:xfrm>
              <a:off x="4612" y="1920"/>
              <a:ext cx="15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3" name="AutoShape 313"/>
            <p:cNvCxnSpPr>
              <a:cxnSpLocks noChangeAspect="1" noChangeShapeType="1"/>
              <a:stCxn id="174373" idx="4"/>
              <a:endCxn id="174408" idx="0"/>
            </p:cNvCxnSpPr>
            <p:nvPr/>
          </p:nvCxnSpPr>
          <p:spPr bwMode="auto">
            <a:xfrm flipH="1">
              <a:off x="4311" y="1920"/>
              <a:ext cx="736" cy="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4" name="AutoShape 314"/>
            <p:cNvCxnSpPr>
              <a:cxnSpLocks noChangeAspect="1" noChangeShapeType="1"/>
              <a:stCxn id="174374" idx="4"/>
              <a:endCxn id="174322" idx="0"/>
            </p:cNvCxnSpPr>
            <p:nvPr/>
          </p:nvCxnSpPr>
          <p:spPr bwMode="auto">
            <a:xfrm flipH="1">
              <a:off x="4848" y="1920"/>
              <a:ext cx="634" cy="8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395" name="AutoShape 315"/>
            <p:cNvCxnSpPr>
              <a:cxnSpLocks noChangeAspect="1" noChangeShapeType="1"/>
              <a:stCxn id="174321" idx="0"/>
              <a:endCxn id="174352" idx="4"/>
            </p:cNvCxnSpPr>
            <p:nvPr/>
          </p:nvCxnSpPr>
          <p:spPr bwMode="auto">
            <a:xfrm flipH="1" flipV="1">
              <a:off x="2439" y="1920"/>
              <a:ext cx="77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6" name="AutoShape 316"/>
            <p:cNvCxnSpPr>
              <a:cxnSpLocks noChangeAspect="1" noChangeShapeType="1"/>
              <a:stCxn id="174321" idx="0"/>
              <a:endCxn id="174353" idx="4"/>
            </p:cNvCxnSpPr>
            <p:nvPr/>
          </p:nvCxnSpPr>
          <p:spPr bwMode="auto">
            <a:xfrm flipH="1" flipV="1">
              <a:off x="2873" y="1920"/>
              <a:ext cx="343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7" name="AutoShape 317"/>
            <p:cNvCxnSpPr>
              <a:cxnSpLocks noChangeAspect="1" noChangeShapeType="1"/>
              <a:stCxn id="174321" idx="0"/>
              <a:endCxn id="174354" idx="4"/>
            </p:cNvCxnSpPr>
            <p:nvPr/>
          </p:nvCxnSpPr>
          <p:spPr bwMode="auto">
            <a:xfrm flipV="1">
              <a:off x="3216" y="1920"/>
              <a:ext cx="92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8" name="AutoShape 318"/>
            <p:cNvCxnSpPr>
              <a:cxnSpLocks noChangeAspect="1" noChangeShapeType="1"/>
              <a:stCxn id="174321" idx="0"/>
              <a:endCxn id="174355" idx="4"/>
            </p:cNvCxnSpPr>
            <p:nvPr/>
          </p:nvCxnSpPr>
          <p:spPr bwMode="auto">
            <a:xfrm flipV="1">
              <a:off x="3216" y="1920"/>
              <a:ext cx="527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399" name="AutoShape 319"/>
            <p:cNvCxnSpPr>
              <a:cxnSpLocks noChangeAspect="1" noChangeShapeType="1"/>
              <a:stCxn id="174321" idx="0"/>
              <a:endCxn id="174371" idx="4"/>
            </p:cNvCxnSpPr>
            <p:nvPr/>
          </p:nvCxnSpPr>
          <p:spPr bwMode="auto">
            <a:xfrm flipV="1">
              <a:off x="3216" y="1920"/>
              <a:ext cx="96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0" name="AutoShape 320"/>
            <p:cNvCxnSpPr>
              <a:cxnSpLocks noChangeAspect="1" noChangeShapeType="1"/>
              <a:stCxn id="174321" idx="0"/>
              <a:endCxn id="174372" idx="4"/>
            </p:cNvCxnSpPr>
            <p:nvPr/>
          </p:nvCxnSpPr>
          <p:spPr bwMode="auto">
            <a:xfrm flipV="1">
              <a:off x="3216" y="1920"/>
              <a:ext cx="13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1" name="AutoShape 321"/>
            <p:cNvCxnSpPr>
              <a:cxnSpLocks noChangeAspect="1" noChangeShapeType="1"/>
              <a:stCxn id="174321" idx="0"/>
              <a:endCxn id="174373" idx="4"/>
            </p:cNvCxnSpPr>
            <p:nvPr/>
          </p:nvCxnSpPr>
          <p:spPr bwMode="auto">
            <a:xfrm flipV="1">
              <a:off x="3216" y="1920"/>
              <a:ext cx="1831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2" name="AutoShape 322"/>
            <p:cNvCxnSpPr>
              <a:cxnSpLocks noChangeAspect="1" noChangeShapeType="1"/>
              <a:stCxn id="174321" idx="0"/>
              <a:endCxn id="174374" idx="4"/>
            </p:cNvCxnSpPr>
            <p:nvPr/>
          </p:nvCxnSpPr>
          <p:spPr bwMode="auto">
            <a:xfrm flipV="1">
              <a:off x="3216" y="1920"/>
              <a:ext cx="226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74403" name="AutoShape 323"/>
            <p:cNvCxnSpPr>
              <a:cxnSpLocks noChangeAspect="1" noChangeShapeType="1"/>
              <a:stCxn id="174411" idx="4"/>
              <a:endCxn id="174410" idx="0"/>
            </p:cNvCxnSpPr>
            <p:nvPr/>
          </p:nvCxnSpPr>
          <p:spPr bwMode="auto">
            <a:xfrm>
              <a:off x="2890" y="2208"/>
              <a:ext cx="1133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404" name="AutoShape 324"/>
            <p:cNvCxnSpPr>
              <a:cxnSpLocks noChangeAspect="1" noChangeShapeType="1"/>
              <a:stCxn id="174412" idx="4"/>
              <a:endCxn id="174409" idx="0"/>
            </p:cNvCxnSpPr>
            <p:nvPr/>
          </p:nvCxnSpPr>
          <p:spPr bwMode="auto">
            <a:xfrm>
              <a:off x="3619" y="2208"/>
              <a:ext cx="1143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4405" name="AutoShape 325"/>
            <p:cNvCxnSpPr>
              <a:cxnSpLocks noChangeAspect="1" noChangeShapeType="1"/>
              <a:stCxn id="174406" idx="4"/>
              <a:endCxn id="174410" idx="0"/>
            </p:cNvCxnSpPr>
            <p:nvPr/>
          </p:nvCxnSpPr>
          <p:spPr bwMode="auto">
            <a:xfrm flipH="1">
              <a:off x="4023" y="2208"/>
              <a:ext cx="32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4406" name="Oval 326"/>
            <p:cNvSpPr>
              <a:spLocks noChangeAspect="1" noChangeArrowheads="1"/>
            </p:cNvSpPr>
            <p:nvPr/>
          </p:nvSpPr>
          <p:spPr bwMode="auto">
            <a:xfrm>
              <a:off x="426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07" name="Oval 327"/>
            <p:cNvSpPr>
              <a:spLocks noChangeAspect="1" noChangeArrowheads="1"/>
            </p:cNvSpPr>
            <p:nvPr/>
          </p:nvSpPr>
          <p:spPr bwMode="auto">
            <a:xfrm>
              <a:off x="499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08" name="Oval 328"/>
            <p:cNvSpPr>
              <a:spLocks noChangeAspect="1" noChangeArrowheads="1"/>
            </p:cNvSpPr>
            <p:nvPr/>
          </p:nvSpPr>
          <p:spPr bwMode="auto">
            <a:xfrm>
              <a:off x="4224" y="2539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74409" name="Oval 329"/>
            <p:cNvSpPr>
              <a:spLocks noChangeAspect="1" noChangeArrowheads="1"/>
            </p:cNvSpPr>
            <p:nvPr/>
          </p:nvSpPr>
          <p:spPr bwMode="auto">
            <a:xfrm>
              <a:off x="4675" y="230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410" name="Oval 330"/>
            <p:cNvSpPr>
              <a:spLocks noChangeAspect="1" noChangeArrowheads="1"/>
            </p:cNvSpPr>
            <p:nvPr/>
          </p:nvSpPr>
          <p:spPr bwMode="auto">
            <a:xfrm>
              <a:off x="3936" y="2304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74411" name="Oval 331"/>
            <p:cNvSpPr>
              <a:spLocks noChangeAspect="1" noChangeArrowheads="1"/>
            </p:cNvSpPr>
            <p:nvPr/>
          </p:nvSpPr>
          <p:spPr bwMode="auto">
            <a:xfrm>
              <a:off x="2803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74412" name="Oval 332"/>
            <p:cNvSpPr>
              <a:spLocks noChangeAspect="1" noChangeArrowheads="1"/>
            </p:cNvSpPr>
            <p:nvPr/>
          </p:nvSpPr>
          <p:spPr bwMode="auto">
            <a:xfrm>
              <a:off x="3532" y="2035"/>
              <a:ext cx="173" cy="173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algn="ctr" eaLnBrk="1" hangingPunct="1"/>
              <a:r>
                <a:rPr lang="en-US" sz="1000">
                  <a:latin typeface="Arial" charset="0"/>
                  <a:cs typeface="Arial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  <p:bldP spid="174084" grpId="0"/>
      <p:bldP spid="174127" grpId="0"/>
      <p:bldP spid="174128" grpId="0"/>
      <p:bldP spid="174128" grpId="1"/>
      <p:bldP spid="174204" grpId="0"/>
      <p:bldP spid="174253" grpId="0"/>
      <p:bldP spid="1742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AOMDDs</a:t>
            </a:r>
            <a:endParaRPr lang="en-US" sz="4000" dirty="0"/>
          </a:p>
        </p:txBody>
      </p:sp>
      <p:sp>
        <p:nvSpPr>
          <p:cNvPr id="1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E1397B1A-0F4F-4345-B357-E24F702E481D}" type="slidenum">
              <a:rPr lang="en-US"/>
              <a:pPr algn="r"/>
              <a:t>14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02063" y="2070100"/>
            <a:ext cx="3422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Point dead-ends to terminal node “0”</a:t>
            </a:r>
          </a:p>
          <a:p>
            <a:pPr algn="l" eaLnBrk="1" hangingPunct="1"/>
            <a:endParaRPr lang="en-US" b="1">
              <a:solidFill>
                <a:schemeClr val="hlink"/>
              </a:solidFill>
              <a:latin typeface="Times New Roman" pitchFamily="18" charset="0"/>
            </a:endParaRPr>
          </a:p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Point goods to terminal node “1”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67350" y="3105150"/>
            <a:ext cx="2819400" cy="2762250"/>
            <a:chOff x="3204" y="2112"/>
            <a:chExt cx="1776" cy="1740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3768" y="328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6326" name="Oval 6"/>
            <p:cNvSpPr>
              <a:spLocks noChangeAspect="1" noChangeArrowheads="1"/>
            </p:cNvSpPr>
            <p:nvPr/>
          </p:nvSpPr>
          <p:spPr bwMode="auto">
            <a:xfrm>
              <a:off x="4003" y="21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6327" name="Rectangle 7"/>
            <p:cNvSpPr>
              <a:spLocks noChangeAspect="1" noChangeArrowheads="1"/>
            </p:cNvSpPr>
            <p:nvPr/>
          </p:nvSpPr>
          <p:spPr bwMode="auto">
            <a:xfrm>
              <a:off x="3954" y="22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28" name="Rectangle 8"/>
            <p:cNvSpPr>
              <a:spLocks noChangeAspect="1" noChangeArrowheads="1"/>
            </p:cNvSpPr>
            <p:nvPr/>
          </p:nvSpPr>
          <p:spPr bwMode="auto">
            <a:xfrm>
              <a:off x="4116" y="22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29" name="AutoShape 9"/>
            <p:cNvCxnSpPr>
              <a:cxnSpLocks noChangeShapeType="1"/>
              <a:stCxn id="56326" idx="4"/>
              <a:endCxn id="56327" idx="0"/>
            </p:cNvCxnSpPr>
            <p:nvPr/>
          </p:nvCxnSpPr>
          <p:spPr bwMode="auto">
            <a:xfrm flipH="1">
              <a:off x="3987" y="22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30" name="AutoShape 10"/>
            <p:cNvCxnSpPr>
              <a:cxnSpLocks noChangeShapeType="1"/>
              <a:stCxn id="56326" idx="4"/>
              <a:endCxn id="56328" idx="0"/>
            </p:cNvCxnSpPr>
            <p:nvPr/>
          </p:nvCxnSpPr>
          <p:spPr bwMode="auto">
            <a:xfrm>
              <a:off x="4068" y="22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31" name="Oval 11"/>
            <p:cNvSpPr>
              <a:spLocks noChangeAspect="1" noChangeArrowheads="1"/>
            </p:cNvSpPr>
            <p:nvPr/>
          </p:nvSpPr>
          <p:spPr bwMode="auto">
            <a:xfrm>
              <a:off x="3313" y="25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6332" name="Rectangle 12"/>
            <p:cNvSpPr>
              <a:spLocks noChangeAspect="1" noChangeArrowheads="1"/>
            </p:cNvSpPr>
            <p:nvPr/>
          </p:nvSpPr>
          <p:spPr bwMode="auto">
            <a:xfrm>
              <a:off x="3264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33" name="Rectangle 13"/>
            <p:cNvSpPr>
              <a:spLocks noChangeAspect="1" noChangeArrowheads="1"/>
            </p:cNvSpPr>
            <p:nvPr/>
          </p:nvSpPr>
          <p:spPr bwMode="auto">
            <a:xfrm>
              <a:off x="3426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34" name="AutoShape 14"/>
            <p:cNvCxnSpPr>
              <a:cxnSpLocks noChangeShapeType="1"/>
              <a:stCxn id="56331" idx="4"/>
              <a:endCxn id="56332" idx="0"/>
            </p:cNvCxnSpPr>
            <p:nvPr/>
          </p:nvCxnSpPr>
          <p:spPr bwMode="auto">
            <a:xfrm flipH="1">
              <a:off x="3297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35" name="AutoShape 15"/>
            <p:cNvCxnSpPr>
              <a:cxnSpLocks noChangeShapeType="1"/>
              <a:stCxn id="56331" idx="4"/>
              <a:endCxn id="56333" idx="0"/>
            </p:cNvCxnSpPr>
            <p:nvPr/>
          </p:nvCxnSpPr>
          <p:spPr bwMode="auto">
            <a:xfrm>
              <a:off x="3378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36" name="AutoShape 16"/>
            <p:cNvSpPr>
              <a:spLocks noChangeArrowheads="1"/>
            </p:cNvSpPr>
            <p:nvPr/>
          </p:nvSpPr>
          <p:spPr bwMode="auto">
            <a:xfrm>
              <a:off x="4116" y="328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6337" name="Oval 17"/>
            <p:cNvSpPr>
              <a:spLocks noChangeAspect="1" noChangeArrowheads="1"/>
            </p:cNvSpPr>
            <p:nvPr/>
          </p:nvSpPr>
          <p:spPr bwMode="auto">
            <a:xfrm>
              <a:off x="4027" y="29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6338" name="Rectangle 18"/>
            <p:cNvSpPr>
              <a:spLocks noChangeAspect="1" noChangeArrowheads="1"/>
            </p:cNvSpPr>
            <p:nvPr/>
          </p:nvSpPr>
          <p:spPr bwMode="auto">
            <a:xfrm>
              <a:off x="3978" y="30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39" name="Rectangle 19"/>
            <p:cNvSpPr>
              <a:spLocks noChangeAspect="1" noChangeArrowheads="1"/>
            </p:cNvSpPr>
            <p:nvPr/>
          </p:nvSpPr>
          <p:spPr bwMode="auto">
            <a:xfrm>
              <a:off x="4140" y="30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40" name="AutoShape 20"/>
            <p:cNvCxnSpPr>
              <a:cxnSpLocks noChangeShapeType="1"/>
              <a:stCxn id="56337" idx="4"/>
              <a:endCxn id="56338" idx="0"/>
            </p:cNvCxnSpPr>
            <p:nvPr/>
          </p:nvCxnSpPr>
          <p:spPr bwMode="auto">
            <a:xfrm flipH="1">
              <a:off x="4011" y="30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1" name="AutoShape 21"/>
            <p:cNvCxnSpPr>
              <a:cxnSpLocks noChangeShapeType="1"/>
              <a:stCxn id="56337" idx="4"/>
              <a:endCxn id="56339" idx="0"/>
            </p:cNvCxnSpPr>
            <p:nvPr/>
          </p:nvCxnSpPr>
          <p:spPr bwMode="auto">
            <a:xfrm>
              <a:off x="4092" y="30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2" name="AutoShape 22"/>
            <p:cNvCxnSpPr>
              <a:cxnSpLocks noChangeShapeType="1"/>
              <a:stCxn id="56338" idx="2"/>
              <a:endCxn id="56325" idx="0"/>
            </p:cNvCxnSpPr>
            <p:nvPr/>
          </p:nvCxnSpPr>
          <p:spPr bwMode="auto">
            <a:xfrm flipH="1">
              <a:off x="3912" y="3152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43" name="AutoShape 23"/>
            <p:cNvCxnSpPr>
              <a:cxnSpLocks noChangeShapeType="1"/>
              <a:stCxn id="56339" idx="2"/>
              <a:endCxn id="56336" idx="0"/>
            </p:cNvCxnSpPr>
            <p:nvPr/>
          </p:nvCxnSpPr>
          <p:spPr bwMode="auto">
            <a:xfrm>
              <a:off x="4173" y="3152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44" name="AutoShape 24"/>
            <p:cNvCxnSpPr>
              <a:cxnSpLocks noChangeShapeType="1"/>
              <a:stCxn id="56332" idx="2"/>
              <a:endCxn id="56325" idx="0"/>
            </p:cNvCxnSpPr>
            <p:nvPr/>
          </p:nvCxnSpPr>
          <p:spPr bwMode="auto">
            <a:xfrm>
              <a:off x="3297" y="2752"/>
              <a:ext cx="615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45" name="AutoShape 25"/>
            <p:cNvCxnSpPr>
              <a:cxnSpLocks noChangeShapeType="1"/>
              <a:stCxn id="56333" idx="2"/>
              <a:endCxn id="56337" idx="0"/>
            </p:cNvCxnSpPr>
            <p:nvPr/>
          </p:nvCxnSpPr>
          <p:spPr bwMode="auto">
            <a:xfrm>
              <a:off x="3459" y="2752"/>
              <a:ext cx="63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46" name="Oval 26"/>
            <p:cNvSpPr>
              <a:spLocks noChangeAspect="1" noChangeArrowheads="1"/>
            </p:cNvSpPr>
            <p:nvPr/>
          </p:nvSpPr>
          <p:spPr bwMode="auto">
            <a:xfrm>
              <a:off x="4693" y="251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6347" name="Rectangle 27"/>
            <p:cNvSpPr>
              <a:spLocks noChangeAspect="1" noChangeArrowheads="1"/>
            </p:cNvSpPr>
            <p:nvPr/>
          </p:nvSpPr>
          <p:spPr bwMode="auto">
            <a:xfrm>
              <a:off x="4644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6348" name="Rectangle 28"/>
            <p:cNvSpPr>
              <a:spLocks noChangeAspect="1" noChangeArrowheads="1"/>
            </p:cNvSpPr>
            <p:nvPr/>
          </p:nvSpPr>
          <p:spPr bwMode="auto">
            <a:xfrm>
              <a:off x="4806" y="266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6349" name="AutoShape 29"/>
            <p:cNvCxnSpPr>
              <a:cxnSpLocks noChangeShapeType="1"/>
              <a:stCxn id="56346" idx="4"/>
              <a:endCxn id="56347" idx="0"/>
            </p:cNvCxnSpPr>
            <p:nvPr/>
          </p:nvCxnSpPr>
          <p:spPr bwMode="auto">
            <a:xfrm flipH="1">
              <a:off x="4677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0" name="AutoShape 30"/>
            <p:cNvCxnSpPr>
              <a:cxnSpLocks noChangeShapeType="1"/>
              <a:stCxn id="56346" idx="4"/>
              <a:endCxn id="56348" idx="0"/>
            </p:cNvCxnSpPr>
            <p:nvPr/>
          </p:nvCxnSpPr>
          <p:spPr bwMode="auto">
            <a:xfrm>
              <a:off x="4758" y="262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1" name="AutoShape 31"/>
            <p:cNvCxnSpPr>
              <a:cxnSpLocks noChangeShapeType="1"/>
              <a:stCxn id="56347" idx="2"/>
              <a:endCxn id="56337" idx="0"/>
            </p:cNvCxnSpPr>
            <p:nvPr/>
          </p:nvCxnSpPr>
          <p:spPr bwMode="auto">
            <a:xfrm flipH="1">
              <a:off x="4092" y="2752"/>
              <a:ext cx="58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52" name="AutoShape 32"/>
            <p:cNvCxnSpPr>
              <a:cxnSpLocks noChangeShapeType="1"/>
              <a:stCxn id="56348" idx="2"/>
              <a:endCxn id="56337" idx="0"/>
            </p:cNvCxnSpPr>
            <p:nvPr/>
          </p:nvCxnSpPr>
          <p:spPr bwMode="auto">
            <a:xfrm flipH="1">
              <a:off x="4092" y="2752"/>
              <a:ext cx="74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6353" name="AutoShape 33"/>
            <p:cNvCxnSpPr>
              <a:cxnSpLocks noChangeShapeType="1"/>
              <a:stCxn id="56327" idx="2"/>
              <a:endCxn id="56331" idx="0"/>
            </p:cNvCxnSpPr>
            <p:nvPr/>
          </p:nvCxnSpPr>
          <p:spPr bwMode="auto">
            <a:xfrm flipH="1">
              <a:off x="3378" y="2352"/>
              <a:ext cx="609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6354" name="AutoShape 34"/>
            <p:cNvCxnSpPr>
              <a:cxnSpLocks noChangeShapeType="1"/>
              <a:stCxn id="56328" idx="2"/>
              <a:endCxn id="56346" idx="0"/>
            </p:cNvCxnSpPr>
            <p:nvPr/>
          </p:nvCxnSpPr>
          <p:spPr bwMode="auto">
            <a:xfrm>
              <a:off x="4149" y="2352"/>
              <a:ext cx="609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6355" name="Text Box 35"/>
            <p:cNvSpPr txBox="1">
              <a:spLocks noChangeArrowheads="1"/>
            </p:cNvSpPr>
            <p:nvPr/>
          </p:nvSpPr>
          <p:spPr bwMode="auto">
            <a:xfrm>
              <a:off x="3204" y="3679"/>
              <a:ext cx="1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Decision Diagram</a:t>
              </a:r>
            </a:p>
          </p:txBody>
        </p:sp>
      </p:grpSp>
      <p:sp>
        <p:nvSpPr>
          <p:cNvPr id="56356" name="AutoShape 36"/>
          <p:cNvSpPr>
            <a:spLocks noChangeArrowheads="1"/>
          </p:cNvSpPr>
          <p:nvPr/>
        </p:nvSpPr>
        <p:spPr bwMode="auto">
          <a:xfrm>
            <a:off x="4095750" y="4629150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Oval 37"/>
          <p:cNvSpPr>
            <a:spLocks noChangeAspect="1" noChangeArrowheads="1"/>
          </p:cNvSpPr>
          <p:nvPr/>
        </p:nvSpPr>
        <p:spPr bwMode="auto">
          <a:xfrm>
            <a:off x="2668588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56358" name="Oval 38"/>
          <p:cNvSpPr>
            <a:spLocks noChangeAspect="1" noChangeArrowheads="1"/>
          </p:cNvSpPr>
          <p:nvPr/>
        </p:nvSpPr>
        <p:spPr bwMode="auto">
          <a:xfrm>
            <a:off x="2668588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56359" name="Oval 39"/>
          <p:cNvSpPr>
            <a:spLocks noChangeAspect="1" noChangeArrowheads="1"/>
          </p:cNvSpPr>
          <p:nvPr/>
        </p:nvSpPr>
        <p:spPr bwMode="auto">
          <a:xfrm>
            <a:off x="2670175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56360" name="AutoShape 40"/>
          <p:cNvCxnSpPr>
            <a:cxnSpLocks noChangeAspect="1" noChangeShapeType="1"/>
            <a:stCxn id="56357" idx="4"/>
            <a:endCxn id="56358" idx="0"/>
          </p:cNvCxnSpPr>
          <p:nvPr/>
        </p:nvCxnSpPr>
        <p:spPr bwMode="auto">
          <a:xfrm>
            <a:off x="2781300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361" name="AutoShape 41"/>
          <p:cNvCxnSpPr>
            <a:cxnSpLocks noChangeShapeType="1"/>
            <a:stCxn id="56358" idx="4"/>
            <a:endCxn id="56359" idx="0"/>
          </p:cNvCxnSpPr>
          <p:nvPr/>
        </p:nvCxnSpPr>
        <p:spPr bwMode="auto">
          <a:xfrm>
            <a:off x="2781300" y="2576513"/>
            <a:ext cx="1588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56438" name="Group 118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762000" y="3790950"/>
            <a:ext cx="2819400" cy="2076450"/>
            <a:chOff x="480" y="2388"/>
            <a:chExt cx="1776" cy="1308"/>
          </a:xfrm>
        </p:grpSpPr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589" y="2388"/>
              <a:ext cx="1559" cy="1040"/>
              <a:chOff x="589" y="2388"/>
              <a:chExt cx="1559" cy="1040"/>
            </a:xfrm>
          </p:grpSpPr>
          <p:sp>
            <p:nvSpPr>
              <p:cNvPr id="56416" name="Oval 96"/>
              <p:cNvSpPr>
                <a:spLocks noChangeAspect="1" noChangeArrowheads="1"/>
              </p:cNvSpPr>
              <p:nvPr/>
            </p:nvSpPr>
            <p:spPr bwMode="auto">
              <a:xfrm>
                <a:off x="1279" y="23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56417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1230" y="25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6418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1392" y="25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19" name="AutoShape 99"/>
              <p:cNvCxnSpPr>
                <a:cxnSpLocks noChangeShapeType="1"/>
                <a:stCxn id="56416" idx="4"/>
                <a:endCxn id="56417" idx="0"/>
              </p:cNvCxnSpPr>
              <p:nvPr/>
            </p:nvCxnSpPr>
            <p:spPr bwMode="auto">
              <a:xfrm flipH="1">
                <a:off x="1263" y="25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20" name="AutoShape 100"/>
              <p:cNvCxnSpPr>
                <a:cxnSpLocks noChangeShapeType="1"/>
                <a:stCxn id="56416" idx="4"/>
                <a:endCxn id="56418" idx="0"/>
              </p:cNvCxnSpPr>
              <p:nvPr/>
            </p:nvCxnSpPr>
            <p:spPr bwMode="auto">
              <a:xfrm>
                <a:off x="1344" y="25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1" name="Oval 101"/>
              <p:cNvSpPr>
                <a:spLocks noChangeAspect="1" noChangeArrowheads="1"/>
              </p:cNvSpPr>
              <p:nvPr/>
            </p:nvSpPr>
            <p:spPr bwMode="auto">
              <a:xfrm>
                <a:off x="589" y="27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6422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702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23" name="AutoShape 103"/>
              <p:cNvCxnSpPr>
                <a:cxnSpLocks noChangeShapeType="1"/>
                <a:stCxn id="56421" idx="4"/>
                <a:endCxn id="56422" idx="0"/>
              </p:cNvCxnSpPr>
              <p:nvPr/>
            </p:nvCxnSpPr>
            <p:spPr bwMode="auto">
              <a:xfrm>
                <a:off x="654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4" name="Oval 104"/>
              <p:cNvSpPr>
                <a:spLocks noChangeAspect="1" noChangeArrowheads="1"/>
              </p:cNvSpPr>
              <p:nvPr/>
            </p:nvSpPr>
            <p:spPr bwMode="auto">
              <a:xfrm>
                <a:off x="1303" y="31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6425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1416" y="33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26" name="AutoShape 106"/>
              <p:cNvCxnSpPr>
                <a:cxnSpLocks noChangeShapeType="1"/>
                <a:stCxn id="56424" idx="4"/>
                <a:endCxn id="56425" idx="0"/>
              </p:cNvCxnSpPr>
              <p:nvPr/>
            </p:nvCxnSpPr>
            <p:spPr bwMode="auto">
              <a:xfrm>
                <a:off x="1368" y="33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27" name="AutoShape 107"/>
              <p:cNvCxnSpPr>
                <a:cxnSpLocks noChangeShapeType="1"/>
                <a:stCxn id="56422" idx="2"/>
                <a:endCxn id="56424" idx="0"/>
              </p:cNvCxnSpPr>
              <p:nvPr/>
            </p:nvCxnSpPr>
            <p:spPr bwMode="auto">
              <a:xfrm>
                <a:off x="735" y="3028"/>
                <a:ext cx="633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56428" name="Oval 108"/>
              <p:cNvSpPr>
                <a:spLocks noChangeAspect="1" noChangeArrowheads="1"/>
              </p:cNvSpPr>
              <p:nvPr/>
            </p:nvSpPr>
            <p:spPr bwMode="auto">
              <a:xfrm>
                <a:off x="1969" y="2788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6429" name="Rectangle 109"/>
              <p:cNvSpPr>
                <a:spLocks noChangeAspect="1" noChangeArrowheads="1"/>
              </p:cNvSpPr>
              <p:nvPr/>
            </p:nvSpPr>
            <p:spPr bwMode="auto">
              <a:xfrm>
                <a:off x="1920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6430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082" y="2945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6431" name="AutoShape 111"/>
              <p:cNvCxnSpPr>
                <a:cxnSpLocks noChangeShapeType="1"/>
                <a:stCxn id="56428" idx="4"/>
                <a:endCxn id="56429" idx="0"/>
              </p:cNvCxnSpPr>
              <p:nvPr/>
            </p:nvCxnSpPr>
            <p:spPr bwMode="auto">
              <a:xfrm flipH="1">
                <a:off x="1953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2" name="AutoShape 112"/>
              <p:cNvCxnSpPr>
                <a:cxnSpLocks noChangeShapeType="1"/>
                <a:stCxn id="56428" idx="4"/>
                <a:endCxn id="56430" idx="0"/>
              </p:cNvCxnSpPr>
              <p:nvPr/>
            </p:nvCxnSpPr>
            <p:spPr bwMode="auto">
              <a:xfrm>
                <a:off x="2034" y="2903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3" name="AutoShape 113"/>
              <p:cNvCxnSpPr>
                <a:cxnSpLocks noChangeShapeType="1"/>
                <a:stCxn id="56429" idx="2"/>
                <a:endCxn id="56424" idx="0"/>
              </p:cNvCxnSpPr>
              <p:nvPr/>
            </p:nvCxnSpPr>
            <p:spPr bwMode="auto">
              <a:xfrm flipH="1">
                <a:off x="1368" y="3028"/>
                <a:ext cx="585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6434" name="AutoShape 114"/>
              <p:cNvCxnSpPr>
                <a:cxnSpLocks noChangeShapeType="1"/>
                <a:stCxn id="56430" idx="2"/>
                <a:endCxn id="56424" idx="0"/>
              </p:cNvCxnSpPr>
              <p:nvPr/>
            </p:nvCxnSpPr>
            <p:spPr bwMode="auto">
              <a:xfrm flipH="1">
                <a:off x="1368" y="3028"/>
                <a:ext cx="747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6435" name="AutoShape 115"/>
              <p:cNvCxnSpPr>
                <a:cxnSpLocks noChangeShapeType="1"/>
                <a:stCxn id="56417" idx="2"/>
                <a:endCxn id="56421" idx="0"/>
              </p:cNvCxnSpPr>
              <p:nvPr/>
            </p:nvCxnSpPr>
            <p:spPr bwMode="auto">
              <a:xfrm flipH="1">
                <a:off x="654" y="2628"/>
                <a:ext cx="609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6436" name="AutoShape 116"/>
              <p:cNvCxnSpPr>
                <a:cxnSpLocks noChangeShapeType="1"/>
                <a:stCxn id="56418" idx="2"/>
                <a:endCxn id="56428" idx="0"/>
              </p:cNvCxnSpPr>
              <p:nvPr/>
            </p:nvCxnSpPr>
            <p:spPr bwMode="auto">
              <a:xfrm>
                <a:off x="1425" y="2628"/>
                <a:ext cx="609" cy="1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6437" name="Text Box 117"/>
            <p:cNvSpPr txBox="1">
              <a:spLocks noChangeArrowheads="1"/>
            </p:cNvSpPr>
            <p:nvPr/>
          </p:nvSpPr>
          <p:spPr bwMode="auto">
            <a:xfrm>
              <a:off x="480" y="3523"/>
              <a:ext cx="17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latin typeface="Times New Roman" pitchFamily="18" charset="0"/>
                </a:rPr>
                <a:t>Minimal AND/OR graph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</a:t>
            </a:r>
            <a:r>
              <a:rPr lang="en-US" dirty="0" smtClean="0"/>
              <a:t>Redundancy</a:t>
            </a:r>
            <a:endParaRPr lang="en-US" dirty="0"/>
          </a:p>
        </p:txBody>
      </p:sp>
      <p:sp>
        <p:nvSpPr>
          <p:cNvPr id="19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 algn="r"/>
            <a:fld id="{34EAC2CB-5C90-4A47-82A6-3D02B0498D95}" type="slidenum">
              <a:rPr lang="en-US"/>
              <a:pPr algn="r"/>
              <a:t>15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5438" y="3543300"/>
            <a:ext cx="2022475" cy="2324100"/>
            <a:chOff x="79" y="2323"/>
            <a:chExt cx="1274" cy="1464"/>
          </a:xfrm>
        </p:grpSpPr>
        <p:sp>
          <p:nvSpPr>
            <p:cNvPr id="58372" name="AutoShape 4"/>
            <p:cNvSpPr>
              <a:spLocks noChangeArrowheads="1"/>
            </p:cNvSpPr>
            <p:nvPr/>
          </p:nvSpPr>
          <p:spPr bwMode="auto">
            <a:xfrm>
              <a:off x="187" y="3499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8373" name="Oval 5"/>
            <p:cNvSpPr>
              <a:spLocks noChangeAspect="1" noChangeArrowheads="1"/>
            </p:cNvSpPr>
            <p:nvPr/>
          </p:nvSpPr>
          <p:spPr bwMode="auto">
            <a:xfrm>
              <a:off x="422" y="23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8374" name="Rectangle 6"/>
            <p:cNvSpPr>
              <a:spLocks noChangeAspect="1" noChangeArrowheads="1"/>
            </p:cNvSpPr>
            <p:nvPr/>
          </p:nvSpPr>
          <p:spPr bwMode="auto">
            <a:xfrm>
              <a:off x="373" y="24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75" name="Rectangle 7"/>
            <p:cNvSpPr>
              <a:spLocks noChangeAspect="1" noChangeArrowheads="1"/>
            </p:cNvSpPr>
            <p:nvPr/>
          </p:nvSpPr>
          <p:spPr bwMode="auto">
            <a:xfrm>
              <a:off x="535" y="24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76" name="AutoShape 8"/>
            <p:cNvCxnSpPr>
              <a:cxnSpLocks noChangeShapeType="1"/>
              <a:stCxn id="58373" idx="4"/>
              <a:endCxn id="58374" idx="0"/>
            </p:cNvCxnSpPr>
            <p:nvPr/>
          </p:nvCxnSpPr>
          <p:spPr bwMode="auto">
            <a:xfrm flipH="1">
              <a:off x="406" y="24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77" name="AutoShape 9"/>
            <p:cNvCxnSpPr>
              <a:cxnSpLocks noChangeShapeType="1"/>
              <a:stCxn id="58373" idx="4"/>
              <a:endCxn id="58375" idx="0"/>
            </p:cNvCxnSpPr>
            <p:nvPr/>
          </p:nvCxnSpPr>
          <p:spPr bwMode="auto">
            <a:xfrm>
              <a:off x="487" y="24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78" name="Oval 10"/>
            <p:cNvSpPr>
              <a:spLocks noChangeAspect="1" noChangeArrowheads="1"/>
            </p:cNvSpPr>
            <p:nvPr/>
          </p:nvSpPr>
          <p:spPr bwMode="auto">
            <a:xfrm>
              <a:off x="128" y="27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379" name="Rectangle 11"/>
            <p:cNvSpPr>
              <a:spLocks noChangeAspect="1" noChangeArrowheads="1"/>
            </p:cNvSpPr>
            <p:nvPr/>
          </p:nvSpPr>
          <p:spPr bwMode="auto">
            <a:xfrm>
              <a:off x="79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80" name="Rectangle 12"/>
            <p:cNvSpPr>
              <a:spLocks noChangeAspect="1" noChangeArrowheads="1"/>
            </p:cNvSpPr>
            <p:nvPr/>
          </p:nvSpPr>
          <p:spPr bwMode="auto">
            <a:xfrm>
              <a:off x="241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81" name="AutoShape 13"/>
            <p:cNvCxnSpPr>
              <a:cxnSpLocks noChangeShapeType="1"/>
              <a:stCxn id="58378" idx="4"/>
              <a:endCxn id="58379" idx="0"/>
            </p:cNvCxnSpPr>
            <p:nvPr/>
          </p:nvCxnSpPr>
          <p:spPr bwMode="auto">
            <a:xfrm flipH="1">
              <a:off x="112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2" name="AutoShape 14"/>
            <p:cNvCxnSpPr>
              <a:cxnSpLocks noChangeShapeType="1"/>
              <a:stCxn id="58378" idx="4"/>
              <a:endCxn id="58380" idx="0"/>
            </p:cNvCxnSpPr>
            <p:nvPr/>
          </p:nvCxnSpPr>
          <p:spPr bwMode="auto">
            <a:xfrm>
              <a:off x="193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83" name="AutoShape 15"/>
            <p:cNvSpPr>
              <a:spLocks noChangeArrowheads="1"/>
            </p:cNvSpPr>
            <p:nvPr/>
          </p:nvSpPr>
          <p:spPr bwMode="auto">
            <a:xfrm>
              <a:off x="535" y="3499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8384" name="Oval 16"/>
            <p:cNvSpPr>
              <a:spLocks noChangeAspect="1" noChangeArrowheads="1"/>
            </p:cNvSpPr>
            <p:nvPr/>
          </p:nvSpPr>
          <p:spPr bwMode="auto">
            <a:xfrm>
              <a:off x="446" y="31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8385" name="Rectangle 17"/>
            <p:cNvSpPr>
              <a:spLocks noChangeAspect="1" noChangeArrowheads="1"/>
            </p:cNvSpPr>
            <p:nvPr/>
          </p:nvSpPr>
          <p:spPr bwMode="auto">
            <a:xfrm>
              <a:off x="397" y="32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86" name="Rectangle 18"/>
            <p:cNvSpPr>
              <a:spLocks noChangeAspect="1" noChangeArrowheads="1"/>
            </p:cNvSpPr>
            <p:nvPr/>
          </p:nvSpPr>
          <p:spPr bwMode="auto">
            <a:xfrm>
              <a:off x="559" y="32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87" name="AutoShape 19"/>
            <p:cNvCxnSpPr>
              <a:cxnSpLocks noChangeShapeType="1"/>
              <a:stCxn id="58384" idx="4"/>
              <a:endCxn id="58385" idx="0"/>
            </p:cNvCxnSpPr>
            <p:nvPr/>
          </p:nvCxnSpPr>
          <p:spPr bwMode="auto">
            <a:xfrm flipH="1">
              <a:off x="430" y="32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8" name="AutoShape 20"/>
            <p:cNvCxnSpPr>
              <a:cxnSpLocks noChangeShapeType="1"/>
              <a:stCxn id="58384" idx="4"/>
              <a:endCxn id="58386" idx="0"/>
            </p:cNvCxnSpPr>
            <p:nvPr/>
          </p:nvCxnSpPr>
          <p:spPr bwMode="auto">
            <a:xfrm>
              <a:off x="511" y="32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89" name="AutoShape 21"/>
            <p:cNvCxnSpPr>
              <a:cxnSpLocks noChangeShapeType="1"/>
              <a:stCxn id="58385" idx="2"/>
              <a:endCxn id="58372" idx="0"/>
            </p:cNvCxnSpPr>
            <p:nvPr/>
          </p:nvCxnSpPr>
          <p:spPr bwMode="auto">
            <a:xfrm flipH="1">
              <a:off x="331" y="3363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0" name="AutoShape 22"/>
            <p:cNvCxnSpPr>
              <a:cxnSpLocks noChangeShapeType="1"/>
              <a:stCxn id="58386" idx="2"/>
              <a:endCxn id="58383" idx="0"/>
            </p:cNvCxnSpPr>
            <p:nvPr/>
          </p:nvCxnSpPr>
          <p:spPr bwMode="auto">
            <a:xfrm>
              <a:off x="592" y="3363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1" name="AutoShape 23"/>
            <p:cNvCxnSpPr>
              <a:cxnSpLocks noChangeShapeType="1"/>
              <a:stCxn id="58379" idx="2"/>
              <a:endCxn id="58372" idx="0"/>
            </p:cNvCxnSpPr>
            <p:nvPr/>
          </p:nvCxnSpPr>
          <p:spPr bwMode="auto">
            <a:xfrm>
              <a:off x="112" y="2963"/>
              <a:ext cx="219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2" name="AutoShape 24"/>
            <p:cNvCxnSpPr>
              <a:cxnSpLocks noChangeShapeType="1"/>
              <a:stCxn id="58380" idx="2"/>
              <a:endCxn id="58384" idx="0"/>
            </p:cNvCxnSpPr>
            <p:nvPr/>
          </p:nvCxnSpPr>
          <p:spPr bwMode="auto">
            <a:xfrm>
              <a:off x="274" y="2963"/>
              <a:ext cx="23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393" name="Oval 25"/>
            <p:cNvSpPr>
              <a:spLocks noChangeAspect="1" noChangeArrowheads="1"/>
            </p:cNvSpPr>
            <p:nvPr/>
          </p:nvSpPr>
          <p:spPr bwMode="auto">
            <a:xfrm>
              <a:off x="788" y="2723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394" name="Rectangle 26"/>
            <p:cNvSpPr>
              <a:spLocks noChangeAspect="1" noChangeArrowheads="1"/>
            </p:cNvSpPr>
            <p:nvPr/>
          </p:nvSpPr>
          <p:spPr bwMode="auto">
            <a:xfrm>
              <a:off x="739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395" name="Rectangle 27"/>
            <p:cNvSpPr>
              <a:spLocks noChangeAspect="1" noChangeArrowheads="1"/>
            </p:cNvSpPr>
            <p:nvPr/>
          </p:nvSpPr>
          <p:spPr bwMode="auto">
            <a:xfrm>
              <a:off x="901" y="2880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396" name="AutoShape 28"/>
            <p:cNvCxnSpPr>
              <a:cxnSpLocks noChangeShapeType="1"/>
              <a:stCxn id="58393" idx="4"/>
              <a:endCxn id="58394" idx="0"/>
            </p:cNvCxnSpPr>
            <p:nvPr/>
          </p:nvCxnSpPr>
          <p:spPr bwMode="auto">
            <a:xfrm flipH="1">
              <a:off x="772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7" name="AutoShape 29"/>
            <p:cNvCxnSpPr>
              <a:cxnSpLocks noChangeShapeType="1"/>
              <a:stCxn id="58393" idx="4"/>
              <a:endCxn id="58395" idx="0"/>
            </p:cNvCxnSpPr>
            <p:nvPr/>
          </p:nvCxnSpPr>
          <p:spPr bwMode="auto">
            <a:xfrm>
              <a:off x="853" y="2838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398" name="AutoShape 30"/>
            <p:cNvCxnSpPr>
              <a:cxnSpLocks noChangeShapeType="1"/>
              <a:stCxn id="58394" idx="2"/>
              <a:endCxn id="58384" idx="0"/>
            </p:cNvCxnSpPr>
            <p:nvPr/>
          </p:nvCxnSpPr>
          <p:spPr bwMode="auto">
            <a:xfrm flipH="1">
              <a:off x="511" y="2963"/>
              <a:ext cx="261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399" name="AutoShape 31"/>
            <p:cNvCxnSpPr>
              <a:cxnSpLocks noChangeShapeType="1"/>
              <a:stCxn id="58395" idx="2"/>
              <a:endCxn id="58384" idx="0"/>
            </p:cNvCxnSpPr>
            <p:nvPr/>
          </p:nvCxnSpPr>
          <p:spPr bwMode="auto">
            <a:xfrm flipH="1">
              <a:off x="511" y="2963"/>
              <a:ext cx="42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00" name="AutoShape 32"/>
            <p:cNvCxnSpPr>
              <a:cxnSpLocks noChangeShapeType="1"/>
              <a:stCxn id="58374" idx="2"/>
              <a:endCxn id="58378" idx="0"/>
            </p:cNvCxnSpPr>
            <p:nvPr/>
          </p:nvCxnSpPr>
          <p:spPr bwMode="auto">
            <a:xfrm flipH="1">
              <a:off x="193" y="2563"/>
              <a:ext cx="21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01" name="AutoShape 33"/>
            <p:cNvCxnSpPr>
              <a:cxnSpLocks noChangeShapeType="1"/>
              <a:stCxn id="58375" idx="2"/>
              <a:endCxn id="58393" idx="0"/>
            </p:cNvCxnSpPr>
            <p:nvPr/>
          </p:nvCxnSpPr>
          <p:spPr bwMode="auto">
            <a:xfrm>
              <a:off x="568" y="2563"/>
              <a:ext cx="28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595" y="2569"/>
              <a:ext cx="528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Text Box 35"/>
            <p:cNvSpPr txBox="1">
              <a:spLocks noChangeArrowheads="1"/>
            </p:cNvSpPr>
            <p:nvPr/>
          </p:nvSpPr>
          <p:spPr bwMode="auto">
            <a:xfrm>
              <a:off x="661" y="2369"/>
              <a:ext cx="6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b="1">
                  <a:solidFill>
                    <a:schemeClr val="hlink"/>
                  </a:solidFill>
                  <a:latin typeface="Times New Roman" pitchFamily="18" charset="0"/>
                </a:rPr>
                <a:t>redundant</a:t>
              </a:r>
            </a:p>
          </p:txBody>
        </p:sp>
      </p:grp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200400" y="20701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Group OR node together with its AND children into a 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meta-node</a:t>
            </a:r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>
            <a:off x="2105025" y="4324350"/>
            <a:ext cx="636588" cy="381000"/>
          </a:xfrm>
          <a:prstGeom prst="rightArrow">
            <a:avLst>
              <a:gd name="adj1" fmla="val 50000"/>
              <a:gd name="adj2" fmla="val 4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029200" y="3505200"/>
            <a:ext cx="1447800" cy="2362200"/>
            <a:chOff x="2208" y="2400"/>
            <a:chExt cx="912" cy="1488"/>
          </a:xfrm>
        </p:grpSpPr>
        <p:sp>
          <p:nvSpPr>
            <p:cNvPr id="58407" name="AutoShape 39"/>
            <p:cNvSpPr>
              <a:spLocks noChangeArrowheads="1"/>
            </p:cNvSpPr>
            <p:nvPr/>
          </p:nvSpPr>
          <p:spPr bwMode="auto">
            <a:xfrm>
              <a:off x="2526" y="31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8" name="AutoShape 40"/>
            <p:cNvSpPr>
              <a:spLocks noChangeArrowheads="1"/>
            </p:cNvSpPr>
            <p:nvPr/>
          </p:nvSpPr>
          <p:spPr bwMode="auto">
            <a:xfrm>
              <a:off x="2832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9" name="AutoShape 41"/>
            <p:cNvSpPr>
              <a:spLocks noChangeArrowheads="1"/>
            </p:cNvSpPr>
            <p:nvPr/>
          </p:nvSpPr>
          <p:spPr bwMode="auto">
            <a:xfrm>
              <a:off x="2208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0" name="AutoShape 42"/>
            <p:cNvSpPr>
              <a:spLocks noChangeArrowheads="1"/>
            </p:cNvSpPr>
            <p:nvPr/>
          </p:nvSpPr>
          <p:spPr bwMode="auto">
            <a:xfrm>
              <a:off x="2496" y="240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1" name="AutoShape 43"/>
            <p:cNvSpPr>
              <a:spLocks noChangeArrowheads="1"/>
            </p:cNvSpPr>
            <p:nvPr/>
          </p:nvSpPr>
          <p:spPr bwMode="auto">
            <a:xfrm>
              <a:off x="2338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2526" y="2424"/>
              <a:ext cx="228" cy="240"/>
              <a:chOff x="2524" y="2424"/>
              <a:chExt cx="228" cy="240"/>
            </a:xfrm>
          </p:grpSpPr>
          <p:sp>
            <p:nvSpPr>
              <p:cNvPr id="58413" name="Oval 45"/>
              <p:cNvSpPr>
                <a:spLocks noChangeAspect="1" noChangeArrowheads="1"/>
              </p:cNvSpPr>
              <p:nvPr/>
            </p:nvSpPr>
            <p:spPr bwMode="auto">
              <a:xfrm>
                <a:off x="2573" y="24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58414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2524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15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2686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16" name="AutoShape 48"/>
              <p:cNvCxnSpPr>
                <a:cxnSpLocks noChangeShapeType="1"/>
                <a:stCxn id="58413" idx="4"/>
                <a:endCxn id="58414" idx="0"/>
              </p:cNvCxnSpPr>
              <p:nvPr/>
            </p:nvCxnSpPr>
            <p:spPr bwMode="auto">
              <a:xfrm flipH="1">
                <a:off x="2557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17" name="AutoShape 49"/>
              <p:cNvCxnSpPr>
                <a:cxnSpLocks noChangeShapeType="1"/>
                <a:stCxn id="58413" idx="4"/>
                <a:endCxn id="58415" idx="0"/>
              </p:cNvCxnSpPr>
              <p:nvPr/>
            </p:nvCxnSpPr>
            <p:spPr bwMode="auto">
              <a:xfrm>
                <a:off x="2638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2238" y="2852"/>
              <a:ext cx="228" cy="240"/>
              <a:chOff x="2230" y="2824"/>
              <a:chExt cx="228" cy="240"/>
            </a:xfrm>
          </p:grpSpPr>
          <p:sp>
            <p:nvSpPr>
              <p:cNvPr id="58419" name="Oval 51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8420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21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22" name="AutoShape 54"/>
              <p:cNvCxnSpPr>
                <a:cxnSpLocks noChangeShapeType="1"/>
                <a:stCxn id="58419" idx="4"/>
                <a:endCxn id="58420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23" name="AutoShape 55"/>
              <p:cNvCxnSpPr>
                <a:cxnSpLocks noChangeShapeType="1"/>
                <a:stCxn id="58419" idx="4"/>
                <a:endCxn id="58421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8424" name="AutoShape 56"/>
            <p:cNvSpPr>
              <a:spLocks noChangeArrowheads="1"/>
            </p:cNvSpPr>
            <p:nvPr/>
          </p:nvSpPr>
          <p:spPr bwMode="auto">
            <a:xfrm>
              <a:off x="2686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556" y="3222"/>
              <a:ext cx="228" cy="240"/>
              <a:chOff x="2548" y="3224"/>
              <a:chExt cx="228" cy="240"/>
            </a:xfrm>
          </p:grpSpPr>
          <p:sp>
            <p:nvSpPr>
              <p:cNvPr id="58426" name="Oval 58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8427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28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29" name="AutoShape 61"/>
              <p:cNvCxnSpPr>
                <a:cxnSpLocks noChangeShapeType="1"/>
                <a:stCxn id="58426" idx="4"/>
                <a:endCxn id="58427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30" name="AutoShape 62"/>
              <p:cNvCxnSpPr>
                <a:cxnSpLocks noChangeShapeType="1"/>
                <a:stCxn id="58426" idx="4"/>
                <a:endCxn id="58428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58431" name="AutoShape 63"/>
            <p:cNvCxnSpPr>
              <a:cxnSpLocks noChangeShapeType="1"/>
              <a:stCxn id="58427" idx="2"/>
              <a:endCxn id="58411" idx="0"/>
            </p:cNvCxnSpPr>
            <p:nvPr/>
          </p:nvCxnSpPr>
          <p:spPr bwMode="auto">
            <a:xfrm flipH="1">
              <a:off x="2482" y="3462"/>
              <a:ext cx="107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32" name="AutoShape 64"/>
            <p:cNvCxnSpPr>
              <a:cxnSpLocks noChangeShapeType="1"/>
              <a:stCxn id="58428" idx="2"/>
              <a:endCxn id="58424" idx="0"/>
            </p:cNvCxnSpPr>
            <p:nvPr/>
          </p:nvCxnSpPr>
          <p:spPr bwMode="auto">
            <a:xfrm>
              <a:off x="2751" y="3462"/>
              <a:ext cx="79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33" name="AutoShape 65"/>
            <p:cNvCxnSpPr>
              <a:cxnSpLocks noChangeShapeType="1"/>
              <a:stCxn id="58420" idx="2"/>
              <a:endCxn id="58411" idx="0"/>
            </p:cNvCxnSpPr>
            <p:nvPr/>
          </p:nvCxnSpPr>
          <p:spPr bwMode="auto">
            <a:xfrm>
              <a:off x="2271" y="3092"/>
              <a:ext cx="211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34" name="AutoShape 66"/>
            <p:cNvCxnSpPr>
              <a:cxnSpLocks noChangeShapeType="1"/>
              <a:stCxn id="58421" idx="2"/>
              <a:endCxn id="58426" idx="0"/>
            </p:cNvCxnSpPr>
            <p:nvPr/>
          </p:nvCxnSpPr>
          <p:spPr bwMode="auto">
            <a:xfrm>
              <a:off x="2433" y="3092"/>
              <a:ext cx="23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2862" y="2852"/>
              <a:ext cx="228" cy="240"/>
              <a:chOff x="2890" y="2824"/>
              <a:chExt cx="228" cy="240"/>
            </a:xfrm>
          </p:grpSpPr>
          <p:sp>
            <p:nvSpPr>
              <p:cNvPr id="58436" name="Oval 68"/>
              <p:cNvSpPr>
                <a:spLocks noChangeAspect="1" noChangeArrowheads="1"/>
              </p:cNvSpPr>
              <p:nvPr/>
            </p:nvSpPr>
            <p:spPr bwMode="auto">
              <a:xfrm>
                <a:off x="293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58437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289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58438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305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58439" name="AutoShape 71"/>
              <p:cNvCxnSpPr>
                <a:cxnSpLocks noChangeShapeType="1"/>
                <a:stCxn id="58436" idx="4"/>
                <a:endCxn id="58437" idx="0"/>
              </p:cNvCxnSpPr>
              <p:nvPr/>
            </p:nvCxnSpPr>
            <p:spPr bwMode="auto">
              <a:xfrm flipH="1">
                <a:off x="292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40" name="AutoShape 72"/>
              <p:cNvCxnSpPr>
                <a:cxnSpLocks noChangeShapeType="1"/>
                <a:stCxn id="58436" idx="4"/>
                <a:endCxn id="58438" idx="0"/>
              </p:cNvCxnSpPr>
              <p:nvPr/>
            </p:nvCxnSpPr>
            <p:spPr bwMode="auto">
              <a:xfrm>
                <a:off x="300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58441" name="AutoShape 73"/>
            <p:cNvCxnSpPr>
              <a:cxnSpLocks noChangeShapeType="1"/>
              <a:stCxn id="58437" idx="2"/>
              <a:endCxn id="58426" idx="0"/>
            </p:cNvCxnSpPr>
            <p:nvPr/>
          </p:nvCxnSpPr>
          <p:spPr bwMode="auto">
            <a:xfrm flipH="1">
              <a:off x="2670" y="3092"/>
              <a:ext cx="225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42" name="AutoShape 74"/>
            <p:cNvCxnSpPr>
              <a:cxnSpLocks noChangeShapeType="1"/>
              <a:stCxn id="58438" idx="2"/>
              <a:endCxn id="58426" idx="0"/>
            </p:cNvCxnSpPr>
            <p:nvPr/>
          </p:nvCxnSpPr>
          <p:spPr bwMode="auto">
            <a:xfrm flipH="1">
              <a:off x="2670" y="3092"/>
              <a:ext cx="38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443" name="AutoShape 75"/>
            <p:cNvCxnSpPr>
              <a:cxnSpLocks noChangeShapeType="1"/>
              <a:stCxn id="58414" idx="2"/>
              <a:endCxn id="58419" idx="0"/>
            </p:cNvCxnSpPr>
            <p:nvPr/>
          </p:nvCxnSpPr>
          <p:spPr bwMode="auto">
            <a:xfrm flipH="1">
              <a:off x="2352" y="2664"/>
              <a:ext cx="207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444" name="AutoShape 76"/>
            <p:cNvCxnSpPr>
              <a:cxnSpLocks noChangeShapeType="1"/>
              <a:stCxn id="58415" idx="2"/>
              <a:endCxn id="58436" idx="0"/>
            </p:cNvCxnSpPr>
            <p:nvPr/>
          </p:nvCxnSpPr>
          <p:spPr bwMode="auto">
            <a:xfrm>
              <a:off x="2721" y="2664"/>
              <a:ext cx="255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8445" name="Line 77"/>
          <p:cNvSpPr>
            <a:spLocks noChangeShapeType="1"/>
          </p:cNvSpPr>
          <p:nvPr/>
        </p:nvSpPr>
        <p:spPr bwMode="auto">
          <a:xfrm>
            <a:off x="5867400" y="4114800"/>
            <a:ext cx="838200" cy="609600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446" name="Line 78"/>
          <p:cNvSpPr>
            <a:spLocks noChangeShapeType="1"/>
          </p:cNvSpPr>
          <p:nvPr/>
        </p:nvSpPr>
        <p:spPr bwMode="auto">
          <a:xfrm flipH="1">
            <a:off x="5867400" y="4114800"/>
            <a:ext cx="838200" cy="609600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7569200" y="3505200"/>
            <a:ext cx="1449388" cy="3022600"/>
            <a:chOff x="4691" y="2256"/>
            <a:chExt cx="913" cy="1904"/>
          </a:xfrm>
        </p:grpSpPr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4706" y="2256"/>
              <a:ext cx="766" cy="1488"/>
              <a:chOff x="4464" y="2400"/>
              <a:chExt cx="766" cy="1488"/>
            </a:xfrm>
          </p:grpSpPr>
          <p:sp>
            <p:nvSpPr>
              <p:cNvPr id="58449" name="AutoShape 81"/>
              <p:cNvSpPr>
                <a:spLocks noChangeArrowheads="1"/>
              </p:cNvSpPr>
              <p:nvPr/>
            </p:nvSpPr>
            <p:spPr bwMode="auto">
              <a:xfrm>
                <a:off x="4782" y="3198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0" name="AutoShape 82"/>
              <p:cNvSpPr>
                <a:spLocks noChangeArrowheads="1"/>
              </p:cNvSpPr>
              <p:nvPr/>
            </p:nvSpPr>
            <p:spPr bwMode="auto">
              <a:xfrm>
                <a:off x="4464" y="2828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1" name="AutoShape 83"/>
              <p:cNvSpPr>
                <a:spLocks noChangeArrowheads="1"/>
              </p:cNvSpPr>
              <p:nvPr/>
            </p:nvSpPr>
            <p:spPr bwMode="auto">
              <a:xfrm>
                <a:off x="4752" y="2400"/>
                <a:ext cx="288" cy="288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52" name="AutoShape 84"/>
              <p:cNvSpPr>
                <a:spLocks noChangeArrowheads="1"/>
              </p:cNvSpPr>
              <p:nvPr/>
            </p:nvSpPr>
            <p:spPr bwMode="auto">
              <a:xfrm>
                <a:off x="4594" y="3600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0</a:t>
                </a:r>
              </a:p>
            </p:txBody>
          </p:sp>
          <p:grpSp>
            <p:nvGrpSpPr>
              <p:cNvPr id="10" name="Group 85"/>
              <p:cNvGrpSpPr>
                <a:grpSpLocks/>
              </p:cNvGrpSpPr>
              <p:nvPr/>
            </p:nvGrpSpPr>
            <p:grpSpPr bwMode="auto">
              <a:xfrm>
                <a:off x="4782" y="2424"/>
                <a:ext cx="228" cy="240"/>
                <a:chOff x="2524" y="2424"/>
                <a:chExt cx="228" cy="240"/>
              </a:xfrm>
            </p:grpSpPr>
            <p:sp>
              <p:nvSpPr>
                <p:cNvPr id="58454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573" y="24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58455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524" y="25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56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686" y="25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57" name="AutoShape 89"/>
                <p:cNvCxnSpPr>
                  <a:cxnSpLocks noChangeShapeType="1"/>
                  <a:stCxn id="58454" idx="4"/>
                  <a:endCxn id="58455" idx="0"/>
                </p:cNvCxnSpPr>
                <p:nvPr/>
              </p:nvCxnSpPr>
              <p:spPr bwMode="auto">
                <a:xfrm flipH="1">
                  <a:off x="2557" y="25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58" name="AutoShape 90"/>
                <p:cNvCxnSpPr>
                  <a:cxnSpLocks noChangeShapeType="1"/>
                  <a:stCxn id="58454" idx="4"/>
                  <a:endCxn id="58456" idx="0"/>
                </p:cNvCxnSpPr>
                <p:nvPr/>
              </p:nvCxnSpPr>
              <p:spPr bwMode="auto">
                <a:xfrm>
                  <a:off x="2638" y="25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grpSp>
            <p:nvGrpSpPr>
              <p:cNvPr id="11" name="Group 91"/>
              <p:cNvGrpSpPr>
                <a:grpSpLocks/>
              </p:cNvGrpSpPr>
              <p:nvPr/>
            </p:nvGrpSpPr>
            <p:grpSpPr bwMode="auto">
              <a:xfrm>
                <a:off x="4494" y="2852"/>
                <a:ext cx="228" cy="240"/>
                <a:chOff x="2230" y="2824"/>
                <a:chExt cx="228" cy="240"/>
              </a:xfrm>
            </p:grpSpPr>
            <p:sp>
              <p:nvSpPr>
                <p:cNvPr id="58460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279" y="28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58461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2230" y="29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62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392" y="29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63" name="AutoShape 95"/>
                <p:cNvCxnSpPr>
                  <a:cxnSpLocks noChangeShapeType="1"/>
                  <a:stCxn id="58460" idx="4"/>
                  <a:endCxn id="58461" idx="0"/>
                </p:cNvCxnSpPr>
                <p:nvPr/>
              </p:nvCxnSpPr>
              <p:spPr bwMode="auto">
                <a:xfrm flipH="1">
                  <a:off x="2263" y="29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64" name="AutoShape 96"/>
                <p:cNvCxnSpPr>
                  <a:cxnSpLocks noChangeShapeType="1"/>
                  <a:stCxn id="58460" idx="4"/>
                  <a:endCxn id="58462" idx="0"/>
                </p:cNvCxnSpPr>
                <p:nvPr/>
              </p:nvCxnSpPr>
              <p:spPr bwMode="auto">
                <a:xfrm>
                  <a:off x="2344" y="29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58465" name="AutoShape 97"/>
              <p:cNvSpPr>
                <a:spLocks noChangeArrowheads="1"/>
              </p:cNvSpPr>
              <p:nvPr/>
            </p:nvSpPr>
            <p:spPr bwMode="auto">
              <a:xfrm>
                <a:off x="4942" y="3600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1</a:t>
                </a:r>
              </a:p>
            </p:txBody>
          </p:sp>
          <p:grpSp>
            <p:nvGrpSpPr>
              <p:cNvPr id="12" name="Group 98"/>
              <p:cNvGrpSpPr>
                <a:grpSpLocks/>
              </p:cNvGrpSpPr>
              <p:nvPr/>
            </p:nvGrpSpPr>
            <p:grpSpPr bwMode="auto">
              <a:xfrm>
                <a:off x="4812" y="3222"/>
                <a:ext cx="228" cy="240"/>
                <a:chOff x="2548" y="3224"/>
                <a:chExt cx="228" cy="240"/>
              </a:xfrm>
            </p:grpSpPr>
            <p:sp>
              <p:nvSpPr>
                <p:cNvPr id="58467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2597" y="3224"/>
                  <a:ext cx="130" cy="115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45716" tIns="0" rIns="4571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58468" name="Rectangle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2548" y="33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58469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2710" y="3381"/>
                  <a:ext cx="66" cy="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86" tIns="0" rIns="18286" bIns="0" anchor="ctr">
                  <a:spAutoFit/>
                </a:bodyPr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58470" name="AutoShape 102"/>
                <p:cNvCxnSpPr>
                  <a:cxnSpLocks noChangeShapeType="1"/>
                  <a:stCxn id="58467" idx="4"/>
                  <a:endCxn id="58468" idx="0"/>
                </p:cNvCxnSpPr>
                <p:nvPr/>
              </p:nvCxnSpPr>
              <p:spPr bwMode="auto">
                <a:xfrm flipH="1">
                  <a:off x="2581" y="33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58471" name="AutoShape 103"/>
                <p:cNvCxnSpPr>
                  <a:cxnSpLocks noChangeShapeType="1"/>
                  <a:stCxn id="58467" idx="4"/>
                  <a:endCxn id="58469" idx="0"/>
                </p:cNvCxnSpPr>
                <p:nvPr/>
              </p:nvCxnSpPr>
              <p:spPr bwMode="auto">
                <a:xfrm>
                  <a:off x="2662" y="3339"/>
                  <a:ext cx="81" cy="4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58472" name="AutoShape 104"/>
              <p:cNvCxnSpPr>
                <a:cxnSpLocks noChangeShapeType="1"/>
                <a:stCxn id="58468" idx="2"/>
                <a:endCxn id="58452" idx="0"/>
              </p:cNvCxnSpPr>
              <p:nvPr/>
            </p:nvCxnSpPr>
            <p:spPr bwMode="auto">
              <a:xfrm flipH="1">
                <a:off x="4738" y="3462"/>
                <a:ext cx="107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3" name="AutoShape 105"/>
              <p:cNvCxnSpPr>
                <a:cxnSpLocks noChangeShapeType="1"/>
                <a:stCxn id="58469" idx="2"/>
                <a:endCxn id="58465" idx="0"/>
              </p:cNvCxnSpPr>
              <p:nvPr/>
            </p:nvCxnSpPr>
            <p:spPr bwMode="auto">
              <a:xfrm>
                <a:off x="5007" y="3462"/>
                <a:ext cx="79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74" name="AutoShape 106"/>
              <p:cNvCxnSpPr>
                <a:cxnSpLocks noChangeShapeType="1"/>
                <a:stCxn id="58461" idx="2"/>
                <a:endCxn id="58452" idx="0"/>
              </p:cNvCxnSpPr>
              <p:nvPr/>
            </p:nvCxnSpPr>
            <p:spPr bwMode="auto">
              <a:xfrm>
                <a:off x="4527" y="3092"/>
                <a:ext cx="211" cy="5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5" name="AutoShape 107"/>
              <p:cNvCxnSpPr>
                <a:cxnSpLocks noChangeShapeType="1"/>
                <a:stCxn id="58462" idx="2"/>
                <a:endCxn id="58467" idx="0"/>
              </p:cNvCxnSpPr>
              <p:nvPr/>
            </p:nvCxnSpPr>
            <p:spPr bwMode="auto">
              <a:xfrm>
                <a:off x="4689" y="3092"/>
                <a:ext cx="237" cy="13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58476" name="AutoShape 108"/>
              <p:cNvCxnSpPr>
                <a:cxnSpLocks noChangeShapeType="1"/>
                <a:stCxn id="58455" idx="2"/>
                <a:endCxn id="58460" idx="0"/>
              </p:cNvCxnSpPr>
              <p:nvPr/>
            </p:nvCxnSpPr>
            <p:spPr bwMode="auto">
              <a:xfrm flipH="1">
                <a:off x="4608" y="2664"/>
                <a:ext cx="207" cy="1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58477" name="AutoShape 109"/>
              <p:cNvCxnSpPr>
                <a:cxnSpLocks noChangeShapeType="1"/>
                <a:stCxn id="58456" idx="2"/>
                <a:endCxn id="58467" idx="0"/>
              </p:cNvCxnSpPr>
              <p:nvPr/>
            </p:nvCxnSpPr>
            <p:spPr bwMode="auto">
              <a:xfrm flipH="1">
                <a:off x="4926" y="2664"/>
                <a:ext cx="51" cy="55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58478" name="Text Box 110"/>
            <p:cNvSpPr txBox="1">
              <a:spLocks noChangeArrowheads="1"/>
            </p:cNvSpPr>
            <p:nvPr/>
          </p:nvSpPr>
          <p:spPr bwMode="auto">
            <a:xfrm>
              <a:off x="4691" y="3834"/>
              <a:ext cx="91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Times New Roman" pitchFamily="18" charset="0"/>
                </a:rPr>
                <a:t>OBDD</a:t>
              </a:r>
              <a:endParaRPr lang="en-US" sz="1000" b="1">
                <a:latin typeface="Times New Roman" pitchFamily="18" charset="0"/>
              </a:endParaRPr>
            </a:p>
            <a:p>
              <a:pPr eaLnBrk="1" hangingPunct="1"/>
              <a:r>
                <a:rPr lang="en-US" sz="1000" b="1">
                  <a:latin typeface="Times New Roman" pitchFamily="18" charset="0"/>
                </a:rPr>
                <a:t>(pseudo tree is a </a:t>
              </a:r>
              <a:r>
                <a:rPr lang="en-US" sz="1000" b="1">
                  <a:solidFill>
                    <a:schemeClr val="hlink"/>
                  </a:solidFill>
                  <a:latin typeface="Times New Roman" pitchFamily="18" charset="0"/>
                </a:rPr>
                <a:t>chain</a:t>
              </a:r>
              <a:r>
                <a:rPr lang="en-US" sz="1400" b="1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58479" name="Oval 111"/>
          <p:cNvSpPr>
            <a:spLocks noChangeAspect="1" noChangeArrowheads="1"/>
          </p:cNvSpPr>
          <p:nvPr/>
        </p:nvSpPr>
        <p:spPr bwMode="auto">
          <a:xfrm>
            <a:off x="2668588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58480" name="Oval 112"/>
          <p:cNvSpPr>
            <a:spLocks noChangeAspect="1" noChangeArrowheads="1"/>
          </p:cNvSpPr>
          <p:nvPr/>
        </p:nvSpPr>
        <p:spPr bwMode="auto">
          <a:xfrm>
            <a:off x="2668588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58481" name="Oval 113"/>
          <p:cNvSpPr>
            <a:spLocks noChangeAspect="1" noChangeArrowheads="1"/>
          </p:cNvSpPr>
          <p:nvPr/>
        </p:nvSpPr>
        <p:spPr bwMode="auto">
          <a:xfrm>
            <a:off x="2670175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58482" name="AutoShape 114"/>
          <p:cNvCxnSpPr>
            <a:cxnSpLocks noChangeAspect="1" noChangeShapeType="1"/>
            <a:stCxn id="58479" idx="4"/>
            <a:endCxn id="58480" idx="0"/>
          </p:cNvCxnSpPr>
          <p:nvPr/>
        </p:nvCxnSpPr>
        <p:spPr bwMode="auto">
          <a:xfrm>
            <a:off x="2781300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83" name="AutoShape 115"/>
          <p:cNvCxnSpPr>
            <a:cxnSpLocks noChangeShapeType="1"/>
            <a:stCxn id="58480" idx="4"/>
            <a:endCxn id="58481" idx="0"/>
          </p:cNvCxnSpPr>
          <p:nvPr/>
        </p:nvCxnSpPr>
        <p:spPr bwMode="auto">
          <a:xfrm>
            <a:off x="2781300" y="2576513"/>
            <a:ext cx="1588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58561" name="Group 193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8536" name="AutoShape 168"/>
          <p:cNvSpPr>
            <a:spLocks noChangeArrowheads="1"/>
          </p:cNvSpPr>
          <p:nvPr/>
        </p:nvSpPr>
        <p:spPr bwMode="auto">
          <a:xfrm>
            <a:off x="6831013" y="4324350"/>
            <a:ext cx="636587" cy="381000"/>
          </a:xfrm>
          <a:prstGeom prst="rightArrow">
            <a:avLst>
              <a:gd name="adj1" fmla="val 50000"/>
              <a:gd name="adj2" fmla="val 41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69"/>
          <p:cNvGrpSpPr>
            <a:grpSpLocks/>
          </p:cNvGrpSpPr>
          <p:nvPr/>
        </p:nvGrpSpPr>
        <p:grpSpPr bwMode="auto">
          <a:xfrm>
            <a:off x="2857500" y="3541713"/>
            <a:ext cx="1181100" cy="2324100"/>
            <a:chOff x="1728" y="2322"/>
            <a:chExt cx="744" cy="1464"/>
          </a:xfrm>
        </p:grpSpPr>
        <p:sp>
          <p:nvSpPr>
            <p:cNvPr id="58538" name="AutoShape 170"/>
            <p:cNvSpPr>
              <a:spLocks noChangeArrowheads="1"/>
            </p:cNvSpPr>
            <p:nvPr/>
          </p:nvSpPr>
          <p:spPr bwMode="auto">
            <a:xfrm>
              <a:off x="1836" y="349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58539" name="Oval 171"/>
            <p:cNvSpPr>
              <a:spLocks noChangeAspect="1" noChangeArrowheads="1"/>
            </p:cNvSpPr>
            <p:nvPr/>
          </p:nvSpPr>
          <p:spPr bwMode="auto">
            <a:xfrm>
              <a:off x="2071" y="23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8540" name="Rectangle 172"/>
            <p:cNvSpPr>
              <a:spLocks noChangeAspect="1" noChangeArrowheads="1"/>
            </p:cNvSpPr>
            <p:nvPr/>
          </p:nvSpPr>
          <p:spPr bwMode="auto">
            <a:xfrm>
              <a:off x="2022" y="24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41" name="Rectangle 173"/>
            <p:cNvSpPr>
              <a:spLocks noChangeAspect="1" noChangeArrowheads="1"/>
            </p:cNvSpPr>
            <p:nvPr/>
          </p:nvSpPr>
          <p:spPr bwMode="auto">
            <a:xfrm>
              <a:off x="2184" y="24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42" name="AutoShape 174"/>
            <p:cNvCxnSpPr>
              <a:cxnSpLocks noChangeShapeType="1"/>
              <a:stCxn id="58539" idx="4"/>
              <a:endCxn id="58540" idx="0"/>
            </p:cNvCxnSpPr>
            <p:nvPr/>
          </p:nvCxnSpPr>
          <p:spPr bwMode="auto">
            <a:xfrm flipH="1">
              <a:off x="2055" y="24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43" name="AutoShape 175"/>
            <p:cNvCxnSpPr>
              <a:cxnSpLocks noChangeShapeType="1"/>
              <a:stCxn id="58539" idx="4"/>
              <a:endCxn id="58541" idx="0"/>
            </p:cNvCxnSpPr>
            <p:nvPr/>
          </p:nvCxnSpPr>
          <p:spPr bwMode="auto">
            <a:xfrm>
              <a:off x="2136" y="24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544" name="Oval 176"/>
            <p:cNvSpPr>
              <a:spLocks noChangeAspect="1" noChangeArrowheads="1"/>
            </p:cNvSpPr>
            <p:nvPr/>
          </p:nvSpPr>
          <p:spPr bwMode="auto">
            <a:xfrm>
              <a:off x="1777" y="27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8545" name="Rectangle 177"/>
            <p:cNvSpPr>
              <a:spLocks noChangeAspect="1" noChangeArrowheads="1"/>
            </p:cNvSpPr>
            <p:nvPr/>
          </p:nvSpPr>
          <p:spPr bwMode="auto">
            <a:xfrm>
              <a:off x="1728" y="28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46" name="Rectangle 178"/>
            <p:cNvSpPr>
              <a:spLocks noChangeAspect="1" noChangeArrowheads="1"/>
            </p:cNvSpPr>
            <p:nvPr/>
          </p:nvSpPr>
          <p:spPr bwMode="auto">
            <a:xfrm>
              <a:off x="1890" y="28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47" name="AutoShape 179"/>
            <p:cNvCxnSpPr>
              <a:cxnSpLocks noChangeShapeType="1"/>
              <a:stCxn id="58544" idx="4"/>
              <a:endCxn id="58545" idx="0"/>
            </p:cNvCxnSpPr>
            <p:nvPr/>
          </p:nvCxnSpPr>
          <p:spPr bwMode="auto">
            <a:xfrm flipH="1">
              <a:off x="1761" y="28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48" name="AutoShape 180"/>
            <p:cNvCxnSpPr>
              <a:cxnSpLocks noChangeShapeType="1"/>
              <a:stCxn id="58544" idx="4"/>
              <a:endCxn id="58546" idx="0"/>
            </p:cNvCxnSpPr>
            <p:nvPr/>
          </p:nvCxnSpPr>
          <p:spPr bwMode="auto">
            <a:xfrm>
              <a:off x="1842" y="28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8549" name="AutoShape 181"/>
            <p:cNvSpPr>
              <a:spLocks noChangeArrowheads="1"/>
            </p:cNvSpPr>
            <p:nvPr/>
          </p:nvSpPr>
          <p:spPr bwMode="auto">
            <a:xfrm>
              <a:off x="2184" y="3498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58550" name="Oval 182"/>
            <p:cNvSpPr>
              <a:spLocks noChangeAspect="1" noChangeArrowheads="1"/>
            </p:cNvSpPr>
            <p:nvPr/>
          </p:nvSpPr>
          <p:spPr bwMode="auto">
            <a:xfrm>
              <a:off x="2095" y="3122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58551" name="Rectangle 183"/>
            <p:cNvSpPr>
              <a:spLocks noChangeAspect="1" noChangeArrowheads="1"/>
            </p:cNvSpPr>
            <p:nvPr/>
          </p:nvSpPr>
          <p:spPr bwMode="auto">
            <a:xfrm>
              <a:off x="2046" y="32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8552" name="Rectangle 184"/>
            <p:cNvSpPr>
              <a:spLocks noChangeAspect="1" noChangeArrowheads="1"/>
            </p:cNvSpPr>
            <p:nvPr/>
          </p:nvSpPr>
          <p:spPr bwMode="auto">
            <a:xfrm>
              <a:off x="2208" y="3279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58553" name="AutoShape 185"/>
            <p:cNvCxnSpPr>
              <a:cxnSpLocks noChangeShapeType="1"/>
              <a:stCxn id="58550" idx="4"/>
              <a:endCxn id="58551" idx="0"/>
            </p:cNvCxnSpPr>
            <p:nvPr/>
          </p:nvCxnSpPr>
          <p:spPr bwMode="auto">
            <a:xfrm flipH="1">
              <a:off x="2079" y="32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4" name="AutoShape 186"/>
            <p:cNvCxnSpPr>
              <a:cxnSpLocks noChangeShapeType="1"/>
              <a:stCxn id="58550" idx="4"/>
              <a:endCxn id="58552" idx="0"/>
            </p:cNvCxnSpPr>
            <p:nvPr/>
          </p:nvCxnSpPr>
          <p:spPr bwMode="auto">
            <a:xfrm>
              <a:off x="2160" y="3237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5" name="AutoShape 187"/>
            <p:cNvCxnSpPr>
              <a:cxnSpLocks noChangeShapeType="1"/>
              <a:stCxn id="58551" idx="2"/>
              <a:endCxn id="58538" idx="0"/>
            </p:cNvCxnSpPr>
            <p:nvPr/>
          </p:nvCxnSpPr>
          <p:spPr bwMode="auto">
            <a:xfrm flipH="1">
              <a:off x="1980" y="3362"/>
              <a:ext cx="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56" name="AutoShape 188"/>
            <p:cNvCxnSpPr>
              <a:cxnSpLocks noChangeShapeType="1"/>
              <a:stCxn id="58552" idx="2"/>
              <a:endCxn id="58549" idx="0"/>
            </p:cNvCxnSpPr>
            <p:nvPr/>
          </p:nvCxnSpPr>
          <p:spPr bwMode="auto">
            <a:xfrm>
              <a:off x="2241" y="3362"/>
              <a:ext cx="8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7" name="AutoShape 189"/>
            <p:cNvCxnSpPr>
              <a:cxnSpLocks noChangeShapeType="1"/>
              <a:stCxn id="58545" idx="2"/>
              <a:endCxn id="58538" idx="0"/>
            </p:cNvCxnSpPr>
            <p:nvPr/>
          </p:nvCxnSpPr>
          <p:spPr bwMode="auto">
            <a:xfrm>
              <a:off x="1761" y="2962"/>
              <a:ext cx="219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58" name="AutoShape 190"/>
            <p:cNvCxnSpPr>
              <a:cxnSpLocks noChangeShapeType="1"/>
              <a:stCxn id="58546" idx="2"/>
              <a:endCxn id="58550" idx="0"/>
            </p:cNvCxnSpPr>
            <p:nvPr/>
          </p:nvCxnSpPr>
          <p:spPr bwMode="auto">
            <a:xfrm>
              <a:off x="1923" y="2962"/>
              <a:ext cx="23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8559" name="AutoShape 191"/>
            <p:cNvCxnSpPr>
              <a:cxnSpLocks noChangeShapeType="1"/>
              <a:stCxn id="58540" idx="2"/>
              <a:endCxn id="58544" idx="0"/>
            </p:cNvCxnSpPr>
            <p:nvPr/>
          </p:nvCxnSpPr>
          <p:spPr bwMode="auto">
            <a:xfrm flipH="1">
              <a:off x="1842" y="2562"/>
              <a:ext cx="213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58560" name="AutoShape 192"/>
            <p:cNvCxnSpPr>
              <a:cxnSpLocks noChangeShapeType="1"/>
              <a:stCxn id="58541" idx="2"/>
              <a:endCxn id="58550" idx="0"/>
            </p:cNvCxnSpPr>
            <p:nvPr/>
          </p:nvCxnSpPr>
          <p:spPr bwMode="auto">
            <a:xfrm flipH="1">
              <a:off x="2160" y="2562"/>
              <a:ext cx="57" cy="5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/>
      <p:bldP spid="58405" grpId="0" animBg="1"/>
      <p:bldP spid="58445" grpId="0" animBg="1"/>
      <p:bldP spid="58446" grpId="0" animBg="1"/>
      <p:bldP spid="585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AOBDD</a:t>
            </a:r>
          </a:p>
        </p:txBody>
      </p:sp>
      <p:sp>
        <p:nvSpPr>
          <p:cNvPr id="27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BC8E881F-7606-4A95-819B-250CA83AC52B}" type="slidenum">
              <a:rPr lang="en-US"/>
              <a:pPr algn="r"/>
              <a:t>16</a:t>
            </a:fld>
            <a:endParaRPr lang="en-US" dirty="0"/>
          </a:p>
        </p:txBody>
      </p:sp>
      <p:sp>
        <p:nvSpPr>
          <p:cNvPr id="153603" name="Oval 3"/>
          <p:cNvSpPr>
            <a:spLocks noChangeAspect="1" noChangeArrowheads="1"/>
          </p:cNvSpPr>
          <p:nvPr/>
        </p:nvSpPr>
        <p:spPr bwMode="auto">
          <a:xfrm>
            <a:off x="2286000" y="1824038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604" name="Oval 4"/>
          <p:cNvSpPr>
            <a:spLocks noChangeAspect="1" noChangeArrowheads="1"/>
          </p:cNvSpPr>
          <p:nvPr/>
        </p:nvSpPr>
        <p:spPr bwMode="auto">
          <a:xfrm>
            <a:off x="2286000" y="233362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605" name="Oval 5"/>
          <p:cNvSpPr>
            <a:spLocks noChangeAspect="1" noChangeArrowheads="1"/>
          </p:cNvSpPr>
          <p:nvPr/>
        </p:nvSpPr>
        <p:spPr bwMode="auto">
          <a:xfrm>
            <a:off x="2287588" y="2844800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153606" name="AutoShape 6"/>
          <p:cNvCxnSpPr>
            <a:cxnSpLocks noChangeAspect="1" noChangeShapeType="1"/>
            <a:stCxn id="153603" idx="4"/>
            <a:endCxn id="153604" idx="0"/>
          </p:cNvCxnSpPr>
          <p:nvPr/>
        </p:nvCxnSpPr>
        <p:spPr bwMode="auto">
          <a:xfrm>
            <a:off x="2398713" y="2066925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07" name="AutoShape 7"/>
          <p:cNvCxnSpPr>
            <a:cxnSpLocks noChangeShapeType="1"/>
            <a:stCxn id="153604" idx="4"/>
            <a:endCxn id="153605" idx="0"/>
          </p:cNvCxnSpPr>
          <p:nvPr/>
        </p:nvCxnSpPr>
        <p:spPr bwMode="auto">
          <a:xfrm>
            <a:off x="2398713" y="2576513"/>
            <a:ext cx="1587" cy="268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4086" name="Group 486"/>
          <p:cNvGraphicFramePr>
            <a:graphicFrameLocks noGrp="1"/>
          </p:cNvGraphicFramePr>
          <p:nvPr/>
        </p:nvGraphicFramePr>
        <p:xfrm>
          <a:off x="401638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2"/>
                <a:gridCol w="496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f(ABC)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85800" y="3962400"/>
            <a:ext cx="1216025" cy="2362200"/>
            <a:chOff x="4464" y="2400"/>
            <a:chExt cx="766" cy="1488"/>
          </a:xfrm>
        </p:grpSpPr>
        <p:sp>
          <p:nvSpPr>
            <p:cNvPr id="153661" name="AutoShape 61"/>
            <p:cNvSpPr>
              <a:spLocks noChangeArrowheads="1"/>
            </p:cNvSpPr>
            <p:nvPr/>
          </p:nvSpPr>
          <p:spPr bwMode="auto">
            <a:xfrm>
              <a:off x="4782" y="31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2" name="AutoShape 62"/>
            <p:cNvSpPr>
              <a:spLocks noChangeArrowheads="1"/>
            </p:cNvSpPr>
            <p:nvPr/>
          </p:nvSpPr>
          <p:spPr bwMode="auto">
            <a:xfrm>
              <a:off x="4464" y="282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3" name="AutoShape 63"/>
            <p:cNvSpPr>
              <a:spLocks noChangeArrowheads="1"/>
            </p:cNvSpPr>
            <p:nvPr/>
          </p:nvSpPr>
          <p:spPr bwMode="auto">
            <a:xfrm>
              <a:off x="4752" y="240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4" name="AutoShape 64"/>
            <p:cNvSpPr>
              <a:spLocks noChangeArrowheads="1"/>
            </p:cNvSpPr>
            <p:nvPr/>
          </p:nvSpPr>
          <p:spPr bwMode="auto">
            <a:xfrm>
              <a:off x="4594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grpSp>
          <p:nvGrpSpPr>
            <p:cNvPr id="3" name="Group 65"/>
            <p:cNvGrpSpPr>
              <a:grpSpLocks/>
            </p:cNvGrpSpPr>
            <p:nvPr/>
          </p:nvGrpSpPr>
          <p:grpSpPr bwMode="auto">
            <a:xfrm>
              <a:off x="4782" y="2424"/>
              <a:ext cx="228" cy="240"/>
              <a:chOff x="2524" y="2424"/>
              <a:chExt cx="228" cy="240"/>
            </a:xfrm>
          </p:grpSpPr>
          <p:sp>
            <p:nvSpPr>
              <p:cNvPr id="153666" name="Oval 66"/>
              <p:cNvSpPr>
                <a:spLocks noChangeAspect="1" noChangeArrowheads="1"/>
              </p:cNvSpPr>
              <p:nvPr/>
            </p:nvSpPr>
            <p:spPr bwMode="auto">
              <a:xfrm>
                <a:off x="2573" y="24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3667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2524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6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2686" y="25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69" name="AutoShape 69"/>
              <p:cNvCxnSpPr>
                <a:cxnSpLocks noChangeShapeType="1"/>
                <a:stCxn id="153666" idx="4"/>
                <a:endCxn id="153667" idx="0"/>
              </p:cNvCxnSpPr>
              <p:nvPr/>
            </p:nvCxnSpPr>
            <p:spPr bwMode="auto">
              <a:xfrm flipH="1">
                <a:off x="2557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70" name="AutoShape 70"/>
              <p:cNvCxnSpPr>
                <a:cxnSpLocks noChangeShapeType="1"/>
                <a:stCxn id="153666" idx="4"/>
                <a:endCxn id="153668" idx="0"/>
              </p:cNvCxnSpPr>
              <p:nvPr/>
            </p:nvCxnSpPr>
            <p:spPr bwMode="auto">
              <a:xfrm>
                <a:off x="2638" y="25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4" name="Group 71"/>
            <p:cNvGrpSpPr>
              <a:grpSpLocks/>
            </p:cNvGrpSpPr>
            <p:nvPr/>
          </p:nvGrpSpPr>
          <p:grpSpPr bwMode="auto">
            <a:xfrm>
              <a:off x="4494" y="2852"/>
              <a:ext cx="228" cy="240"/>
              <a:chOff x="2230" y="2824"/>
              <a:chExt cx="228" cy="240"/>
            </a:xfrm>
          </p:grpSpPr>
          <p:sp>
            <p:nvSpPr>
              <p:cNvPr id="153672" name="Oval 72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673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74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75" name="AutoShape 75"/>
              <p:cNvCxnSpPr>
                <a:cxnSpLocks noChangeShapeType="1"/>
                <a:stCxn id="153672" idx="4"/>
                <a:endCxn id="153673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76" name="AutoShape 76"/>
              <p:cNvCxnSpPr>
                <a:cxnSpLocks noChangeShapeType="1"/>
                <a:stCxn id="153672" idx="4"/>
                <a:endCxn id="153674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153677" name="AutoShape 77"/>
            <p:cNvSpPr>
              <a:spLocks noChangeArrowheads="1"/>
            </p:cNvSpPr>
            <p:nvPr/>
          </p:nvSpPr>
          <p:spPr bwMode="auto">
            <a:xfrm>
              <a:off x="4942" y="3600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grpSp>
          <p:nvGrpSpPr>
            <p:cNvPr id="5" name="Group 78"/>
            <p:cNvGrpSpPr>
              <a:grpSpLocks/>
            </p:cNvGrpSpPr>
            <p:nvPr/>
          </p:nvGrpSpPr>
          <p:grpSpPr bwMode="auto">
            <a:xfrm>
              <a:off x="4812" y="3222"/>
              <a:ext cx="228" cy="240"/>
              <a:chOff x="2548" y="3224"/>
              <a:chExt cx="228" cy="240"/>
            </a:xfrm>
          </p:grpSpPr>
          <p:sp>
            <p:nvSpPr>
              <p:cNvPr id="153679" name="Oval 79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53680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681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682" name="AutoShape 82"/>
              <p:cNvCxnSpPr>
                <a:cxnSpLocks noChangeShapeType="1"/>
                <a:stCxn id="153679" idx="4"/>
                <a:endCxn id="153680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683" name="AutoShape 83"/>
              <p:cNvCxnSpPr>
                <a:cxnSpLocks noChangeShapeType="1"/>
                <a:stCxn id="153679" idx="4"/>
                <a:endCxn id="153681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684" name="AutoShape 84"/>
            <p:cNvCxnSpPr>
              <a:cxnSpLocks noChangeShapeType="1"/>
              <a:stCxn id="153680" idx="2"/>
              <a:endCxn id="153664" idx="0"/>
            </p:cNvCxnSpPr>
            <p:nvPr/>
          </p:nvCxnSpPr>
          <p:spPr bwMode="auto">
            <a:xfrm flipH="1">
              <a:off x="4738" y="3462"/>
              <a:ext cx="107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5" name="AutoShape 85"/>
            <p:cNvCxnSpPr>
              <a:cxnSpLocks noChangeShapeType="1"/>
              <a:stCxn id="153681" idx="2"/>
              <a:endCxn id="153677" idx="0"/>
            </p:cNvCxnSpPr>
            <p:nvPr/>
          </p:nvCxnSpPr>
          <p:spPr bwMode="auto">
            <a:xfrm>
              <a:off x="5007" y="3462"/>
              <a:ext cx="79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686" name="AutoShape 86"/>
            <p:cNvCxnSpPr>
              <a:cxnSpLocks noChangeShapeType="1"/>
              <a:stCxn id="153673" idx="2"/>
              <a:endCxn id="153664" idx="0"/>
            </p:cNvCxnSpPr>
            <p:nvPr/>
          </p:nvCxnSpPr>
          <p:spPr bwMode="auto">
            <a:xfrm>
              <a:off x="4527" y="3092"/>
              <a:ext cx="211" cy="5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7" name="AutoShape 87"/>
            <p:cNvCxnSpPr>
              <a:cxnSpLocks noChangeShapeType="1"/>
              <a:stCxn id="153674" idx="2"/>
              <a:endCxn id="153679" idx="0"/>
            </p:cNvCxnSpPr>
            <p:nvPr/>
          </p:nvCxnSpPr>
          <p:spPr bwMode="auto">
            <a:xfrm>
              <a:off x="4689" y="3092"/>
              <a:ext cx="237" cy="1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688" name="AutoShape 88"/>
            <p:cNvCxnSpPr>
              <a:cxnSpLocks noChangeShapeType="1"/>
              <a:stCxn id="153667" idx="2"/>
              <a:endCxn id="153672" idx="0"/>
            </p:cNvCxnSpPr>
            <p:nvPr/>
          </p:nvCxnSpPr>
          <p:spPr bwMode="auto">
            <a:xfrm flipH="1">
              <a:off x="4608" y="2664"/>
              <a:ext cx="207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689" name="AutoShape 89"/>
            <p:cNvCxnSpPr>
              <a:cxnSpLocks noChangeShapeType="1"/>
              <a:stCxn id="153668" idx="2"/>
              <a:endCxn id="153679" idx="0"/>
            </p:cNvCxnSpPr>
            <p:nvPr/>
          </p:nvCxnSpPr>
          <p:spPr bwMode="auto">
            <a:xfrm flipH="1">
              <a:off x="4926" y="2664"/>
              <a:ext cx="51" cy="5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2362200" y="4586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3691" name="Oval 91"/>
          <p:cNvSpPr>
            <a:spLocks noChangeAspect="1" noChangeArrowheads="1"/>
          </p:cNvSpPr>
          <p:nvPr/>
        </p:nvSpPr>
        <p:spPr bwMode="auto">
          <a:xfrm>
            <a:off x="5106988" y="183197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692" name="Oval 92"/>
          <p:cNvSpPr>
            <a:spLocks noChangeAspect="1" noChangeArrowheads="1"/>
          </p:cNvSpPr>
          <p:nvPr/>
        </p:nvSpPr>
        <p:spPr bwMode="auto">
          <a:xfrm>
            <a:off x="5106988" y="2341563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693" name="Oval 93"/>
          <p:cNvSpPr>
            <a:spLocks noChangeAspect="1" noChangeArrowheads="1"/>
          </p:cNvSpPr>
          <p:nvPr/>
        </p:nvSpPr>
        <p:spPr bwMode="auto">
          <a:xfrm>
            <a:off x="5108575" y="285273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153694" name="AutoShape 94"/>
          <p:cNvCxnSpPr>
            <a:cxnSpLocks noChangeAspect="1" noChangeShapeType="1"/>
            <a:stCxn id="153691" idx="4"/>
            <a:endCxn id="153692" idx="0"/>
          </p:cNvCxnSpPr>
          <p:nvPr/>
        </p:nvCxnSpPr>
        <p:spPr bwMode="auto">
          <a:xfrm>
            <a:off x="5219700" y="2074863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95" name="AutoShape 95"/>
          <p:cNvCxnSpPr>
            <a:cxnSpLocks noChangeShapeType="1"/>
            <a:stCxn id="153692" idx="4"/>
            <a:endCxn id="153693" idx="0"/>
          </p:cNvCxnSpPr>
          <p:nvPr/>
        </p:nvCxnSpPr>
        <p:spPr bwMode="auto">
          <a:xfrm>
            <a:off x="5219700" y="2584450"/>
            <a:ext cx="1588" cy="268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48" name="Oval 148"/>
          <p:cNvSpPr>
            <a:spLocks noChangeAspect="1" noChangeArrowheads="1"/>
          </p:cNvSpPr>
          <p:nvPr/>
        </p:nvSpPr>
        <p:spPr bwMode="auto">
          <a:xfrm>
            <a:off x="7469188" y="1831975"/>
            <a:ext cx="225425" cy="24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153749" name="Oval 149"/>
          <p:cNvSpPr>
            <a:spLocks noChangeAspect="1" noChangeArrowheads="1"/>
          </p:cNvSpPr>
          <p:nvPr/>
        </p:nvSpPr>
        <p:spPr bwMode="auto">
          <a:xfrm>
            <a:off x="7469188" y="2341563"/>
            <a:ext cx="225425" cy="242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53750" name="Oval 150"/>
          <p:cNvSpPr>
            <a:spLocks noChangeAspect="1" noChangeArrowheads="1"/>
          </p:cNvSpPr>
          <p:nvPr/>
        </p:nvSpPr>
        <p:spPr bwMode="auto">
          <a:xfrm>
            <a:off x="7775575" y="285273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153751" name="AutoShape 151"/>
          <p:cNvCxnSpPr>
            <a:cxnSpLocks noChangeAspect="1" noChangeShapeType="1"/>
            <a:stCxn id="153748" idx="4"/>
            <a:endCxn id="153749" idx="0"/>
          </p:cNvCxnSpPr>
          <p:nvPr/>
        </p:nvCxnSpPr>
        <p:spPr bwMode="auto">
          <a:xfrm>
            <a:off x="7581900" y="2074863"/>
            <a:ext cx="0" cy="26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52" name="AutoShape 152"/>
          <p:cNvCxnSpPr>
            <a:cxnSpLocks noChangeShapeType="1"/>
            <a:stCxn id="153749" idx="4"/>
            <a:endCxn id="153750" idx="0"/>
          </p:cNvCxnSpPr>
          <p:nvPr/>
        </p:nvCxnSpPr>
        <p:spPr bwMode="auto">
          <a:xfrm>
            <a:off x="7581900" y="2584450"/>
            <a:ext cx="306388" cy="268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53" name="Oval 153"/>
          <p:cNvSpPr>
            <a:spLocks noChangeAspect="1" noChangeArrowheads="1"/>
          </p:cNvSpPr>
          <p:nvPr/>
        </p:nvSpPr>
        <p:spPr bwMode="auto">
          <a:xfrm>
            <a:off x="7162800" y="2859088"/>
            <a:ext cx="225425" cy="24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2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153754" name="AutoShape 154"/>
          <p:cNvCxnSpPr>
            <a:cxnSpLocks noChangeShapeType="1"/>
            <a:stCxn id="153749" idx="4"/>
            <a:endCxn id="153753" idx="0"/>
          </p:cNvCxnSpPr>
          <p:nvPr/>
        </p:nvCxnSpPr>
        <p:spPr bwMode="auto">
          <a:xfrm flipH="1">
            <a:off x="7275513" y="2584450"/>
            <a:ext cx="306387" cy="27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794" name="Text Box 194"/>
          <p:cNvSpPr txBox="1">
            <a:spLocks noChangeArrowheads="1"/>
          </p:cNvSpPr>
          <p:nvPr/>
        </p:nvSpPr>
        <p:spPr bwMode="auto">
          <a:xfrm>
            <a:off x="5334000" y="4464050"/>
            <a:ext cx="661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54087" name="Group 487"/>
          <p:cNvGraphicFramePr>
            <a:graphicFrameLocks noGrp="1"/>
          </p:cNvGraphicFramePr>
          <p:nvPr/>
        </p:nvGraphicFramePr>
        <p:xfrm>
          <a:off x="3352800" y="1800225"/>
          <a:ext cx="1524000" cy="1628775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1313"/>
                <a:gridCol w="49688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g(ABD)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355"/>
          <p:cNvGrpSpPr>
            <a:grpSpLocks/>
          </p:cNvGrpSpPr>
          <p:nvPr/>
        </p:nvGrpSpPr>
        <p:grpSpPr bwMode="auto">
          <a:xfrm>
            <a:off x="3429000" y="3962400"/>
            <a:ext cx="1562100" cy="2362200"/>
            <a:chOff x="2160" y="2496"/>
            <a:chExt cx="984" cy="1488"/>
          </a:xfrm>
        </p:grpSpPr>
        <p:sp>
          <p:nvSpPr>
            <p:cNvPr id="153900" name="AutoShape 300"/>
            <p:cNvSpPr>
              <a:spLocks noChangeArrowheads="1"/>
            </p:cNvSpPr>
            <p:nvPr/>
          </p:nvSpPr>
          <p:spPr bwMode="auto">
            <a:xfrm>
              <a:off x="2160" y="28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1" name="AutoShape 301"/>
            <p:cNvSpPr>
              <a:spLocks noChangeArrowheads="1"/>
            </p:cNvSpPr>
            <p:nvPr/>
          </p:nvSpPr>
          <p:spPr bwMode="auto">
            <a:xfrm>
              <a:off x="2160" y="3696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0</a:t>
              </a:r>
            </a:p>
          </p:txBody>
        </p:sp>
        <p:sp>
          <p:nvSpPr>
            <p:cNvPr id="153902" name="AutoShape 302"/>
            <p:cNvSpPr>
              <a:spLocks noChangeArrowheads="1"/>
            </p:cNvSpPr>
            <p:nvPr/>
          </p:nvSpPr>
          <p:spPr bwMode="auto">
            <a:xfrm>
              <a:off x="2508" y="24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7" name="Group 303"/>
            <p:cNvGrpSpPr>
              <a:grpSpLocks/>
            </p:cNvGrpSpPr>
            <p:nvPr/>
          </p:nvGrpSpPr>
          <p:grpSpPr bwMode="auto">
            <a:xfrm>
              <a:off x="2538" y="2520"/>
              <a:ext cx="228" cy="240"/>
              <a:chOff x="2208" y="1656"/>
              <a:chExt cx="228" cy="240"/>
            </a:xfrm>
          </p:grpSpPr>
          <p:sp>
            <p:nvSpPr>
              <p:cNvPr id="153904" name="Oval 3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3905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06" name="Rectangle 3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07" name="AutoShape 307"/>
              <p:cNvCxnSpPr>
                <a:cxnSpLocks noChangeShapeType="1"/>
                <a:stCxn id="153904" idx="4"/>
                <a:endCxn id="153905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08" name="AutoShape 308"/>
              <p:cNvCxnSpPr>
                <a:cxnSpLocks noChangeShapeType="1"/>
                <a:stCxn id="153904" idx="4"/>
                <a:endCxn id="153906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8" name="Group 309"/>
            <p:cNvGrpSpPr>
              <a:grpSpLocks/>
            </p:cNvGrpSpPr>
            <p:nvPr/>
          </p:nvGrpSpPr>
          <p:grpSpPr bwMode="auto">
            <a:xfrm>
              <a:off x="2190" y="2920"/>
              <a:ext cx="228" cy="240"/>
              <a:chOff x="2208" y="1656"/>
              <a:chExt cx="228" cy="240"/>
            </a:xfrm>
          </p:grpSpPr>
          <p:sp>
            <p:nvSpPr>
              <p:cNvPr id="153910" name="Oval 31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911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12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13" name="AutoShape 313"/>
              <p:cNvCxnSpPr>
                <a:cxnSpLocks noChangeShapeType="1"/>
                <a:stCxn id="153910" idx="4"/>
                <a:endCxn id="153911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14" name="AutoShape 314"/>
              <p:cNvCxnSpPr>
                <a:cxnSpLocks noChangeShapeType="1"/>
                <a:stCxn id="153910" idx="4"/>
                <a:endCxn id="153912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153915" name="AutoShape 315"/>
            <p:cNvSpPr>
              <a:spLocks noChangeArrowheads="1"/>
            </p:cNvSpPr>
            <p:nvPr/>
          </p:nvSpPr>
          <p:spPr bwMode="auto">
            <a:xfrm>
              <a:off x="2856" y="3696"/>
              <a:ext cx="288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153916" name="AutoShape 316"/>
            <p:cNvSpPr>
              <a:spLocks noChangeArrowheads="1"/>
            </p:cNvSpPr>
            <p:nvPr/>
          </p:nvSpPr>
          <p:spPr bwMode="auto">
            <a:xfrm>
              <a:off x="2376" y="32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17"/>
            <p:cNvGrpSpPr>
              <a:grpSpLocks/>
            </p:cNvGrpSpPr>
            <p:nvPr/>
          </p:nvGrpSpPr>
          <p:grpSpPr bwMode="auto">
            <a:xfrm>
              <a:off x="2406" y="3320"/>
              <a:ext cx="228" cy="240"/>
              <a:chOff x="2208" y="1656"/>
              <a:chExt cx="228" cy="240"/>
            </a:xfrm>
          </p:grpSpPr>
          <p:sp>
            <p:nvSpPr>
              <p:cNvPr id="153918" name="Oval 318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3919" name="Rectangle 319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20" name="Rectangle 320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21" name="AutoShape 321"/>
              <p:cNvCxnSpPr>
                <a:cxnSpLocks noChangeShapeType="1"/>
                <a:stCxn id="153918" idx="4"/>
                <a:endCxn id="15391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22" name="AutoShape 322"/>
              <p:cNvCxnSpPr>
                <a:cxnSpLocks noChangeShapeType="1"/>
                <a:stCxn id="153918" idx="4"/>
                <a:endCxn id="15392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23" name="AutoShape 323"/>
            <p:cNvCxnSpPr>
              <a:cxnSpLocks noChangeShapeType="1"/>
              <a:stCxn id="153919" idx="2"/>
              <a:endCxn id="153901" idx="0"/>
            </p:cNvCxnSpPr>
            <p:nvPr/>
          </p:nvCxnSpPr>
          <p:spPr bwMode="auto">
            <a:xfrm flipH="1">
              <a:off x="2304" y="3560"/>
              <a:ext cx="135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24" name="AutoShape 324"/>
            <p:cNvCxnSpPr>
              <a:cxnSpLocks noChangeShapeType="1"/>
              <a:stCxn id="153920" idx="2"/>
              <a:endCxn id="153915" idx="0"/>
            </p:cNvCxnSpPr>
            <p:nvPr/>
          </p:nvCxnSpPr>
          <p:spPr bwMode="auto">
            <a:xfrm>
              <a:off x="2601" y="3560"/>
              <a:ext cx="399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925" name="AutoShape 325"/>
            <p:cNvCxnSpPr>
              <a:cxnSpLocks noChangeShapeType="1"/>
              <a:stCxn id="153911" idx="2"/>
              <a:endCxn id="153901" idx="0"/>
            </p:cNvCxnSpPr>
            <p:nvPr/>
          </p:nvCxnSpPr>
          <p:spPr bwMode="auto">
            <a:xfrm>
              <a:off x="2223" y="3160"/>
              <a:ext cx="81" cy="5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26" name="AutoShape 326"/>
            <p:cNvCxnSpPr>
              <a:cxnSpLocks noChangeShapeType="1"/>
              <a:stCxn id="153912" idx="2"/>
              <a:endCxn id="153918" idx="0"/>
            </p:cNvCxnSpPr>
            <p:nvPr/>
          </p:nvCxnSpPr>
          <p:spPr bwMode="auto">
            <a:xfrm>
              <a:off x="2385" y="3160"/>
              <a:ext cx="135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53927" name="AutoShape 327"/>
            <p:cNvSpPr>
              <a:spLocks noChangeArrowheads="1"/>
            </p:cNvSpPr>
            <p:nvPr/>
          </p:nvSpPr>
          <p:spPr bwMode="auto">
            <a:xfrm>
              <a:off x="2856" y="329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328"/>
            <p:cNvGrpSpPr>
              <a:grpSpLocks/>
            </p:cNvGrpSpPr>
            <p:nvPr/>
          </p:nvGrpSpPr>
          <p:grpSpPr bwMode="auto">
            <a:xfrm>
              <a:off x="2886" y="3320"/>
              <a:ext cx="228" cy="240"/>
              <a:chOff x="2208" y="1656"/>
              <a:chExt cx="228" cy="240"/>
            </a:xfrm>
          </p:grpSpPr>
          <p:sp>
            <p:nvSpPr>
              <p:cNvPr id="153929" name="Oval 329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3930" name="Rectangle 330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31" name="Rectangle 331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32" name="AutoShape 332"/>
              <p:cNvCxnSpPr>
                <a:cxnSpLocks noChangeShapeType="1"/>
                <a:stCxn id="153929" idx="4"/>
                <a:endCxn id="153930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33" name="AutoShape 333"/>
              <p:cNvCxnSpPr>
                <a:cxnSpLocks noChangeShapeType="1"/>
                <a:stCxn id="153929" idx="4"/>
                <a:endCxn id="153931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34" name="AutoShape 334"/>
            <p:cNvCxnSpPr>
              <a:cxnSpLocks noChangeShapeType="1"/>
              <a:stCxn id="153930" idx="2"/>
              <a:endCxn id="153915" idx="0"/>
            </p:cNvCxnSpPr>
            <p:nvPr/>
          </p:nvCxnSpPr>
          <p:spPr bwMode="auto">
            <a:xfrm>
              <a:off x="2919" y="3560"/>
              <a:ext cx="81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35" name="AutoShape 335"/>
            <p:cNvCxnSpPr>
              <a:cxnSpLocks noChangeShapeType="1"/>
              <a:stCxn id="153931" idx="2"/>
              <a:endCxn id="153901" idx="0"/>
            </p:cNvCxnSpPr>
            <p:nvPr/>
          </p:nvCxnSpPr>
          <p:spPr bwMode="auto">
            <a:xfrm flipH="1">
              <a:off x="2304" y="3560"/>
              <a:ext cx="777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3936" name="AutoShape 336"/>
            <p:cNvCxnSpPr>
              <a:cxnSpLocks noChangeShapeType="1"/>
              <a:stCxn id="153905" idx="2"/>
              <a:endCxn id="153910" idx="0"/>
            </p:cNvCxnSpPr>
            <p:nvPr/>
          </p:nvCxnSpPr>
          <p:spPr bwMode="auto">
            <a:xfrm flipH="1">
              <a:off x="2304" y="2760"/>
              <a:ext cx="267" cy="1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153937" name="AutoShape 337"/>
            <p:cNvSpPr>
              <a:spLocks noChangeArrowheads="1"/>
            </p:cNvSpPr>
            <p:nvPr/>
          </p:nvSpPr>
          <p:spPr bwMode="auto">
            <a:xfrm>
              <a:off x="2856" y="289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938" name="AutoShape 338"/>
            <p:cNvCxnSpPr>
              <a:cxnSpLocks noChangeShapeType="1"/>
              <a:stCxn id="153906" idx="2"/>
              <a:endCxn id="153940" idx="0"/>
            </p:cNvCxnSpPr>
            <p:nvPr/>
          </p:nvCxnSpPr>
          <p:spPr bwMode="auto">
            <a:xfrm>
              <a:off x="2733" y="2760"/>
              <a:ext cx="267" cy="1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1" name="Group 339"/>
            <p:cNvGrpSpPr>
              <a:grpSpLocks/>
            </p:cNvGrpSpPr>
            <p:nvPr/>
          </p:nvGrpSpPr>
          <p:grpSpPr bwMode="auto">
            <a:xfrm>
              <a:off x="2886" y="2922"/>
              <a:ext cx="228" cy="240"/>
              <a:chOff x="2208" y="1656"/>
              <a:chExt cx="228" cy="240"/>
            </a:xfrm>
          </p:grpSpPr>
          <p:sp>
            <p:nvSpPr>
              <p:cNvPr id="153940" name="Oval 34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3941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3942" name="Rectangle 34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3943" name="AutoShape 343"/>
              <p:cNvCxnSpPr>
                <a:cxnSpLocks noChangeShapeType="1"/>
                <a:stCxn id="153940" idx="4"/>
                <a:endCxn id="153941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44" name="AutoShape 344"/>
              <p:cNvCxnSpPr>
                <a:cxnSpLocks noChangeShapeType="1"/>
                <a:stCxn id="153940" idx="4"/>
                <a:endCxn id="153942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cxnSp>
          <p:nvCxnSpPr>
            <p:cNvPr id="153945" name="AutoShape 345"/>
            <p:cNvCxnSpPr>
              <a:cxnSpLocks noChangeShapeType="1"/>
              <a:stCxn id="153941" idx="2"/>
              <a:endCxn id="153918" idx="0"/>
            </p:cNvCxnSpPr>
            <p:nvPr/>
          </p:nvCxnSpPr>
          <p:spPr bwMode="auto">
            <a:xfrm flipH="1">
              <a:off x="2520" y="3162"/>
              <a:ext cx="399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53946" name="AutoShape 346"/>
            <p:cNvCxnSpPr>
              <a:cxnSpLocks noChangeShapeType="1"/>
              <a:stCxn id="153942" idx="2"/>
              <a:endCxn id="153929" idx="0"/>
            </p:cNvCxnSpPr>
            <p:nvPr/>
          </p:nvCxnSpPr>
          <p:spPr bwMode="auto">
            <a:xfrm flipH="1">
              <a:off x="3000" y="3162"/>
              <a:ext cx="8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2" name="Group 485"/>
          <p:cNvGrpSpPr>
            <a:grpSpLocks/>
          </p:cNvGrpSpPr>
          <p:nvPr/>
        </p:nvGrpSpPr>
        <p:grpSpPr bwMode="auto">
          <a:xfrm>
            <a:off x="6175375" y="3962400"/>
            <a:ext cx="2549525" cy="2362200"/>
            <a:chOff x="3890" y="2496"/>
            <a:chExt cx="1606" cy="1488"/>
          </a:xfrm>
        </p:grpSpPr>
        <p:grpSp>
          <p:nvGrpSpPr>
            <p:cNvPr id="13" name="Group 429"/>
            <p:cNvGrpSpPr>
              <a:grpSpLocks/>
            </p:cNvGrpSpPr>
            <p:nvPr/>
          </p:nvGrpSpPr>
          <p:grpSpPr bwMode="auto">
            <a:xfrm>
              <a:off x="3890" y="2496"/>
              <a:ext cx="1606" cy="1488"/>
              <a:chOff x="3674" y="2504"/>
              <a:chExt cx="1606" cy="1488"/>
            </a:xfrm>
          </p:grpSpPr>
          <p:grpSp>
            <p:nvGrpSpPr>
              <p:cNvPr id="14" name="Group 356"/>
              <p:cNvGrpSpPr>
                <a:grpSpLocks/>
              </p:cNvGrpSpPr>
              <p:nvPr/>
            </p:nvGrpSpPr>
            <p:grpSpPr bwMode="auto">
              <a:xfrm>
                <a:off x="4298" y="2504"/>
                <a:ext cx="288" cy="288"/>
                <a:chOff x="4464" y="960"/>
                <a:chExt cx="288" cy="288"/>
              </a:xfrm>
            </p:grpSpPr>
            <p:sp>
              <p:nvSpPr>
                <p:cNvPr id="153957" name="AutoShape 357"/>
                <p:cNvSpPr>
                  <a:spLocks noChangeArrowheads="1"/>
                </p:cNvSpPr>
                <p:nvPr/>
              </p:nvSpPr>
              <p:spPr bwMode="auto">
                <a:xfrm>
                  <a:off x="4464" y="960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91432" tIns="45716" rIns="91432" bIns="45716" anchor="ctr"/>
                <a:lstStyle/>
                <a:p>
                  <a:pPr eaLnBrk="1" hangingPunct="1"/>
                  <a:endParaRPr lang="en-US" b="1">
                    <a:latin typeface="Times New Roman" pitchFamily="18" charset="0"/>
                  </a:endParaRPr>
                </a:p>
              </p:txBody>
            </p:sp>
            <p:grpSp>
              <p:nvGrpSpPr>
                <p:cNvPr id="15" name="Group 358"/>
                <p:cNvGrpSpPr>
                  <a:grpSpLocks/>
                </p:cNvGrpSpPr>
                <p:nvPr/>
              </p:nvGrpSpPr>
              <p:grpSpPr bwMode="auto">
                <a:xfrm>
                  <a:off x="4494" y="984"/>
                  <a:ext cx="228" cy="240"/>
                  <a:chOff x="2208" y="1656"/>
                  <a:chExt cx="228" cy="240"/>
                </a:xfrm>
              </p:grpSpPr>
              <p:sp>
                <p:nvSpPr>
                  <p:cNvPr id="153959" name="Oval 3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A</a:t>
                    </a:r>
                  </a:p>
                </p:txBody>
              </p:sp>
              <p:sp>
                <p:nvSpPr>
                  <p:cNvPr id="153960" name="Rectangle 3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61" name="Rectangle 3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62" name="AutoShape 362"/>
                  <p:cNvCxnSpPr>
                    <a:cxnSpLocks noChangeShapeType="1"/>
                    <a:stCxn id="153959" idx="4"/>
                    <a:endCxn id="153960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63" name="AutoShape 363"/>
                  <p:cNvCxnSpPr>
                    <a:cxnSpLocks noChangeShapeType="1"/>
                    <a:stCxn id="153959" idx="4"/>
                    <a:endCxn id="153961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65" name="AutoShape 365"/>
              <p:cNvCxnSpPr>
                <a:cxnSpLocks noChangeShapeType="1"/>
                <a:stCxn id="153960" idx="2"/>
                <a:endCxn id="153968" idx="0"/>
              </p:cNvCxnSpPr>
              <p:nvPr/>
            </p:nvCxnSpPr>
            <p:spPr bwMode="auto">
              <a:xfrm flipH="1">
                <a:off x="3970" y="2768"/>
                <a:ext cx="391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3966" name="AutoShape 366"/>
              <p:cNvCxnSpPr>
                <a:cxnSpLocks noChangeShapeType="1"/>
                <a:stCxn id="153961" idx="2"/>
              </p:cNvCxnSpPr>
              <p:nvPr/>
            </p:nvCxnSpPr>
            <p:spPr bwMode="auto">
              <a:xfrm>
                <a:off x="4523" y="2768"/>
                <a:ext cx="391" cy="13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16" name="Group 367"/>
              <p:cNvGrpSpPr>
                <a:grpSpLocks/>
              </p:cNvGrpSpPr>
              <p:nvPr/>
            </p:nvGrpSpPr>
            <p:grpSpPr bwMode="auto">
              <a:xfrm>
                <a:off x="3826" y="2904"/>
                <a:ext cx="288" cy="288"/>
                <a:chOff x="3312" y="1968"/>
                <a:chExt cx="288" cy="288"/>
              </a:xfrm>
            </p:grpSpPr>
            <p:sp>
              <p:nvSpPr>
                <p:cNvPr id="153968" name="AutoShape 368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" name="Group 369"/>
                <p:cNvGrpSpPr>
                  <a:grpSpLocks/>
                </p:cNvGrpSpPr>
                <p:nvPr/>
              </p:nvGrpSpPr>
              <p:grpSpPr bwMode="auto">
                <a:xfrm>
                  <a:off x="3342" y="1992"/>
                  <a:ext cx="228" cy="240"/>
                  <a:chOff x="2230" y="2824"/>
                  <a:chExt cx="228" cy="240"/>
                </a:xfrm>
              </p:grpSpPr>
              <p:sp>
                <p:nvSpPr>
                  <p:cNvPr id="153970" name="Oval 37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79" y="2824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B</a:t>
                    </a:r>
                  </a:p>
                </p:txBody>
              </p:sp>
              <p:sp>
                <p:nvSpPr>
                  <p:cNvPr id="153971" name="Rectangle 3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30" y="29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72" name="Rectangle 37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92" y="29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73" name="AutoShape 373"/>
                  <p:cNvCxnSpPr>
                    <a:cxnSpLocks noChangeShapeType="1"/>
                    <a:stCxn id="153970" idx="4"/>
                    <a:endCxn id="153971" idx="0"/>
                  </p:cNvCxnSpPr>
                  <p:nvPr/>
                </p:nvCxnSpPr>
                <p:spPr bwMode="auto">
                  <a:xfrm flipH="1">
                    <a:off x="2263" y="29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74" name="AutoShape 374"/>
                  <p:cNvCxnSpPr>
                    <a:cxnSpLocks noChangeShapeType="1"/>
                    <a:stCxn id="153970" idx="4"/>
                    <a:endCxn id="153972" idx="0"/>
                  </p:cNvCxnSpPr>
                  <p:nvPr/>
                </p:nvCxnSpPr>
                <p:spPr bwMode="auto">
                  <a:xfrm>
                    <a:off x="2344" y="29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76" name="AutoShape 376"/>
              <p:cNvCxnSpPr>
                <a:cxnSpLocks noChangeShapeType="1"/>
                <a:stCxn id="153971" idx="2"/>
                <a:endCxn id="153977" idx="0"/>
              </p:cNvCxnSpPr>
              <p:nvPr/>
            </p:nvCxnSpPr>
            <p:spPr bwMode="auto">
              <a:xfrm flipH="1">
                <a:off x="3818" y="3168"/>
                <a:ext cx="71" cy="5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153977" name="AutoShape 377"/>
              <p:cNvSpPr>
                <a:spLocks noChangeArrowheads="1"/>
              </p:cNvSpPr>
              <p:nvPr/>
            </p:nvSpPr>
            <p:spPr bwMode="auto">
              <a:xfrm>
                <a:off x="3674" y="3704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0</a:t>
                </a:r>
              </a:p>
            </p:txBody>
          </p:sp>
          <p:cxnSp>
            <p:nvCxnSpPr>
              <p:cNvPr id="153978" name="AutoShape 378"/>
              <p:cNvCxnSpPr>
                <a:cxnSpLocks noChangeShapeType="1"/>
                <a:stCxn id="153972" idx="2"/>
                <a:endCxn id="153981" idx="0"/>
              </p:cNvCxnSpPr>
              <p:nvPr/>
            </p:nvCxnSpPr>
            <p:spPr bwMode="auto">
              <a:xfrm>
                <a:off x="4051" y="3168"/>
                <a:ext cx="78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979" name="AutoShape 379"/>
              <p:cNvCxnSpPr>
                <a:cxnSpLocks noChangeShapeType="1"/>
                <a:stCxn id="153972" idx="2"/>
                <a:endCxn id="153990" idx="0"/>
              </p:cNvCxnSpPr>
              <p:nvPr/>
            </p:nvCxnSpPr>
            <p:spPr bwMode="auto">
              <a:xfrm>
                <a:off x="4051" y="3168"/>
                <a:ext cx="543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18" name="Group 380"/>
              <p:cNvGrpSpPr>
                <a:grpSpLocks/>
              </p:cNvGrpSpPr>
              <p:nvPr/>
            </p:nvGrpSpPr>
            <p:grpSpPr bwMode="auto">
              <a:xfrm>
                <a:off x="3985" y="3304"/>
                <a:ext cx="288" cy="288"/>
                <a:chOff x="3264" y="2336"/>
                <a:chExt cx="288" cy="288"/>
              </a:xfrm>
            </p:grpSpPr>
            <p:sp>
              <p:nvSpPr>
                <p:cNvPr id="153981" name="AutoShape 381"/>
                <p:cNvSpPr>
                  <a:spLocks noChangeArrowheads="1"/>
                </p:cNvSpPr>
                <p:nvPr/>
              </p:nvSpPr>
              <p:spPr bwMode="auto">
                <a:xfrm>
                  <a:off x="3264" y="2336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" name="Group 382"/>
                <p:cNvGrpSpPr>
                  <a:grpSpLocks/>
                </p:cNvGrpSpPr>
                <p:nvPr/>
              </p:nvGrpSpPr>
              <p:grpSpPr bwMode="auto">
                <a:xfrm>
                  <a:off x="3294" y="2360"/>
                  <a:ext cx="228" cy="240"/>
                  <a:chOff x="2548" y="3224"/>
                  <a:chExt cx="228" cy="240"/>
                </a:xfrm>
              </p:grpSpPr>
              <p:sp>
                <p:nvSpPr>
                  <p:cNvPr id="153983" name="Oval 3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97" y="3224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C</a:t>
                    </a:r>
                  </a:p>
                </p:txBody>
              </p:sp>
              <p:sp>
                <p:nvSpPr>
                  <p:cNvPr id="153984" name="Rectangle 3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48" y="33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85" name="Rectangle 3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10" y="3381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86" name="AutoShape 386"/>
                  <p:cNvCxnSpPr>
                    <a:cxnSpLocks noChangeShapeType="1"/>
                    <a:stCxn id="153983" idx="4"/>
                    <a:endCxn id="153984" idx="0"/>
                  </p:cNvCxnSpPr>
                  <p:nvPr/>
                </p:nvCxnSpPr>
                <p:spPr bwMode="auto">
                  <a:xfrm flipH="1">
                    <a:off x="2581" y="33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87" name="AutoShape 387"/>
                  <p:cNvCxnSpPr>
                    <a:cxnSpLocks noChangeShapeType="1"/>
                    <a:stCxn id="153983" idx="4"/>
                    <a:endCxn id="153985" idx="0"/>
                  </p:cNvCxnSpPr>
                  <p:nvPr/>
                </p:nvCxnSpPr>
                <p:spPr bwMode="auto">
                  <a:xfrm>
                    <a:off x="2662" y="3339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grpSp>
            <p:nvGrpSpPr>
              <p:cNvPr id="20" name="Group 389"/>
              <p:cNvGrpSpPr>
                <a:grpSpLocks/>
              </p:cNvGrpSpPr>
              <p:nvPr/>
            </p:nvGrpSpPr>
            <p:grpSpPr bwMode="auto">
              <a:xfrm>
                <a:off x="4450" y="3304"/>
                <a:ext cx="288" cy="288"/>
                <a:chOff x="2472" y="2432"/>
                <a:chExt cx="288" cy="288"/>
              </a:xfrm>
            </p:grpSpPr>
            <p:sp>
              <p:nvSpPr>
                <p:cNvPr id="153990" name="AutoShape 390"/>
                <p:cNvSpPr>
                  <a:spLocks noChangeArrowheads="1"/>
                </p:cNvSpPr>
                <p:nvPr/>
              </p:nvSpPr>
              <p:spPr bwMode="auto">
                <a:xfrm>
                  <a:off x="2472" y="2432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" name="Group 391"/>
                <p:cNvGrpSpPr>
                  <a:grpSpLocks/>
                </p:cNvGrpSpPr>
                <p:nvPr/>
              </p:nvGrpSpPr>
              <p:grpSpPr bwMode="auto">
                <a:xfrm>
                  <a:off x="2502" y="2456"/>
                  <a:ext cx="228" cy="240"/>
                  <a:chOff x="2208" y="1656"/>
                  <a:chExt cx="228" cy="240"/>
                </a:xfrm>
              </p:grpSpPr>
              <p:sp>
                <p:nvSpPr>
                  <p:cNvPr id="153992" name="Oval 3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D</a:t>
                    </a:r>
                  </a:p>
                </p:txBody>
              </p:sp>
              <p:sp>
                <p:nvSpPr>
                  <p:cNvPr id="153993" name="Rectangle 3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3994" name="Rectangle 3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3995" name="AutoShape 395"/>
                  <p:cNvCxnSpPr>
                    <a:cxnSpLocks noChangeShapeType="1"/>
                    <a:stCxn id="153992" idx="4"/>
                    <a:endCxn id="153993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3996" name="AutoShape 396"/>
                  <p:cNvCxnSpPr>
                    <a:cxnSpLocks noChangeShapeType="1"/>
                    <a:stCxn id="153992" idx="4"/>
                    <a:endCxn id="153994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3998" name="AutoShape 398"/>
              <p:cNvCxnSpPr>
                <a:cxnSpLocks noChangeShapeType="1"/>
                <a:stCxn id="153984" idx="2"/>
                <a:endCxn id="153977" idx="0"/>
              </p:cNvCxnSpPr>
              <p:nvPr/>
            </p:nvCxnSpPr>
            <p:spPr bwMode="auto">
              <a:xfrm flipH="1">
                <a:off x="3818" y="3568"/>
                <a:ext cx="230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153999" name="AutoShape 399"/>
              <p:cNvSpPr>
                <a:spLocks noChangeArrowheads="1"/>
              </p:cNvSpPr>
              <p:nvPr/>
            </p:nvSpPr>
            <p:spPr bwMode="auto">
              <a:xfrm>
                <a:off x="4992" y="3704"/>
                <a:ext cx="288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20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154000" name="AutoShape 400"/>
              <p:cNvCxnSpPr>
                <a:cxnSpLocks noChangeShapeType="1"/>
                <a:stCxn id="153985" idx="2"/>
                <a:endCxn id="153999" idx="0"/>
              </p:cNvCxnSpPr>
              <p:nvPr/>
            </p:nvCxnSpPr>
            <p:spPr bwMode="auto">
              <a:xfrm>
                <a:off x="4210" y="3568"/>
                <a:ext cx="926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01" name="AutoShape 401"/>
              <p:cNvCxnSpPr>
                <a:cxnSpLocks noChangeShapeType="1"/>
                <a:stCxn id="153993" idx="2"/>
                <a:endCxn id="153977" idx="0"/>
              </p:cNvCxnSpPr>
              <p:nvPr/>
            </p:nvCxnSpPr>
            <p:spPr bwMode="auto">
              <a:xfrm flipH="1">
                <a:off x="3818" y="3568"/>
                <a:ext cx="695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02" name="AutoShape 402"/>
              <p:cNvCxnSpPr>
                <a:cxnSpLocks noChangeShapeType="1"/>
                <a:stCxn id="153994" idx="2"/>
                <a:endCxn id="153999" idx="0"/>
              </p:cNvCxnSpPr>
              <p:nvPr/>
            </p:nvCxnSpPr>
            <p:spPr bwMode="auto">
              <a:xfrm>
                <a:off x="4675" y="3568"/>
                <a:ext cx="461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22" name="Group 403"/>
              <p:cNvGrpSpPr>
                <a:grpSpLocks/>
              </p:cNvGrpSpPr>
              <p:nvPr/>
            </p:nvGrpSpPr>
            <p:grpSpPr bwMode="auto">
              <a:xfrm>
                <a:off x="4778" y="2906"/>
                <a:ext cx="288" cy="288"/>
                <a:chOff x="2472" y="2034"/>
                <a:chExt cx="288" cy="288"/>
              </a:xfrm>
            </p:grpSpPr>
            <p:sp>
              <p:nvSpPr>
                <p:cNvPr id="154004" name="AutoShape 404"/>
                <p:cNvSpPr>
                  <a:spLocks noChangeArrowheads="1"/>
                </p:cNvSpPr>
                <p:nvPr/>
              </p:nvSpPr>
              <p:spPr bwMode="auto">
                <a:xfrm>
                  <a:off x="2472" y="2034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" name="Group 405"/>
                <p:cNvGrpSpPr>
                  <a:grpSpLocks/>
                </p:cNvGrpSpPr>
                <p:nvPr/>
              </p:nvGrpSpPr>
              <p:grpSpPr bwMode="auto">
                <a:xfrm>
                  <a:off x="2502" y="2058"/>
                  <a:ext cx="228" cy="240"/>
                  <a:chOff x="2208" y="1656"/>
                  <a:chExt cx="228" cy="240"/>
                </a:xfrm>
              </p:grpSpPr>
              <p:sp>
                <p:nvSpPr>
                  <p:cNvPr id="154006" name="Oval 4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B</a:t>
                    </a:r>
                  </a:p>
                </p:txBody>
              </p:sp>
              <p:sp>
                <p:nvSpPr>
                  <p:cNvPr id="154007" name="Rectangle 4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4008" name="Rectangle 4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4009" name="AutoShape 409"/>
                  <p:cNvCxnSpPr>
                    <a:cxnSpLocks noChangeShapeType="1"/>
                    <a:stCxn id="154006" idx="4"/>
                    <a:endCxn id="154007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4010" name="AutoShape 410"/>
                  <p:cNvCxnSpPr>
                    <a:cxnSpLocks noChangeShapeType="1"/>
                    <a:stCxn id="154006" idx="4"/>
                    <a:endCxn id="154008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4014" name="AutoShape 414"/>
              <p:cNvCxnSpPr>
                <a:cxnSpLocks noChangeShapeType="1"/>
                <a:stCxn id="154007" idx="2"/>
                <a:endCxn id="153981" idx="0"/>
              </p:cNvCxnSpPr>
              <p:nvPr/>
            </p:nvCxnSpPr>
            <p:spPr bwMode="auto">
              <a:xfrm flipH="1">
                <a:off x="4129" y="3170"/>
                <a:ext cx="712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15" name="AutoShape 415"/>
              <p:cNvCxnSpPr>
                <a:cxnSpLocks noChangeShapeType="1"/>
                <a:stCxn id="154007" idx="2"/>
                <a:endCxn id="153990" idx="0"/>
              </p:cNvCxnSpPr>
              <p:nvPr/>
            </p:nvCxnSpPr>
            <p:spPr bwMode="auto">
              <a:xfrm flipH="1">
                <a:off x="4594" y="3170"/>
                <a:ext cx="247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54016" name="AutoShape 416"/>
              <p:cNvCxnSpPr>
                <a:cxnSpLocks noChangeShapeType="1"/>
                <a:stCxn id="154008" idx="2"/>
                <a:endCxn id="153981" idx="0"/>
              </p:cNvCxnSpPr>
              <p:nvPr/>
            </p:nvCxnSpPr>
            <p:spPr bwMode="auto">
              <a:xfrm flipH="1">
                <a:off x="4129" y="3170"/>
                <a:ext cx="874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grpSp>
            <p:nvGrpSpPr>
              <p:cNvPr id="24" name="Group 417"/>
              <p:cNvGrpSpPr>
                <a:grpSpLocks/>
              </p:cNvGrpSpPr>
              <p:nvPr/>
            </p:nvGrpSpPr>
            <p:grpSpPr bwMode="auto">
              <a:xfrm>
                <a:off x="4936" y="3304"/>
                <a:ext cx="288" cy="288"/>
                <a:chOff x="2472" y="2432"/>
                <a:chExt cx="288" cy="288"/>
              </a:xfrm>
            </p:grpSpPr>
            <p:sp>
              <p:nvSpPr>
                <p:cNvPr id="154018" name="AutoShape 418"/>
                <p:cNvSpPr>
                  <a:spLocks noChangeArrowheads="1"/>
                </p:cNvSpPr>
                <p:nvPr/>
              </p:nvSpPr>
              <p:spPr bwMode="auto">
                <a:xfrm>
                  <a:off x="2472" y="2432"/>
                  <a:ext cx="288" cy="28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5" name="Group 419"/>
                <p:cNvGrpSpPr>
                  <a:grpSpLocks/>
                </p:cNvGrpSpPr>
                <p:nvPr/>
              </p:nvGrpSpPr>
              <p:grpSpPr bwMode="auto">
                <a:xfrm>
                  <a:off x="2502" y="2456"/>
                  <a:ext cx="228" cy="240"/>
                  <a:chOff x="2208" y="1656"/>
                  <a:chExt cx="228" cy="240"/>
                </a:xfrm>
              </p:grpSpPr>
              <p:sp>
                <p:nvSpPr>
                  <p:cNvPr id="154020" name="Oval 4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57" y="1656"/>
                    <a:ext cx="130" cy="115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45716" tIns="0" rIns="4571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D</a:t>
                    </a:r>
                  </a:p>
                </p:txBody>
              </p:sp>
              <p:sp>
                <p:nvSpPr>
                  <p:cNvPr id="154021" name="Rectangle 4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08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54022" name="Rectangle 4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70" y="1813"/>
                    <a:ext cx="66" cy="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lIns="18286" tIns="0" rIns="18286" bIns="0" anchor="ctr">
                    <a:spAutoFit/>
                  </a:bodyPr>
                  <a:lstStyle/>
                  <a:p>
                    <a:pPr eaLnBrk="1" hangingPunct="1"/>
                    <a:r>
                      <a:rPr lang="en-US" sz="800" b="1">
                        <a:latin typeface="Arial" charset="0"/>
                        <a:cs typeface="Arial" charset="0"/>
                      </a:rPr>
                      <a:t>1</a:t>
                    </a:r>
                  </a:p>
                </p:txBody>
              </p:sp>
              <p:cxnSp>
                <p:nvCxnSpPr>
                  <p:cNvPr id="154023" name="AutoShape 423"/>
                  <p:cNvCxnSpPr>
                    <a:cxnSpLocks noChangeShapeType="1"/>
                    <a:stCxn id="154020" idx="4"/>
                    <a:endCxn id="154021" idx="0"/>
                  </p:cNvCxnSpPr>
                  <p:nvPr/>
                </p:nvCxnSpPr>
                <p:spPr bwMode="auto">
                  <a:xfrm flipH="1">
                    <a:off x="2241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154024" name="AutoShape 424"/>
                  <p:cNvCxnSpPr>
                    <a:cxnSpLocks noChangeShapeType="1"/>
                    <a:stCxn id="154020" idx="4"/>
                    <a:endCxn id="154022" idx="0"/>
                  </p:cNvCxnSpPr>
                  <p:nvPr/>
                </p:nvCxnSpPr>
                <p:spPr bwMode="auto">
                  <a:xfrm>
                    <a:off x="2322" y="1771"/>
                    <a:ext cx="81" cy="42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</p:grpSp>
          </p:grpSp>
          <p:cxnSp>
            <p:nvCxnSpPr>
              <p:cNvPr id="154025" name="AutoShape 425"/>
              <p:cNvCxnSpPr>
                <a:cxnSpLocks noChangeShapeType="1"/>
                <a:stCxn id="154008" idx="2"/>
                <a:endCxn id="154018" idx="0"/>
              </p:cNvCxnSpPr>
              <p:nvPr/>
            </p:nvCxnSpPr>
            <p:spPr bwMode="auto">
              <a:xfrm>
                <a:off x="5003" y="3170"/>
                <a:ext cx="77" cy="13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27" name="AutoShape 427"/>
              <p:cNvCxnSpPr>
                <a:cxnSpLocks noChangeShapeType="1"/>
                <a:stCxn id="154022" idx="2"/>
                <a:endCxn id="153977" idx="0"/>
              </p:cNvCxnSpPr>
              <p:nvPr/>
            </p:nvCxnSpPr>
            <p:spPr bwMode="auto">
              <a:xfrm flipH="1">
                <a:off x="3818" y="3568"/>
                <a:ext cx="1343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4028" name="AutoShape 428"/>
              <p:cNvCxnSpPr>
                <a:cxnSpLocks noChangeShapeType="1"/>
                <a:stCxn id="154021" idx="2"/>
                <a:endCxn id="153999" idx="0"/>
              </p:cNvCxnSpPr>
              <p:nvPr/>
            </p:nvCxnSpPr>
            <p:spPr bwMode="auto">
              <a:xfrm>
                <a:off x="4999" y="3568"/>
                <a:ext cx="137" cy="13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</p:grpSp>
        <p:sp>
          <p:nvSpPr>
            <p:cNvPr id="154031" name="Freeform 431"/>
            <p:cNvSpPr>
              <a:spLocks/>
            </p:cNvSpPr>
            <p:nvPr/>
          </p:nvSpPr>
          <p:spPr bwMode="auto">
            <a:xfrm rot="-1869909">
              <a:off x="4307" y="3205"/>
              <a:ext cx="81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3" name="Freeform 483"/>
            <p:cNvSpPr>
              <a:spLocks/>
            </p:cNvSpPr>
            <p:nvPr/>
          </p:nvSpPr>
          <p:spPr bwMode="auto">
            <a:xfrm rot="2514441">
              <a:off x="4808" y="3226"/>
              <a:ext cx="7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084" name="Freeform 484"/>
            <p:cNvSpPr>
              <a:spLocks/>
            </p:cNvSpPr>
            <p:nvPr/>
          </p:nvSpPr>
          <p:spPr bwMode="auto">
            <a:xfrm rot="1088543">
              <a:off x="5140" y="3190"/>
              <a:ext cx="98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0" y="96"/>
                </a:cxn>
                <a:cxn ang="0">
                  <a:pos x="336" y="1"/>
                </a:cxn>
              </a:cxnLst>
              <a:rect l="0" t="0" r="r" b="b"/>
              <a:pathLst>
                <a:path w="336" h="96">
                  <a:moveTo>
                    <a:pt x="0" y="0"/>
                  </a:moveTo>
                  <a:cubicBezTo>
                    <a:pt x="30" y="16"/>
                    <a:pt x="124" y="96"/>
                    <a:pt x="180" y="96"/>
                  </a:cubicBezTo>
                  <a:cubicBezTo>
                    <a:pt x="236" y="96"/>
                    <a:pt x="304" y="21"/>
                    <a:pt x="336" y="1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3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64B6079-1883-4AD3-A4F8-BE3DBAF6FC4B}" type="slidenum">
              <a:rPr lang="en-US"/>
              <a:pPr algn="r"/>
              <a:t>17</a:t>
            </a:fld>
            <a:endParaRPr lang="en-US"/>
          </a:p>
        </p:txBody>
      </p:sp>
      <p:sp>
        <p:nvSpPr>
          <p:cNvPr id="109948" name="AutoShape 380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49" name="AutoShape 381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50" name="AutoShape 382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951" name="AutoShape 383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384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09953" name="Oval 385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09954" name="Rectangle 386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55" name="Rectangle 387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56" name="AutoShape 388"/>
            <p:cNvCxnSpPr>
              <a:cxnSpLocks noChangeShapeType="1"/>
              <a:stCxn id="109953" idx="4"/>
              <a:endCxn id="109954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57" name="AutoShape 389"/>
            <p:cNvCxnSpPr>
              <a:cxnSpLocks noChangeShapeType="1"/>
              <a:stCxn id="109953" idx="4"/>
              <a:endCxn id="109955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390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09959" name="Oval 391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09960" name="Rectangle 392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61" name="Rectangle 393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62" name="AutoShape 394"/>
            <p:cNvCxnSpPr>
              <a:cxnSpLocks noChangeShapeType="1"/>
              <a:stCxn id="109959" idx="4"/>
              <a:endCxn id="109960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63" name="AutoShape 395"/>
            <p:cNvCxnSpPr>
              <a:cxnSpLocks noChangeShapeType="1"/>
              <a:stCxn id="109959" idx="4"/>
              <a:endCxn id="109961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64" name="AutoShape 396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397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09966" name="Oval 398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09967" name="Rectangle 399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68" name="Rectangle 400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69" name="AutoShape 401"/>
            <p:cNvCxnSpPr>
              <a:cxnSpLocks noChangeShapeType="1"/>
              <a:stCxn id="109966" idx="4"/>
              <a:endCxn id="109967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70" name="AutoShape 402"/>
            <p:cNvCxnSpPr>
              <a:cxnSpLocks noChangeShapeType="1"/>
              <a:stCxn id="109966" idx="4"/>
              <a:endCxn id="109968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09971" name="AutoShape 403"/>
          <p:cNvCxnSpPr>
            <a:cxnSpLocks noChangeShapeType="1"/>
            <a:stCxn id="109967" idx="2"/>
            <a:endCxn id="109951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2" name="AutoShape 404"/>
          <p:cNvCxnSpPr>
            <a:cxnSpLocks noChangeShapeType="1"/>
            <a:stCxn id="109968" idx="2"/>
            <a:endCxn id="109964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973" name="AutoShape 405"/>
          <p:cNvCxnSpPr>
            <a:cxnSpLocks noChangeShapeType="1"/>
            <a:stCxn id="109960" idx="2"/>
            <a:endCxn id="109951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4" name="AutoShape 406"/>
          <p:cNvCxnSpPr>
            <a:cxnSpLocks noChangeShapeType="1"/>
            <a:stCxn id="109961" idx="2"/>
            <a:endCxn id="109966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975" name="AutoShape 407"/>
          <p:cNvCxnSpPr>
            <a:cxnSpLocks noChangeShapeType="1"/>
            <a:stCxn id="109954" idx="2"/>
            <a:endCxn id="109959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9976" name="AutoShape 408"/>
          <p:cNvCxnSpPr>
            <a:cxnSpLocks noChangeShapeType="1"/>
            <a:stCxn id="109955" idx="2"/>
            <a:endCxn id="109966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977" name="Text Box 409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10017" name="Text Box 449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09979" name="AutoShape 411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09980" name="AutoShape 412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413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09982" name="Oval 41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09983" name="Rectangle 41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84" name="Rectangle 41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85" name="AutoShape 417"/>
            <p:cNvCxnSpPr>
              <a:cxnSpLocks noChangeShapeType="1"/>
              <a:stCxn id="109982" idx="4"/>
              <a:endCxn id="109983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86" name="AutoShape 418"/>
            <p:cNvCxnSpPr>
              <a:cxnSpLocks noChangeShapeType="1"/>
              <a:stCxn id="109982" idx="4"/>
              <a:endCxn id="109984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87" name="AutoShape 419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20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09989" name="Oval 421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09990" name="Rectangle 422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91" name="Rectangle 423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9992" name="AutoShape 424"/>
            <p:cNvCxnSpPr>
              <a:cxnSpLocks noChangeShapeType="1"/>
              <a:stCxn id="109989" idx="4"/>
              <a:endCxn id="10999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993" name="AutoShape 425"/>
            <p:cNvCxnSpPr>
              <a:cxnSpLocks noChangeShapeType="1"/>
              <a:stCxn id="109989" idx="4"/>
              <a:endCxn id="10999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09994" name="AutoShape 426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09995" name="AutoShape 427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28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09997" name="Oval 429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09998" name="Rectangle 430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9999" name="Rectangle 431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00" name="AutoShape 432"/>
            <p:cNvCxnSpPr>
              <a:cxnSpLocks noChangeShapeType="1"/>
              <a:stCxn id="109997" idx="4"/>
              <a:endCxn id="10999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01" name="AutoShape 433"/>
            <p:cNvCxnSpPr>
              <a:cxnSpLocks noChangeShapeType="1"/>
              <a:stCxn id="109997" idx="4"/>
              <a:endCxn id="10999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02" name="AutoShape 434"/>
          <p:cNvCxnSpPr>
            <a:cxnSpLocks noChangeShapeType="1"/>
            <a:stCxn id="109998" idx="2"/>
            <a:endCxn id="109979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03" name="AutoShape 435"/>
          <p:cNvCxnSpPr>
            <a:cxnSpLocks noChangeShapeType="1"/>
            <a:stCxn id="109999" idx="2"/>
            <a:endCxn id="109994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004" name="AutoShape 436"/>
          <p:cNvCxnSpPr>
            <a:cxnSpLocks noChangeShapeType="1"/>
            <a:stCxn id="109990" idx="2"/>
            <a:endCxn id="109979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05" name="AutoShape 437"/>
          <p:cNvCxnSpPr>
            <a:cxnSpLocks noChangeShapeType="1"/>
            <a:stCxn id="109991" idx="2"/>
            <a:endCxn id="109997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006" name="AutoShape 438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39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10008" name="Oval 440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10009" name="Rectangle 441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0010" name="Rectangle 442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11" name="AutoShape 443"/>
            <p:cNvCxnSpPr>
              <a:cxnSpLocks noChangeShapeType="1"/>
              <a:stCxn id="110008" idx="4"/>
              <a:endCxn id="11000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12" name="AutoShape 444"/>
            <p:cNvCxnSpPr>
              <a:cxnSpLocks noChangeShapeType="1"/>
              <a:stCxn id="110008" idx="4"/>
              <a:endCxn id="11001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13" name="AutoShape 445"/>
          <p:cNvCxnSpPr>
            <a:cxnSpLocks noChangeShapeType="1"/>
            <a:stCxn id="110009" idx="2"/>
            <a:endCxn id="109994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14" name="AutoShape 446"/>
          <p:cNvCxnSpPr>
            <a:cxnSpLocks noChangeShapeType="1"/>
            <a:stCxn id="110010" idx="2"/>
            <a:endCxn id="109979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015" name="AutoShape 447"/>
          <p:cNvCxnSpPr>
            <a:cxnSpLocks noChangeShapeType="1"/>
            <a:stCxn id="109983" idx="2"/>
            <a:endCxn id="109987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16" name="AutoShape 448"/>
          <p:cNvCxnSpPr>
            <a:cxnSpLocks noChangeShapeType="1"/>
            <a:stCxn id="109984" idx="2"/>
            <a:endCxn id="110073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071" name="AutoShape 503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04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10073" name="Oval 505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10074" name="Rectangle 506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10075" name="Rectangle 507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10076" name="AutoShape 508"/>
            <p:cNvCxnSpPr>
              <a:cxnSpLocks noChangeShapeType="1"/>
              <a:stCxn id="110073" idx="4"/>
              <a:endCxn id="11007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0077" name="AutoShape 509"/>
            <p:cNvCxnSpPr>
              <a:cxnSpLocks noChangeShapeType="1"/>
              <a:stCxn id="110073" idx="4"/>
              <a:endCxn id="11007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10078" name="AutoShape 510"/>
          <p:cNvCxnSpPr>
            <a:cxnSpLocks noChangeShapeType="1"/>
            <a:stCxn id="110074" idx="2"/>
            <a:endCxn id="109997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079" name="AutoShape 511"/>
          <p:cNvCxnSpPr>
            <a:cxnSpLocks noChangeShapeType="1"/>
            <a:stCxn id="110075" idx="2"/>
            <a:endCxn id="110008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682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10200" name="Oval 63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10201" name="Oval 63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10202" name="Oval 63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10203" name="AutoShape 635"/>
            <p:cNvCxnSpPr>
              <a:cxnSpLocks noChangeAspect="1" noChangeShapeType="1"/>
              <a:stCxn id="110200" idx="4"/>
              <a:endCxn id="110201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0204" name="AutoShape 636"/>
            <p:cNvCxnSpPr>
              <a:cxnSpLocks noChangeShapeType="1"/>
              <a:stCxn id="110201" idx="4"/>
              <a:endCxn id="110202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0205" name="Oval 63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10206" name="AutoShape 638"/>
            <p:cNvCxnSpPr>
              <a:cxnSpLocks noChangeShapeType="1"/>
              <a:stCxn id="110201" idx="4"/>
              <a:endCxn id="110205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0222" name="Text Box 654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10223" name="Text Box 655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10224" name="Text Box 656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10225" name="Text Box 657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10226" name="Text Box 658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10227" name="Text Box 659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10228" name="Text Box 660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10229" name="Text Box 661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10230" name="Text Box 662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10231" name="Text Box 663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10232" name="Text Box 664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10233" name="Text Box 665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sp>
        <p:nvSpPr>
          <p:cNvPr id="110239" name="AutoShape 671"/>
          <p:cNvSpPr>
            <a:spLocks noChangeArrowheads="1"/>
          </p:cNvSpPr>
          <p:nvPr/>
        </p:nvSpPr>
        <p:spPr bwMode="auto">
          <a:xfrm>
            <a:off x="6594475" y="243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grpSp>
        <p:nvGrpSpPr>
          <p:cNvPr id="11" name="Group 672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10241" name="AutoShape 673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674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10243" name="Oval 675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10244" name="Rectangle 676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10245" name="Rectangle 677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10246" name="AutoShape 678"/>
              <p:cNvCxnSpPr>
                <a:cxnSpLocks noChangeShapeType="1"/>
                <a:stCxn id="110243" idx="4"/>
                <a:endCxn id="110244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0247" name="AutoShape 679"/>
              <p:cNvCxnSpPr>
                <a:cxnSpLocks noChangeShapeType="1"/>
                <a:stCxn id="110243" idx="4"/>
                <a:endCxn id="110245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10249" name="Text Box 681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10251" name="AutoShape 683"/>
          <p:cNvSpPr>
            <a:spLocks noChangeArrowheads="1"/>
          </p:cNvSpPr>
          <p:nvPr/>
        </p:nvSpPr>
        <p:spPr bwMode="auto">
          <a:xfrm>
            <a:off x="58451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10252" name="AutoShape 684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10254" name="AutoShape 686"/>
          <p:cNvCxnSpPr>
            <a:cxnSpLocks noChangeShapeType="1"/>
            <a:stCxn id="110244" idx="2"/>
            <a:endCxn id="110251" idx="0"/>
          </p:cNvCxnSpPr>
          <p:nvPr/>
        </p:nvCxnSpPr>
        <p:spPr bwMode="auto">
          <a:xfrm flipH="1">
            <a:off x="6149975" y="2857500"/>
            <a:ext cx="62071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255" name="AutoShape 687"/>
          <p:cNvCxnSpPr>
            <a:cxnSpLocks noChangeShapeType="1"/>
            <a:stCxn id="110245" idx="2"/>
            <a:endCxn id="110252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695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10256" name="AutoShape 688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689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10258" name="Oval 690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10259" name="Rectangle 691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10260" name="Rectangle 692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10261" name="AutoShape 693"/>
              <p:cNvCxnSpPr>
                <a:cxnSpLocks noChangeShapeType="1"/>
                <a:stCxn id="110258" idx="4"/>
                <a:endCxn id="110259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10262" name="AutoShape 694"/>
              <p:cNvCxnSpPr>
                <a:cxnSpLocks noChangeShapeType="1"/>
                <a:stCxn id="110258" idx="4"/>
                <a:endCxn id="110260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10264" name="Text Box 696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10265" name="AutoShape 697"/>
          <p:cNvSpPr>
            <a:spLocks noChangeArrowheads="1"/>
          </p:cNvSpPr>
          <p:nvPr/>
        </p:nvSpPr>
        <p:spPr bwMode="auto">
          <a:xfrm>
            <a:off x="5600700" y="4343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3</a:t>
            </a:r>
            <a:r>
              <a:rPr lang="en-US" sz="1400" b="1"/>
              <a:t>B</a:t>
            </a:r>
            <a:r>
              <a:rPr lang="en-US" sz="1400" b="1" baseline="-25000"/>
              <a:t>3</a:t>
            </a:r>
          </a:p>
        </p:txBody>
      </p:sp>
      <p:sp>
        <p:nvSpPr>
          <p:cNvPr id="110266" name="AutoShape 698"/>
          <p:cNvSpPr>
            <a:spLocks noChangeArrowheads="1"/>
          </p:cNvSpPr>
          <p:nvPr/>
        </p:nvSpPr>
        <p:spPr bwMode="auto">
          <a:xfrm>
            <a:off x="6442075" y="3708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10267" name="AutoShape 699"/>
          <p:cNvCxnSpPr>
            <a:cxnSpLocks noChangeShapeType="1"/>
            <a:stCxn id="110259" idx="2"/>
            <a:endCxn id="110265" idx="0"/>
          </p:cNvCxnSpPr>
          <p:nvPr/>
        </p:nvCxnSpPr>
        <p:spPr bwMode="auto">
          <a:xfrm flipH="1">
            <a:off x="5907088" y="3492500"/>
            <a:ext cx="114300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10268" name="AutoShape 700"/>
          <p:cNvCxnSpPr>
            <a:cxnSpLocks noChangeShapeType="1"/>
            <a:stCxn id="110260" idx="2"/>
            <a:endCxn id="110266" idx="0"/>
          </p:cNvCxnSpPr>
          <p:nvPr/>
        </p:nvCxnSpPr>
        <p:spPr bwMode="auto">
          <a:xfrm>
            <a:off x="6278563" y="3492500"/>
            <a:ext cx="4699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269" name="AutoShape 701"/>
          <p:cNvSpPr>
            <a:spLocks noChangeArrowheads="1"/>
          </p:cNvSpPr>
          <p:nvPr/>
        </p:nvSpPr>
        <p:spPr bwMode="auto">
          <a:xfrm>
            <a:off x="56896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0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09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99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9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9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09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099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39" grpId="0" animBg="1"/>
      <p:bldP spid="110239" grpId="1" animBg="1"/>
      <p:bldP spid="110249" grpId="0"/>
      <p:bldP spid="110251" grpId="0" animBg="1"/>
      <p:bldP spid="110251" grpId="1" animBg="1"/>
      <p:bldP spid="110252" grpId="0" animBg="1"/>
      <p:bldP spid="110264" grpId="0"/>
      <p:bldP spid="110265" grpId="0" animBg="1"/>
      <p:bldP spid="110265" grpId="1" animBg="1"/>
      <p:bldP spid="110266" grpId="0" animBg="1"/>
      <p:bldP spid="1102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3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26AFC29C-D306-40DB-91D0-69E372738DAB}" type="slidenum">
              <a:rPr lang="en-US"/>
              <a:pPr algn="r"/>
              <a:t>18</a:t>
            </a:fld>
            <a:endParaRPr lang="en-US" dirty="0"/>
          </a:p>
        </p:txBody>
      </p:sp>
      <p:sp>
        <p:nvSpPr>
          <p:cNvPr id="157699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57704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05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06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07" name="AutoShape 11"/>
            <p:cNvCxnSpPr>
              <a:cxnSpLocks noChangeShapeType="1"/>
              <a:stCxn id="157704" idx="4"/>
              <a:endCxn id="157705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08" name="AutoShape 12"/>
            <p:cNvCxnSpPr>
              <a:cxnSpLocks noChangeShapeType="1"/>
              <a:stCxn id="157704" idx="4"/>
              <a:endCxn id="157706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57710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11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12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13" name="AutoShape 17"/>
            <p:cNvCxnSpPr>
              <a:cxnSpLocks noChangeShapeType="1"/>
              <a:stCxn id="157710" idx="4"/>
              <a:endCxn id="157711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14" name="AutoShape 18"/>
            <p:cNvCxnSpPr>
              <a:cxnSpLocks noChangeShapeType="1"/>
              <a:stCxn id="157710" idx="4"/>
              <a:endCxn id="157712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15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57717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7718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19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20" name="AutoShape 24"/>
            <p:cNvCxnSpPr>
              <a:cxnSpLocks noChangeShapeType="1"/>
              <a:stCxn id="157717" idx="4"/>
              <a:endCxn id="157718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21" name="AutoShape 25"/>
            <p:cNvCxnSpPr>
              <a:cxnSpLocks noChangeShapeType="1"/>
              <a:stCxn id="157717" idx="4"/>
              <a:endCxn id="157719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22" name="AutoShape 26"/>
          <p:cNvCxnSpPr>
            <a:cxnSpLocks noChangeShapeType="1"/>
            <a:stCxn id="157718" idx="2"/>
            <a:endCxn id="157702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3" name="AutoShape 27"/>
          <p:cNvCxnSpPr>
            <a:cxnSpLocks noChangeShapeType="1"/>
            <a:stCxn id="157719" idx="2"/>
            <a:endCxn id="157715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24" name="AutoShape 28"/>
          <p:cNvCxnSpPr>
            <a:cxnSpLocks noChangeShapeType="1"/>
            <a:stCxn id="157711" idx="2"/>
            <a:endCxn id="157702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5" name="AutoShape 29"/>
          <p:cNvCxnSpPr>
            <a:cxnSpLocks noChangeShapeType="1"/>
            <a:stCxn id="157712" idx="2"/>
            <a:endCxn id="157717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26" name="AutoShape 30"/>
          <p:cNvCxnSpPr>
            <a:cxnSpLocks noChangeShapeType="1"/>
            <a:stCxn id="157705" idx="2"/>
            <a:endCxn id="157710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27" name="AutoShape 31"/>
          <p:cNvCxnSpPr>
            <a:cxnSpLocks noChangeShapeType="1"/>
            <a:stCxn id="157706" idx="2"/>
            <a:endCxn id="157717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28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7729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57730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7731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57733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34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35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36" name="AutoShape 40"/>
            <p:cNvCxnSpPr>
              <a:cxnSpLocks noChangeShapeType="1"/>
              <a:stCxn id="157733" idx="4"/>
              <a:endCxn id="15773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37" name="AutoShape 41"/>
            <p:cNvCxnSpPr>
              <a:cxnSpLocks noChangeShapeType="1"/>
              <a:stCxn id="157733" idx="4"/>
              <a:endCxn id="15773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38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57740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41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42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43" name="AutoShape 47"/>
            <p:cNvCxnSpPr>
              <a:cxnSpLocks noChangeShapeType="1"/>
              <a:stCxn id="157740" idx="4"/>
              <a:endCxn id="157741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44" name="AutoShape 48"/>
            <p:cNvCxnSpPr>
              <a:cxnSpLocks noChangeShapeType="1"/>
              <a:stCxn id="157740" idx="4"/>
              <a:endCxn id="157742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7745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57746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57748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7749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50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51" name="AutoShape 55"/>
            <p:cNvCxnSpPr>
              <a:cxnSpLocks noChangeShapeType="1"/>
              <a:stCxn id="157748" idx="4"/>
              <a:endCxn id="15774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52" name="AutoShape 56"/>
            <p:cNvCxnSpPr>
              <a:cxnSpLocks noChangeShapeType="1"/>
              <a:stCxn id="157748" idx="4"/>
              <a:endCxn id="15775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53" name="AutoShape 57"/>
          <p:cNvCxnSpPr>
            <a:cxnSpLocks noChangeShapeType="1"/>
            <a:stCxn id="157749" idx="2"/>
            <a:endCxn id="157730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54" name="AutoShape 58"/>
          <p:cNvCxnSpPr>
            <a:cxnSpLocks noChangeShapeType="1"/>
            <a:stCxn id="157750" idx="2"/>
            <a:endCxn id="157745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55" name="AutoShape 59"/>
          <p:cNvCxnSpPr>
            <a:cxnSpLocks noChangeShapeType="1"/>
            <a:stCxn id="157741" idx="2"/>
            <a:endCxn id="157730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56" name="AutoShape 60"/>
          <p:cNvCxnSpPr>
            <a:cxnSpLocks noChangeShapeType="1"/>
            <a:stCxn id="157742" idx="2"/>
            <a:endCxn id="157748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57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57759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7760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61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62" name="AutoShape 66"/>
            <p:cNvCxnSpPr>
              <a:cxnSpLocks noChangeShapeType="1"/>
              <a:stCxn id="157759" idx="4"/>
              <a:endCxn id="15776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63" name="AutoShape 67"/>
            <p:cNvCxnSpPr>
              <a:cxnSpLocks noChangeShapeType="1"/>
              <a:stCxn id="157759" idx="4"/>
              <a:endCxn id="15776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64" name="AutoShape 68"/>
          <p:cNvCxnSpPr>
            <a:cxnSpLocks noChangeShapeType="1"/>
            <a:stCxn id="157760" idx="2"/>
            <a:endCxn id="157745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65" name="AutoShape 69"/>
          <p:cNvCxnSpPr>
            <a:cxnSpLocks noChangeShapeType="1"/>
            <a:stCxn id="157761" idx="2"/>
            <a:endCxn id="157730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766" name="AutoShape 70"/>
          <p:cNvCxnSpPr>
            <a:cxnSpLocks noChangeShapeType="1"/>
            <a:stCxn id="157734" idx="2"/>
            <a:endCxn id="157738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67" name="AutoShape 71"/>
          <p:cNvCxnSpPr>
            <a:cxnSpLocks noChangeShapeType="1"/>
            <a:stCxn id="157735" idx="2"/>
            <a:endCxn id="157770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768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57770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71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7772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7773" name="AutoShape 77"/>
            <p:cNvCxnSpPr>
              <a:cxnSpLocks noChangeShapeType="1"/>
              <a:stCxn id="157770" idx="4"/>
              <a:endCxn id="157771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7774" name="AutoShape 78"/>
            <p:cNvCxnSpPr>
              <a:cxnSpLocks noChangeShapeType="1"/>
              <a:stCxn id="157770" idx="4"/>
              <a:endCxn id="157772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7775" name="AutoShape 79"/>
          <p:cNvCxnSpPr>
            <a:cxnSpLocks noChangeShapeType="1"/>
            <a:stCxn id="157771" idx="2"/>
            <a:endCxn id="157748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776" name="AutoShape 80"/>
          <p:cNvCxnSpPr>
            <a:cxnSpLocks noChangeShapeType="1"/>
            <a:stCxn id="157772" idx="2"/>
            <a:endCxn id="157759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57778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7779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7780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57781" name="AutoShape 85"/>
            <p:cNvCxnSpPr>
              <a:cxnSpLocks noChangeAspect="1" noChangeShapeType="1"/>
              <a:stCxn id="157778" idx="4"/>
              <a:endCxn id="157779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7782" name="AutoShape 86"/>
            <p:cNvCxnSpPr>
              <a:cxnSpLocks noChangeShapeType="1"/>
              <a:stCxn id="157779" idx="4"/>
              <a:endCxn id="157780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7783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57784" name="AutoShape 88"/>
            <p:cNvCxnSpPr>
              <a:cxnSpLocks noChangeShapeType="1"/>
              <a:stCxn id="157779" idx="4"/>
              <a:endCxn id="157783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57785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57786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57787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57788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57789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57790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57791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57792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57793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57794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57795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57796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57799" name="AutoShape 103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4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57801" name="Oval 105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7802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7803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7804" name="AutoShape 108"/>
              <p:cNvCxnSpPr>
                <a:cxnSpLocks noChangeShapeType="1"/>
                <a:stCxn id="157801" idx="4"/>
                <a:endCxn id="157802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7805" name="AutoShape 109"/>
              <p:cNvCxnSpPr>
                <a:cxnSpLocks noChangeShapeType="1"/>
                <a:stCxn id="157801" idx="4"/>
                <a:endCxn id="157803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7806" name="Text Box 110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57808" name="AutoShape 112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57809" name="AutoShape 113"/>
          <p:cNvCxnSpPr>
            <a:cxnSpLocks noChangeShapeType="1"/>
            <a:stCxn id="157802" idx="2"/>
            <a:endCxn id="157812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810" name="AutoShape 114"/>
          <p:cNvCxnSpPr>
            <a:cxnSpLocks noChangeShapeType="1"/>
            <a:stCxn id="157803" idx="2"/>
            <a:endCxn id="157808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5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57812" name="AutoShape 116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57814" name="Oval 118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7815" name="Rectangle 119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7816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7817" name="AutoShape 121"/>
              <p:cNvCxnSpPr>
                <a:cxnSpLocks noChangeShapeType="1"/>
                <a:stCxn id="157814" idx="4"/>
                <a:endCxn id="157815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7818" name="AutoShape 122"/>
              <p:cNvCxnSpPr>
                <a:cxnSpLocks noChangeShapeType="1"/>
                <a:stCxn id="157814" idx="4"/>
                <a:endCxn id="157816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7819" name="Text Box 123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sp>
        <p:nvSpPr>
          <p:cNvPr id="157821" name="AutoShape 125"/>
          <p:cNvSpPr>
            <a:spLocks noChangeArrowheads="1"/>
          </p:cNvSpPr>
          <p:nvPr/>
        </p:nvSpPr>
        <p:spPr bwMode="auto">
          <a:xfrm>
            <a:off x="6442075" y="3708400"/>
            <a:ext cx="612775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7822" name="AutoShape 126"/>
          <p:cNvCxnSpPr>
            <a:cxnSpLocks noChangeShapeType="1"/>
            <a:stCxn id="157815" idx="2"/>
            <a:endCxn id="157824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7823" name="AutoShape 127"/>
          <p:cNvCxnSpPr>
            <a:cxnSpLocks noChangeShapeType="1"/>
            <a:stCxn id="157816" idx="2"/>
            <a:endCxn id="157821" idx="0"/>
          </p:cNvCxnSpPr>
          <p:nvPr/>
        </p:nvCxnSpPr>
        <p:spPr bwMode="auto">
          <a:xfrm>
            <a:off x="6278563" y="3492500"/>
            <a:ext cx="4699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7824" name="AutoShape 128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7826" name="AutoShape 130"/>
          <p:cNvSpPr>
            <a:spLocks noChangeArrowheads="1"/>
          </p:cNvSpPr>
          <p:nvPr/>
        </p:nvSpPr>
        <p:spPr bwMode="auto">
          <a:xfrm>
            <a:off x="6213475" y="3708400"/>
            <a:ext cx="404813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sp>
        <p:nvSpPr>
          <p:cNvPr id="157827" name="AutoShape 131"/>
          <p:cNvSpPr>
            <a:spLocks noChangeArrowheads="1"/>
          </p:cNvSpPr>
          <p:nvPr/>
        </p:nvSpPr>
        <p:spPr bwMode="auto">
          <a:xfrm>
            <a:off x="6951663" y="3708400"/>
            <a:ext cx="404812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7828" name="AutoShape 132"/>
          <p:cNvCxnSpPr>
            <a:cxnSpLocks noChangeShapeType="1"/>
            <a:stCxn id="157816" idx="2"/>
            <a:endCxn id="157826" idx="0"/>
          </p:cNvCxnSpPr>
          <p:nvPr/>
        </p:nvCxnSpPr>
        <p:spPr bwMode="auto">
          <a:xfrm>
            <a:off x="6278563" y="3492500"/>
            <a:ext cx="1381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7829" name="AutoShape 133"/>
          <p:cNvCxnSpPr>
            <a:cxnSpLocks noChangeShapeType="1"/>
            <a:stCxn id="157816" idx="2"/>
            <a:endCxn id="157827" idx="0"/>
          </p:cNvCxnSpPr>
          <p:nvPr/>
        </p:nvCxnSpPr>
        <p:spPr bwMode="auto">
          <a:xfrm>
            <a:off x="6278563" y="3492500"/>
            <a:ext cx="8763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7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7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821" grpId="0" animBg="1"/>
      <p:bldP spid="157826" grpId="0" animBg="1"/>
      <p:bldP spid="1578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5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20F0DC7-0977-496F-81BA-E048CC4FBA3F}" type="slidenum">
              <a:rPr lang="en-US"/>
              <a:pPr algn="r"/>
              <a:t>19</a:t>
            </a:fld>
            <a:endParaRPr lang="en-US" dirty="0"/>
          </a:p>
        </p:txBody>
      </p:sp>
      <p:sp>
        <p:nvSpPr>
          <p:cNvPr id="159747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59752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753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54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55" name="AutoShape 11"/>
            <p:cNvCxnSpPr>
              <a:cxnSpLocks noChangeShapeType="1"/>
              <a:stCxn id="159752" idx="4"/>
              <a:endCxn id="159753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56" name="AutoShape 12"/>
            <p:cNvCxnSpPr>
              <a:cxnSpLocks noChangeShapeType="1"/>
              <a:stCxn id="159752" idx="4"/>
              <a:endCxn id="159754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59758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759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60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61" name="AutoShape 17"/>
            <p:cNvCxnSpPr>
              <a:cxnSpLocks noChangeShapeType="1"/>
              <a:stCxn id="159758" idx="4"/>
              <a:endCxn id="159759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62" name="AutoShape 18"/>
            <p:cNvCxnSpPr>
              <a:cxnSpLocks noChangeShapeType="1"/>
              <a:stCxn id="159758" idx="4"/>
              <a:endCxn id="159760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63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59765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9766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67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68" name="AutoShape 24"/>
            <p:cNvCxnSpPr>
              <a:cxnSpLocks noChangeShapeType="1"/>
              <a:stCxn id="159765" idx="4"/>
              <a:endCxn id="159766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69" name="AutoShape 25"/>
            <p:cNvCxnSpPr>
              <a:cxnSpLocks noChangeShapeType="1"/>
              <a:stCxn id="159765" idx="4"/>
              <a:endCxn id="159767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770" name="AutoShape 26"/>
          <p:cNvCxnSpPr>
            <a:cxnSpLocks noChangeShapeType="1"/>
            <a:stCxn id="159766" idx="2"/>
            <a:endCxn id="159750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1" name="AutoShape 27"/>
          <p:cNvCxnSpPr>
            <a:cxnSpLocks noChangeShapeType="1"/>
            <a:stCxn id="159767" idx="2"/>
            <a:endCxn id="159763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772" name="AutoShape 28"/>
          <p:cNvCxnSpPr>
            <a:cxnSpLocks noChangeShapeType="1"/>
            <a:stCxn id="159759" idx="2"/>
            <a:endCxn id="159750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3" name="AutoShape 29"/>
          <p:cNvCxnSpPr>
            <a:cxnSpLocks noChangeShapeType="1"/>
            <a:stCxn id="159760" idx="2"/>
            <a:endCxn id="159765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774" name="AutoShape 30"/>
          <p:cNvCxnSpPr>
            <a:cxnSpLocks noChangeShapeType="1"/>
            <a:stCxn id="159753" idx="2"/>
            <a:endCxn id="159758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775" name="AutoShape 31"/>
          <p:cNvCxnSpPr>
            <a:cxnSpLocks noChangeShapeType="1"/>
            <a:stCxn id="159754" idx="2"/>
            <a:endCxn id="159765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59777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59778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9779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59781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782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83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84" name="AutoShape 40"/>
            <p:cNvCxnSpPr>
              <a:cxnSpLocks noChangeShapeType="1"/>
              <a:stCxn id="159781" idx="4"/>
              <a:endCxn id="159782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85" name="AutoShape 41"/>
            <p:cNvCxnSpPr>
              <a:cxnSpLocks noChangeShapeType="1"/>
              <a:stCxn id="159781" idx="4"/>
              <a:endCxn id="159783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86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59788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789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90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91" name="AutoShape 47"/>
            <p:cNvCxnSpPr>
              <a:cxnSpLocks noChangeShapeType="1"/>
              <a:stCxn id="159788" idx="4"/>
              <a:endCxn id="15978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792" name="AutoShape 48"/>
            <p:cNvCxnSpPr>
              <a:cxnSpLocks noChangeShapeType="1"/>
              <a:stCxn id="159788" idx="4"/>
              <a:endCxn id="15979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59793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59794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59796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9797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798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799" name="AutoShape 55"/>
            <p:cNvCxnSpPr>
              <a:cxnSpLocks noChangeShapeType="1"/>
              <a:stCxn id="159796" idx="4"/>
              <a:endCxn id="15979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00" name="AutoShape 56"/>
            <p:cNvCxnSpPr>
              <a:cxnSpLocks noChangeShapeType="1"/>
              <a:stCxn id="159796" idx="4"/>
              <a:endCxn id="15979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01" name="AutoShape 57"/>
          <p:cNvCxnSpPr>
            <a:cxnSpLocks noChangeShapeType="1"/>
            <a:stCxn id="159797" idx="2"/>
            <a:endCxn id="159778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02" name="AutoShape 58"/>
          <p:cNvCxnSpPr>
            <a:cxnSpLocks noChangeShapeType="1"/>
            <a:stCxn id="159798" idx="2"/>
            <a:endCxn id="159793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03" name="AutoShape 59"/>
          <p:cNvCxnSpPr>
            <a:cxnSpLocks noChangeShapeType="1"/>
            <a:stCxn id="159789" idx="2"/>
            <a:endCxn id="159778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04" name="AutoShape 60"/>
          <p:cNvCxnSpPr>
            <a:cxnSpLocks noChangeShapeType="1"/>
            <a:stCxn id="159790" idx="2"/>
            <a:endCxn id="159796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805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59807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59808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809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810" name="AutoShape 66"/>
            <p:cNvCxnSpPr>
              <a:cxnSpLocks noChangeShapeType="1"/>
              <a:stCxn id="159807" idx="4"/>
              <a:endCxn id="15980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11" name="AutoShape 67"/>
            <p:cNvCxnSpPr>
              <a:cxnSpLocks noChangeShapeType="1"/>
              <a:stCxn id="159807" idx="4"/>
              <a:endCxn id="15980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12" name="AutoShape 68"/>
          <p:cNvCxnSpPr>
            <a:cxnSpLocks noChangeShapeType="1"/>
            <a:stCxn id="159808" idx="2"/>
            <a:endCxn id="159793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13" name="AutoShape 69"/>
          <p:cNvCxnSpPr>
            <a:cxnSpLocks noChangeShapeType="1"/>
            <a:stCxn id="159809" idx="2"/>
            <a:endCxn id="159778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14" name="AutoShape 70"/>
          <p:cNvCxnSpPr>
            <a:cxnSpLocks noChangeShapeType="1"/>
            <a:stCxn id="159782" idx="2"/>
            <a:endCxn id="159786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15" name="AutoShape 71"/>
          <p:cNvCxnSpPr>
            <a:cxnSpLocks noChangeShapeType="1"/>
            <a:stCxn id="159783" idx="2"/>
            <a:endCxn id="159818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9816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59818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819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59820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59821" name="AutoShape 77"/>
            <p:cNvCxnSpPr>
              <a:cxnSpLocks noChangeShapeType="1"/>
              <a:stCxn id="159818" idx="4"/>
              <a:endCxn id="159819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9822" name="AutoShape 78"/>
            <p:cNvCxnSpPr>
              <a:cxnSpLocks noChangeShapeType="1"/>
              <a:stCxn id="159818" idx="4"/>
              <a:endCxn id="159820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59823" name="AutoShape 79"/>
          <p:cNvCxnSpPr>
            <a:cxnSpLocks noChangeShapeType="1"/>
            <a:stCxn id="159819" idx="2"/>
            <a:endCxn id="159796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24" name="AutoShape 80"/>
          <p:cNvCxnSpPr>
            <a:cxnSpLocks noChangeShapeType="1"/>
            <a:stCxn id="159820" idx="2"/>
            <a:endCxn id="159807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59826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59827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59828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59829" name="AutoShape 85"/>
            <p:cNvCxnSpPr>
              <a:cxnSpLocks noChangeAspect="1" noChangeShapeType="1"/>
              <a:stCxn id="159826" idx="4"/>
              <a:endCxn id="159827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9830" name="AutoShape 86"/>
            <p:cNvCxnSpPr>
              <a:cxnSpLocks noChangeShapeType="1"/>
              <a:stCxn id="159827" idx="4"/>
              <a:endCxn id="159828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9831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59832" name="AutoShape 88"/>
            <p:cNvCxnSpPr>
              <a:cxnSpLocks noChangeShapeType="1"/>
              <a:stCxn id="159827" idx="4"/>
              <a:endCxn id="159831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59840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59841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59842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59843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59844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59846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59848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59849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50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51" name="AutoShape 107"/>
              <p:cNvCxnSpPr>
                <a:cxnSpLocks noChangeShapeType="1"/>
                <a:stCxn id="159848" idx="4"/>
                <a:endCxn id="15984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52" name="AutoShape 108"/>
              <p:cNvCxnSpPr>
                <a:cxnSpLocks noChangeShapeType="1"/>
                <a:stCxn id="159848" idx="4"/>
                <a:endCxn id="15985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53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59854" name="AutoShape 110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59855" name="AutoShape 111"/>
          <p:cNvCxnSpPr>
            <a:cxnSpLocks noChangeShapeType="1"/>
            <a:stCxn id="159849" idx="2"/>
            <a:endCxn id="159858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56" name="AutoShape 112"/>
          <p:cNvCxnSpPr>
            <a:cxnSpLocks noChangeShapeType="1"/>
            <a:stCxn id="159850" idx="2"/>
            <a:endCxn id="159854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59858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59860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59861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62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63" name="AutoShape 119"/>
              <p:cNvCxnSpPr>
                <a:cxnSpLocks noChangeShapeType="1"/>
                <a:stCxn id="159860" idx="4"/>
                <a:endCxn id="159861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64" name="AutoShape 120"/>
              <p:cNvCxnSpPr>
                <a:cxnSpLocks noChangeShapeType="1"/>
                <a:stCxn id="159860" idx="4"/>
                <a:endCxn id="159862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65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59867" name="AutoShape 123"/>
          <p:cNvCxnSpPr>
            <a:cxnSpLocks noChangeShapeType="1"/>
            <a:stCxn id="159861" idx="2"/>
            <a:endCxn id="159869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59869" name="AutoShape 125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59871" name="AutoShape 127"/>
          <p:cNvSpPr>
            <a:spLocks noChangeArrowheads="1"/>
          </p:cNvSpPr>
          <p:nvPr/>
        </p:nvSpPr>
        <p:spPr bwMode="auto">
          <a:xfrm>
            <a:off x="6213475" y="3708400"/>
            <a:ext cx="404813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sp>
        <p:nvSpPr>
          <p:cNvPr id="159872" name="AutoShape 128"/>
          <p:cNvSpPr>
            <a:spLocks noChangeArrowheads="1"/>
          </p:cNvSpPr>
          <p:nvPr/>
        </p:nvSpPr>
        <p:spPr bwMode="auto">
          <a:xfrm>
            <a:off x="6951663" y="3708400"/>
            <a:ext cx="404812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9873" name="AutoShape 129"/>
          <p:cNvCxnSpPr>
            <a:cxnSpLocks noChangeShapeType="1"/>
            <a:stCxn id="159862" idx="2"/>
            <a:endCxn id="159871" idx="0"/>
          </p:cNvCxnSpPr>
          <p:nvPr/>
        </p:nvCxnSpPr>
        <p:spPr bwMode="auto">
          <a:xfrm>
            <a:off x="6278563" y="3492500"/>
            <a:ext cx="1381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74" name="AutoShape 130"/>
          <p:cNvCxnSpPr>
            <a:cxnSpLocks noChangeShapeType="1"/>
            <a:stCxn id="159862" idx="2"/>
            <a:endCxn id="159872" idx="0"/>
          </p:cNvCxnSpPr>
          <p:nvPr/>
        </p:nvCxnSpPr>
        <p:spPr bwMode="auto">
          <a:xfrm>
            <a:off x="6278563" y="3492500"/>
            <a:ext cx="8763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175375" y="3708400"/>
            <a:ext cx="457200" cy="457200"/>
            <a:chOff x="3264" y="2336"/>
            <a:chExt cx="288" cy="288"/>
          </a:xfrm>
        </p:grpSpPr>
        <p:sp>
          <p:nvSpPr>
            <p:cNvPr id="159875" name="AutoShape 131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32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59877" name="Oval 133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59878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79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80" name="AutoShape 136"/>
              <p:cNvCxnSpPr>
                <a:cxnSpLocks noChangeShapeType="1"/>
                <a:stCxn id="159877" idx="4"/>
                <a:endCxn id="159878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81" name="AutoShape 137"/>
              <p:cNvCxnSpPr>
                <a:cxnSpLocks noChangeShapeType="1"/>
                <a:stCxn id="159877" idx="4"/>
                <a:endCxn id="159879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84" name="Text Box 140"/>
          <p:cNvSpPr txBox="1">
            <a:spLocks noChangeArrowheads="1"/>
          </p:cNvSpPr>
          <p:nvPr/>
        </p:nvSpPr>
        <p:spPr bwMode="auto">
          <a:xfrm>
            <a:off x="5834063" y="3784600"/>
            <a:ext cx="3794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48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59885" name="AutoShape 141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2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59887" name="Oval 143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9888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59889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59890" name="AutoShape 146"/>
              <p:cNvCxnSpPr>
                <a:cxnSpLocks noChangeShapeType="1"/>
                <a:stCxn id="159887" idx="4"/>
                <a:endCxn id="159888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9891" name="AutoShape 147"/>
              <p:cNvCxnSpPr>
                <a:cxnSpLocks noChangeShapeType="1"/>
                <a:stCxn id="159887" idx="4"/>
                <a:endCxn id="159889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59893" name="Text Box 149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59894" name="AutoShape 150"/>
          <p:cNvCxnSpPr>
            <a:cxnSpLocks noChangeShapeType="1"/>
            <a:stCxn id="159878" idx="2"/>
            <a:endCxn id="159869" idx="0"/>
          </p:cNvCxnSpPr>
          <p:nvPr/>
        </p:nvCxnSpPr>
        <p:spPr bwMode="auto">
          <a:xfrm flipH="1">
            <a:off x="5908675" y="4127500"/>
            <a:ext cx="366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59895" name="AutoShape 151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59896" name="AutoShape 152"/>
          <p:cNvCxnSpPr>
            <a:cxnSpLocks noChangeShapeType="1"/>
            <a:stCxn id="159879" idx="2"/>
            <a:endCxn id="159895" idx="0"/>
          </p:cNvCxnSpPr>
          <p:nvPr/>
        </p:nvCxnSpPr>
        <p:spPr bwMode="auto">
          <a:xfrm>
            <a:off x="6532563" y="4127500"/>
            <a:ext cx="13922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9897" name="AutoShape 153"/>
          <p:cNvCxnSpPr>
            <a:cxnSpLocks noChangeShapeType="1"/>
            <a:stCxn id="159888" idx="2"/>
            <a:endCxn id="159869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59898" name="AutoShape 154"/>
          <p:cNvCxnSpPr>
            <a:cxnSpLocks noChangeShapeType="1"/>
            <a:stCxn id="159889" idx="2"/>
            <a:endCxn id="159895" idx="0"/>
          </p:cNvCxnSpPr>
          <p:nvPr/>
        </p:nvCxnSpPr>
        <p:spPr bwMode="auto">
          <a:xfrm>
            <a:off x="7269163" y="4127500"/>
            <a:ext cx="6556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9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9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71" grpId="0" animBg="1"/>
      <p:bldP spid="159872" grpId="0" animBg="1"/>
      <p:bldP spid="159884" grpId="0"/>
      <p:bldP spid="159893" grpId="0"/>
      <p:bldP spid="1598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AND/OR Search Spaces (Quick Review)</a:t>
            </a:r>
          </a:p>
          <a:p>
            <a:r>
              <a:rPr lang="en-US" dirty="0" smtClean="0"/>
              <a:t>Decision Diagrams – Binary and Multi-valued (BDD/MDD)</a:t>
            </a:r>
          </a:p>
          <a:p>
            <a:r>
              <a:rPr lang="en-US" dirty="0" smtClean="0"/>
              <a:t>AND/OR </a:t>
            </a:r>
            <a:r>
              <a:rPr lang="en-US" dirty="0" err="1" smtClean="0"/>
              <a:t>MDDs</a:t>
            </a:r>
            <a:r>
              <a:rPr lang="en-US" dirty="0" smtClean="0"/>
              <a:t> (</a:t>
            </a:r>
            <a:r>
              <a:rPr lang="en-US" dirty="0" err="1" smtClean="0"/>
              <a:t>AOMDDs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DB28CA53-B969-440B-81EE-F5E611D0F888}" type="slidenum">
              <a:rPr lang="en-US"/>
              <a:pPr algn="r"/>
              <a:t>20</a:t>
            </a:fld>
            <a:endParaRPr lang="en-US"/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61800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01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02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03" name="AutoShape 11"/>
            <p:cNvCxnSpPr>
              <a:cxnSpLocks noChangeShapeType="1"/>
              <a:stCxn id="161800" idx="4"/>
              <a:endCxn id="161801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04" name="AutoShape 12"/>
            <p:cNvCxnSpPr>
              <a:cxnSpLocks noChangeShapeType="1"/>
              <a:stCxn id="161800" idx="4"/>
              <a:endCxn id="161802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61806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07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08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09" name="AutoShape 17"/>
            <p:cNvCxnSpPr>
              <a:cxnSpLocks noChangeShapeType="1"/>
              <a:stCxn id="161806" idx="4"/>
              <a:endCxn id="161807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0" name="AutoShape 18"/>
            <p:cNvCxnSpPr>
              <a:cxnSpLocks noChangeShapeType="1"/>
              <a:stCxn id="161806" idx="4"/>
              <a:endCxn id="161808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11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61813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1814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15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16" name="AutoShape 24"/>
            <p:cNvCxnSpPr>
              <a:cxnSpLocks noChangeShapeType="1"/>
              <a:stCxn id="161813" idx="4"/>
              <a:endCxn id="161814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17" name="AutoShape 25"/>
            <p:cNvCxnSpPr>
              <a:cxnSpLocks noChangeShapeType="1"/>
              <a:stCxn id="161813" idx="4"/>
              <a:endCxn id="161815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18" name="AutoShape 26"/>
          <p:cNvCxnSpPr>
            <a:cxnSpLocks noChangeShapeType="1"/>
            <a:stCxn id="161814" idx="2"/>
            <a:endCxn id="161798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19" name="AutoShape 27"/>
          <p:cNvCxnSpPr>
            <a:cxnSpLocks noChangeShapeType="1"/>
            <a:stCxn id="161815" idx="2"/>
            <a:endCxn id="161811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20" name="AutoShape 28"/>
          <p:cNvCxnSpPr>
            <a:cxnSpLocks noChangeShapeType="1"/>
            <a:stCxn id="161807" idx="2"/>
            <a:endCxn id="161798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21" name="AutoShape 29"/>
          <p:cNvCxnSpPr>
            <a:cxnSpLocks noChangeShapeType="1"/>
            <a:stCxn id="161808" idx="2"/>
            <a:endCxn id="161813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22" name="AutoShape 30"/>
          <p:cNvCxnSpPr>
            <a:cxnSpLocks noChangeShapeType="1"/>
            <a:stCxn id="161801" idx="2"/>
            <a:endCxn id="161806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23" name="AutoShape 31"/>
          <p:cNvCxnSpPr>
            <a:cxnSpLocks noChangeShapeType="1"/>
            <a:stCxn id="161802" idx="2"/>
            <a:endCxn id="161813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24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61826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61827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61829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30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31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32" name="AutoShape 40"/>
            <p:cNvCxnSpPr>
              <a:cxnSpLocks noChangeShapeType="1"/>
              <a:stCxn id="161829" idx="4"/>
              <a:endCxn id="161830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33" name="AutoShape 41"/>
            <p:cNvCxnSpPr>
              <a:cxnSpLocks noChangeShapeType="1"/>
              <a:stCxn id="161829" idx="4"/>
              <a:endCxn id="161831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34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61836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37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38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39" name="AutoShape 47"/>
            <p:cNvCxnSpPr>
              <a:cxnSpLocks noChangeShapeType="1"/>
              <a:stCxn id="161836" idx="4"/>
              <a:endCxn id="16183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40" name="AutoShape 48"/>
            <p:cNvCxnSpPr>
              <a:cxnSpLocks noChangeShapeType="1"/>
              <a:stCxn id="161836" idx="4"/>
              <a:endCxn id="16183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1841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61842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61844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1845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46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47" name="AutoShape 55"/>
            <p:cNvCxnSpPr>
              <a:cxnSpLocks noChangeShapeType="1"/>
              <a:stCxn id="161844" idx="4"/>
              <a:endCxn id="16184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48" name="AutoShape 56"/>
            <p:cNvCxnSpPr>
              <a:cxnSpLocks noChangeShapeType="1"/>
              <a:stCxn id="161844" idx="4"/>
              <a:endCxn id="16184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49" name="AutoShape 57"/>
          <p:cNvCxnSpPr>
            <a:cxnSpLocks noChangeShapeType="1"/>
            <a:stCxn id="161845" idx="2"/>
            <a:endCxn id="161826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50" name="AutoShape 58"/>
          <p:cNvCxnSpPr>
            <a:cxnSpLocks noChangeShapeType="1"/>
            <a:stCxn id="161846" idx="2"/>
            <a:endCxn id="161841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51" name="AutoShape 59"/>
          <p:cNvCxnSpPr>
            <a:cxnSpLocks noChangeShapeType="1"/>
            <a:stCxn id="161837" idx="2"/>
            <a:endCxn id="161826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52" name="AutoShape 60"/>
          <p:cNvCxnSpPr>
            <a:cxnSpLocks noChangeShapeType="1"/>
            <a:stCxn id="161838" idx="2"/>
            <a:endCxn id="161844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53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61855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1856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57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58" name="AutoShape 66"/>
            <p:cNvCxnSpPr>
              <a:cxnSpLocks noChangeShapeType="1"/>
              <a:stCxn id="161855" idx="4"/>
              <a:endCxn id="161856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59" name="AutoShape 67"/>
            <p:cNvCxnSpPr>
              <a:cxnSpLocks noChangeShapeType="1"/>
              <a:stCxn id="161855" idx="4"/>
              <a:endCxn id="161857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60" name="AutoShape 68"/>
          <p:cNvCxnSpPr>
            <a:cxnSpLocks noChangeShapeType="1"/>
            <a:stCxn id="161856" idx="2"/>
            <a:endCxn id="161841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61" name="AutoShape 69"/>
          <p:cNvCxnSpPr>
            <a:cxnSpLocks noChangeShapeType="1"/>
            <a:stCxn id="161857" idx="2"/>
            <a:endCxn id="161826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862" name="AutoShape 70"/>
          <p:cNvCxnSpPr>
            <a:cxnSpLocks noChangeShapeType="1"/>
            <a:stCxn id="161830" idx="2"/>
            <a:endCxn id="161834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63" name="AutoShape 71"/>
          <p:cNvCxnSpPr>
            <a:cxnSpLocks noChangeShapeType="1"/>
            <a:stCxn id="161831" idx="2"/>
            <a:endCxn id="161866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1864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61866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67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1868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1869" name="AutoShape 77"/>
            <p:cNvCxnSpPr>
              <a:cxnSpLocks noChangeShapeType="1"/>
              <a:stCxn id="161866" idx="4"/>
              <a:endCxn id="161867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1870" name="AutoShape 78"/>
            <p:cNvCxnSpPr>
              <a:cxnSpLocks noChangeShapeType="1"/>
              <a:stCxn id="161866" idx="4"/>
              <a:endCxn id="161868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1871" name="AutoShape 79"/>
          <p:cNvCxnSpPr>
            <a:cxnSpLocks noChangeShapeType="1"/>
            <a:stCxn id="161867" idx="2"/>
            <a:endCxn id="161844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872" name="AutoShape 80"/>
          <p:cNvCxnSpPr>
            <a:cxnSpLocks noChangeShapeType="1"/>
            <a:stCxn id="161868" idx="2"/>
            <a:endCxn id="161855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61874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1875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1876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1877" name="AutoShape 85"/>
            <p:cNvCxnSpPr>
              <a:cxnSpLocks noChangeAspect="1" noChangeShapeType="1"/>
              <a:stCxn id="161874" idx="4"/>
              <a:endCxn id="161875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1878" name="AutoShape 86"/>
            <p:cNvCxnSpPr>
              <a:cxnSpLocks noChangeShapeType="1"/>
              <a:stCxn id="161875" idx="4"/>
              <a:endCxn id="161876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1879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1880" name="AutoShape 88"/>
            <p:cNvCxnSpPr>
              <a:cxnSpLocks noChangeShapeType="1"/>
              <a:stCxn id="161875" idx="4"/>
              <a:endCxn id="161879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1881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61882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61883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61884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61885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61886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61887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61888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61889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61890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61891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61892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61894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61896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61897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898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899" name="AutoShape 107"/>
              <p:cNvCxnSpPr>
                <a:cxnSpLocks noChangeShapeType="1"/>
                <a:stCxn id="161896" idx="4"/>
                <a:endCxn id="161897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00" name="AutoShape 108"/>
              <p:cNvCxnSpPr>
                <a:cxnSpLocks noChangeShapeType="1"/>
                <a:stCxn id="161896" idx="4"/>
                <a:endCxn id="161898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01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sp>
        <p:nvSpPr>
          <p:cNvPr id="161902" name="AutoShape 110"/>
          <p:cNvSpPr>
            <a:spLocks noChangeArrowheads="1"/>
          </p:cNvSpPr>
          <p:nvPr/>
        </p:nvSpPr>
        <p:spPr bwMode="auto">
          <a:xfrm>
            <a:off x="7343775" y="3076575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cxnSp>
        <p:nvCxnSpPr>
          <p:cNvPr id="161903" name="AutoShape 111"/>
          <p:cNvCxnSpPr>
            <a:cxnSpLocks noChangeShapeType="1"/>
            <a:stCxn id="161897" idx="2"/>
            <a:endCxn id="161906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04" name="AutoShape 112"/>
          <p:cNvCxnSpPr>
            <a:cxnSpLocks noChangeShapeType="1"/>
            <a:stCxn id="161898" idx="2"/>
            <a:endCxn id="161902" idx="0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61906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61908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1909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10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11" name="AutoShape 119"/>
              <p:cNvCxnSpPr>
                <a:cxnSpLocks noChangeShapeType="1"/>
                <a:stCxn id="161908" idx="4"/>
                <a:endCxn id="161909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12" name="AutoShape 120"/>
              <p:cNvCxnSpPr>
                <a:cxnSpLocks noChangeShapeType="1"/>
                <a:stCxn id="161908" idx="4"/>
                <a:endCxn id="161910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13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61914" name="AutoShape 122"/>
          <p:cNvCxnSpPr>
            <a:cxnSpLocks noChangeShapeType="1"/>
            <a:stCxn id="161909" idx="2"/>
            <a:endCxn id="161915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15" name="AutoShape 123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cxnSp>
        <p:nvCxnSpPr>
          <p:cNvPr id="161918" name="AutoShape 126"/>
          <p:cNvCxnSpPr>
            <a:cxnSpLocks noChangeShapeType="1"/>
            <a:stCxn id="161910" idx="2"/>
            <a:endCxn id="161921" idx="0"/>
          </p:cNvCxnSpPr>
          <p:nvPr/>
        </p:nvCxnSpPr>
        <p:spPr bwMode="auto">
          <a:xfrm>
            <a:off x="6278563" y="3492500"/>
            <a:ext cx="12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19" name="AutoShape 127"/>
          <p:cNvCxnSpPr>
            <a:cxnSpLocks noChangeShapeType="1"/>
            <a:stCxn id="161910" idx="2"/>
            <a:endCxn id="161930" idx="0"/>
          </p:cNvCxnSpPr>
          <p:nvPr/>
        </p:nvCxnSpPr>
        <p:spPr bwMode="auto">
          <a:xfrm>
            <a:off x="6278563" y="3492500"/>
            <a:ext cx="8620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6173788" y="3708400"/>
            <a:ext cx="457200" cy="457200"/>
            <a:chOff x="3264" y="2336"/>
            <a:chExt cx="288" cy="288"/>
          </a:xfrm>
        </p:grpSpPr>
        <p:sp>
          <p:nvSpPr>
            <p:cNvPr id="161921" name="AutoShape 129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61923" name="Oval 131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61924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25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26" name="AutoShape 134"/>
              <p:cNvCxnSpPr>
                <a:cxnSpLocks noChangeShapeType="1"/>
                <a:stCxn id="161923" idx="4"/>
                <a:endCxn id="161924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27" name="AutoShape 135"/>
              <p:cNvCxnSpPr>
                <a:cxnSpLocks noChangeShapeType="1"/>
                <a:stCxn id="161923" idx="4"/>
                <a:endCxn id="161925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28" name="Text Box 136"/>
          <p:cNvSpPr txBox="1">
            <a:spLocks noChangeArrowheads="1"/>
          </p:cNvSpPr>
          <p:nvPr/>
        </p:nvSpPr>
        <p:spPr bwMode="auto">
          <a:xfrm>
            <a:off x="58324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37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61930" name="AutoShape 138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9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1932" name="Oval 140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1933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34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35" name="AutoShape 143"/>
              <p:cNvCxnSpPr>
                <a:cxnSpLocks noChangeShapeType="1"/>
                <a:stCxn id="161932" idx="4"/>
                <a:endCxn id="161933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36" name="AutoShape 144"/>
              <p:cNvCxnSpPr>
                <a:cxnSpLocks noChangeShapeType="1"/>
                <a:stCxn id="161932" idx="4"/>
                <a:endCxn id="161934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37" name="Text Box 145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1938" name="AutoShape 146"/>
          <p:cNvCxnSpPr>
            <a:cxnSpLocks noChangeShapeType="1"/>
            <a:stCxn id="161924" idx="2"/>
            <a:endCxn id="161915" idx="0"/>
          </p:cNvCxnSpPr>
          <p:nvPr/>
        </p:nvCxnSpPr>
        <p:spPr bwMode="auto">
          <a:xfrm flipH="1">
            <a:off x="5908675" y="4127500"/>
            <a:ext cx="3651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39" name="AutoShape 147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61940" name="AutoShape 148"/>
          <p:cNvCxnSpPr>
            <a:cxnSpLocks noChangeShapeType="1"/>
            <a:stCxn id="161925" idx="2"/>
            <a:endCxn id="161939" idx="0"/>
          </p:cNvCxnSpPr>
          <p:nvPr/>
        </p:nvCxnSpPr>
        <p:spPr bwMode="auto">
          <a:xfrm>
            <a:off x="6530975" y="4127500"/>
            <a:ext cx="139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41" name="AutoShape 149"/>
          <p:cNvCxnSpPr>
            <a:cxnSpLocks noChangeShapeType="1"/>
            <a:stCxn id="161933" idx="2"/>
            <a:endCxn id="161915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42" name="AutoShape 150"/>
          <p:cNvCxnSpPr>
            <a:cxnSpLocks noChangeShapeType="1"/>
            <a:stCxn id="161934" idx="2"/>
            <a:endCxn id="161939" idx="0"/>
          </p:cNvCxnSpPr>
          <p:nvPr/>
        </p:nvCxnSpPr>
        <p:spPr bwMode="auto">
          <a:xfrm>
            <a:off x="7269163" y="4127500"/>
            <a:ext cx="6556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9" name="Group 158"/>
          <p:cNvGrpSpPr>
            <a:grpSpLocks/>
          </p:cNvGrpSpPr>
          <p:nvPr/>
        </p:nvGrpSpPr>
        <p:grpSpPr bwMode="auto">
          <a:xfrm>
            <a:off x="7432675" y="3076575"/>
            <a:ext cx="457200" cy="457200"/>
            <a:chOff x="2472" y="2034"/>
            <a:chExt cx="288" cy="288"/>
          </a:xfrm>
        </p:grpSpPr>
        <p:sp>
          <p:nvSpPr>
            <p:cNvPr id="161943" name="AutoShape 151"/>
            <p:cNvSpPr>
              <a:spLocks noChangeArrowheads="1"/>
            </p:cNvSpPr>
            <p:nvPr/>
          </p:nvSpPr>
          <p:spPr bwMode="auto">
            <a:xfrm>
              <a:off x="2472" y="2034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52"/>
            <p:cNvGrpSpPr>
              <a:grpSpLocks/>
            </p:cNvGrpSpPr>
            <p:nvPr/>
          </p:nvGrpSpPr>
          <p:grpSpPr bwMode="auto">
            <a:xfrm>
              <a:off x="2502" y="2058"/>
              <a:ext cx="228" cy="240"/>
              <a:chOff x="2208" y="1656"/>
              <a:chExt cx="228" cy="240"/>
            </a:xfrm>
          </p:grpSpPr>
          <p:sp>
            <p:nvSpPr>
              <p:cNvPr id="161945" name="Oval 153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1946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194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1948" name="AutoShape 156"/>
              <p:cNvCxnSpPr>
                <a:cxnSpLocks noChangeShapeType="1"/>
                <a:stCxn id="161945" idx="4"/>
                <a:endCxn id="161946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1949" name="AutoShape 157"/>
              <p:cNvCxnSpPr>
                <a:cxnSpLocks noChangeShapeType="1"/>
                <a:stCxn id="161945" idx="4"/>
                <a:endCxn id="161947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1951" name="Text Box 159"/>
          <p:cNvSpPr txBox="1">
            <a:spLocks noChangeArrowheads="1"/>
          </p:cNvSpPr>
          <p:nvPr/>
        </p:nvSpPr>
        <p:spPr bwMode="auto">
          <a:xfrm>
            <a:off x="69088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sp>
        <p:nvSpPr>
          <p:cNvPr id="161952" name="AutoShape 160"/>
          <p:cNvSpPr>
            <a:spLocks noChangeArrowheads="1"/>
          </p:cNvSpPr>
          <p:nvPr/>
        </p:nvSpPr>
        <p:spPr bwMode="auto">
          <a:xfrm>
            <a:off x="7546975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1953" name="AutoShape 161"/>
          <p:cNvCxnSpPr>
            <a:cxnSpLocks noChangeShapeType="1"/>
            <a:stCxn id="161946" idx="2"/>
            <a:endCxn id="161952" idx="0"/>
          </p:cNvCxnSpPr>
          <p:nvPr/>
        </p:nvCxnSpPr>
        <p:spPr bwMode="auto">
          <a:xfrm>
            <a:off x="7532688" y="3495675"/>
            <a:ext cx="31908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1954" name="AutoShape 162"/>
          <p:cNvSpPr>
            <a:spLocks noChangeArrowheads="1"/>
          </p:cNvSpPr>
          <p:nvPr/>
        </p:nvSpPr>
        <p:spPr bwMode="auto">
          <a:xfrm>
            <a:off x="8305800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1955" name="AutoShape 163"/>
          <p:cNvCxnSpPr>
            <a:cxnSpLocks noChangeShapeType="1"/>
            <a:stCxn id="161947" idx="2"/>
            <a:endCxn id="161954" idx="0"/>
          </p:cNvCxnSpPr>
          <p:nvPr/>
        </p:nvCxnSpPr>
        <p:spPr bwMode="auto">
          <a:xfrm>
            <a:off x="7789863" y="3495675"/>
            <a:ext cx="8207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1956" name="AutoShape 164"/>
          <p:cNvCxnSpPr>
            <a:cxnSpLocks noChangeShapeType="1"/>
            <a:stCxn id="161946" idx="2"/>
            <a:endCxn id="161921" idx="0"/>
          </p:cNvCxnSpPr>
          <p:nvPr/>
        </p:nvCxnSpPr>
        <p:spPr bwMode="auto">
          <a:xfrm flipH="1">
            <a:off x="6402388" y="3495675"/>
            <a:ext cx="11303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1957" name="AutoShape 165"/>
          <p:cNvCxnSpPr>
            <a:cxnSpLocks noChangeShapeType="1"/>
            <a:stCxn id="161946" idx="2"/>
            <a:endCxn id="161930" idx="0"/>
          </p:cNvCxnSpPr>
          <p:nvPr/>
        </p:nvCxnSpPr>
        <p:spPr bwMode="auto">
          <a:xfrm flipH="1">
            <a:off x="7140575" y="3495675"/>
            <a:ext cx="392113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1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1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6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1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902" grpId="0" animBg="1"/>
      <p:bldP spid="161951" grpId="0"/>
      <p:bldP spid="161952" grpId="0" animBg="1"/>
      <p:bldP spid="161952" grpId="1" animBg="1"/>
      <p:bldP spid="1619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7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FCB4AB72-BF0A-41D0-BC24-2BDF22BAC9B7}" type="slidenum">
              <a:rPr lang="en-US"/>
              <a:pPr algn="r"/>
              <a:t>21</a:t>
            </a:fld>
            <a:endParaRPr lang="en-US" dirty="0"/>
          </a:p>
        </p:txBody>
      </p:sp>
      <p:sp>
        <p:nvSpPr>
          <p:cNvPr id="163843" name="AutoShape 3"/>
          <p:cNvSpPr>
            <a:spLocks noChangeArrowheads="1"/>
          </p:cNvSpPr>
          <p:nvPr/>
        </p:nvSpPr>
        <p:spPr bwMode="auto">
          <a:xfrm>
            <a:off x="1038225" y="370522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AutoShape 4"/>
          <p:cNvSpPr>
            <a:spLocks noChangeArrowheads="1"/>
          </p:cNvSpPr>
          <p:nvPr/>
        </p:nvSpPr>
        <p:spPr bwMode="auto">
          <a:xfrm>
            <a:off x="533400" y="311785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AutoShape 5"/>
          <p:cNvSpPr>
            <a:spLocks noChangeArrowheads="1"/>
          </p:cNvSpPr>
          <p:nvPr/>
        </p:nvSpPr>
        <p:spPr bwMode="auto">
          <a:xfrm>
            <a:off x="99060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AutoShape 6"/>
          <p:cNvSpPr>
            <a:spLocks noChangeArrowheads="1"/>
          </p:cNvSpPr>
          <p:nvPr/>
        </p:nvSpPr>
        <p:spPr bwMode="auto">
          <a:xfrm>
            <a:off x="7397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38225" y="2476500"/>
            <a:ext cx="361950" cy="381000"/>
            <a:chOff x="2524" y="2424"/>
            <a:chExt cx="228" cy="240"/>
          </a:xfrm>
        </p:grpSpPr>
        <p:sp>
          <p:nvSpPr>
            <p:cNvPr id="163848" name="Oval 8"/>
            <p:cNvSpPr>
              <a:spLocks noChangeAspect="1" noChangeArrowheads="1"/>
            </p:cNvSpPr>
            <p:nvPr/>
          </p:nvSpPr>
          <p:spPr bwMode="auto">
            <a:xfrm>
              <a:off x="2573" y="24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849" name="Rectangle 9"/>
            <p:cNvSpPr>
              <a:spLocks noChangeAspect="1" noChangeArrowheads="1"/>
            </p:cNvSpPr>
            <p:nvPr/>
          </p:nvSpPr>
          <p:spPr bwMode="auto">
            <a:xfrm>
              <a:off x="2524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50" name="Rectangle 10"/>
            <p:cNvSpPr>
              <a:spLocks noChangeAspect="1" noChangeArrowheads="1"/>
            </p:cNvSpPr>
            <p:nvPr/>
          </p:nvSpPr>
          <p:spPr bwMode="auto">
            <a:xfrm>
              <a:off x="2686" y="25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51" name="AutoShape 11"/>
            <p:cNvCxnSpPr>
              <a:cxnSpLocks noChangeShapeType="1"/>
              <a:stCxn id="163848" idx="4"/>
              <a:endCxn id="163849" idx="0"/>
            </p:cNvCxnSpPr>
            <p:nvPr/>
          </p:nvCxnSpPr>
          <p:spPr bwMode="auto">
            <a:xfrm flipH="1">
              <a:off x="2557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52" name="AutoShape 12"/>
            <p:cNvCxnSpPr>
              <a:cxnSpLocks noChangeShapeType="1"/>
              <a:stCxn id="163848" idx="4"/>
              <a:endCxn id="163850" idx="0"/>
            </p:cNvCxnSpPr>
            <p:nvPr/>
          </p:nvCxnSpPr>
          <p:spPr bwMode="auto">
            <a:xfrm>
              <a:off x="2638" y="25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1025" y="3155950"/>
            <a:ext cx="361950" cy="381000"/>
            <a:chOff x="2230" y="2824"/>
            <a:chExt cx="228" cy="240"/>
          </a:xfrm>
        </p:grpSpPr>
        <p:sp>
          <p:nvSpPr>
            <p:cNvPr id="163854" name="Oval 14"/>
            <p:cNvSpPr>
              <a:spLocks noChangeAspect="1" noChangeArrowheads="1"/>
            </p:cNvSpPr>
            <p:nvPr/>
          </p:nvSpPr>
          <p:spPr bwMode="auto">
            <a:xfrm>
              <a:off x="2279" y="28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855" name="Rectangle 15"/>
            <p:cNvSpPr>
              <a:spLocks noChangeAspect="1" noChangeArrowheads="1"/>
            </p:cNvSpPr>
            <p:nvPr/>
          </p:nvSpPr>
          <p:spPr bwMode="auto">
            <a:xfrm>
              <a:off x="2230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56" name="Rectangle 16"/>
            <p:cNvSpPr>
              <a:spLocks noChangeAspect="1" noChangeArrowheads="1"/>
            </p:cNvSpPr>
            <p:nvPr/>
          </p:nvSpPr>
          <p:spPr bwMode="auto">
            <a:xfrm>
              <a:off x="2392" y="29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57" name="AutoShape 17"/>
            <p:cNvCxnSpPr>
              <a:cxnSpLocks noChangeShapeType="1"/>
              <a:stCxn id="163854" idx="4"/>
              <a:endCxn id="163855" idx="0"/>
            </p:cNvCxnSpPr>
            <p:nvPr/>
          </p:nvCxnSpPr>
          <p:spPr bwMode="auto">
            <a:xfrm flipH="1">
              <a:off x="2263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58" name="AutoShape 18"/>
            <p:cNvCxnSpPr>
              <a:cxnSpLocks noChangeShapeType="1"/>
              <a:stCxn id="163854" idx="4"/>
              <a:endCxn id="163856" idx="0"/>
            </p:cNvCxnSpPr>
            <p:nvPr/>
          </p:nvCxnSpPr>
          <p:spPr bwMode="auto">
            <a:xfrm>
              <a:off x="2344" y="29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59" name="AutoShape 19"/>
          <p:cNvSpPr>
            <a:spLocks noChangeArrowheads="1"/>
          </p:cNvSpPr>
          <p:nvPr/>
        </p:nvSpPr>
        <p:spPr bwMode="auto">
          <a:xfrm>
            <a:off x="129222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085850" y="3743325"/>
            <a:ext cx="361950" cy="381000"/>
            <a:chOff x="2548" y="3224"/>
            <a:chExt cx="228" cy="240"/>
          </a:xfrm>
        </p:grpSpPr>
        <p:sp>
          <p:nvSpPr>
            <p:cNvPr id="163861" name="Oval 21"/>
            <p:cNvSpPr>
              <a:spLocks noChangeAspect="1" noChangeArrowheads="1"/>
            </p:cNvSpPr>
            <p:nvPr/>
          </p:nvSpPr>
          <p:spPr bwMode="auto">
            <a:xfrm>
              <a:off x="2597" y="3224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3862" name="Rectangle 22"/>
            <p:cNvSpPr>
              <a:spLocks noChangeAspect="1" noChangeArrowheads="1"/>
            </p:cNvSpPr>
            <p:nvPr/>
          </p:nvSpPr>
          <p:spPr bwMode="auto">
            <a:xfrm>
              <a:off x="2548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63" name="Rectangle 23"/>
            <p:cNvSpPr>
              <a:spLocks noChangeAspect="1" noChangeArrowheads="1"/>
            </p:cNvSpPr>
            <p:nvPr/>
          </p:nvSpPr>
          <p:spPr bwMode="auto">
            <a:xfrm>
              <a:off x="2710" y="3381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64" name="AutoShape 24"/>
            <p:cNvCxnSpPr>
              <a:cxnSpLocks noChangeShapeType="1"/>
              <a:stCxn id="163861" idx="4"/>
              <a:endCxn id="163862" idx="0"/>
            </p:cNvCxnSpPr>
            <p:nvPr/>
          </p:nvCxnSpPr>
          <p:spPr bwMode="auto">
            <a:xfrm flipH="1">
              <a:off x="2581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65" name="AutoShape 25"/>
            <p:cNvCxnSpPr>
              <a:cxnSpLocks noChangeShapeType="1"/>
              <a:stCxn id="163861" idx="4"/>
              <a:endCxn id="163863" idx="0"/>
            </p:cNvCxnSpPr>
            <p:nvPr/>
          </p:nvCxnSpPr>
          <p:spPr bwMode="auto">
            <a:xfrm>
              <a:off x="2662" y="3339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866" name="AutoShape 26"/>
          <p:cNvCxnSpPr>
            <a:cxnSpLocks noChangeShapeType="1"/>
            <a:stCxn id="163862" idx="2"/>
            <a:endCxn id="163846" idx="0"/>
          </p:cNvCxnSpPr>
          <p:nvPr/>
        </p:nvCxnSpPr>
        <p:spPr bwMode="auto">
          <a:xfrm flipH="1">
            <a:off x="968375" y="4124325"/>
            <a:ext cx="169863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67" name="AutoShape 27"/>
          <p:cNvCxnSpPr>
            <a:cxnSpLocks noChangeShapeType="1"/>
            <a:stCxn id="163863" idx="2"/>
            <a:endCxn id="163859" idx="0"/>
          </p:cNvCxnSpPr>
          <p:nvPr/>
        </p:nvCxnSpPr>
        <p:spPr bwMode="auto">
          <a:xfrm>
            <a:off x="1395413" y="4124325"/>
            <a:ext cx="1254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68" name="AutoShape 28"/>
          <p:cNvCxnSpPr>
            <a:cxnSpLocks noChangeShapeType="1"/>
            <a:stCxn id="163855" idx="2"/>
            <a:endCxn id="163846" idx="0"/>
          </p:cNvCxnSpPr>
          <p:nvPr/>
        </p:nvCxnSpPr>
        <p:spPr bwMode="auto">
          <a:xfrm>
            <a:off x="633413" y="3536950"/>
            <a:ext cx="334962" cy="806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69" name="AutoShape 29"/>
          <p:cNvCxnSpPr>
            <a:cxnSpLocks noChangeShapeType="1"/>
            <a:stCxn id="163856" idx="2"/>
            <a:endCxn id="163861" idx="0"/>
          </p:cNvCxnSpPr>
          <p:nvPr/>
        </p:nvCxnSpPr>
        <p:spPr bwMode="auto">
          <a:xfrm>
            <a:off x="890588" y="3536950"/>
            <a:ext cx="376237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70" name="AutoShape 30"/>
          <p:cNvCxnSpPr>
            <a:cxnSpLocks noChangeShapeType="1"/>
            <a:stCxn id="163849" idx="2"/>
            <a:endCxn id="163854" idx="0"/>
          </p:cNvCxnSpPr>
          <p:nvPr/>
        </p:nvCxnSpPr>
        <p:spPr bwMode="auto">
          <a:xfrm flipH="1">
            <a:off x="762000" y="2857500"/>
            <a:ext cx="328613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71" name="AutoShape 31"/>
          <p:cNvCxnSpPr>
            <a:cxnSpLocks noChangeShapeType="1"/>
            <a:stCxn id="163850" idx="2"/>
            <a:endCxn id="163861" idx="0"/>
          </p:cNvCxnSpPr>
          <p:nvPr/>
        </p:nvCxnSpPr>
        <p:spPr bwMode="auto">
          <a:xfrm flipH="1">
            <a:off x="1266825" y="2857500"/>
            <a:ext cx="80963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1776413" y="3062288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*</a:t>
            </a: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4519613" y="2940050"/>
            <a:ext cx="661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eaLnBrk="1" hangingPunct="1"/>
            <a:r>
              <a:rPr lang="en-US" sz="6600" b="1">
                <a:latin typeface="Times New Roman" pitchFamily="18" charset="0"/>
              </a:rPr>
              <a:t>=</a:t>
            </a:r>
          </a:p>
        </p:txBody>
      </p:sp>
      <p:sp>
        <p:nvSpPr>
          <p:cNvPr id="163874" name="AutoShape 34"/>
          <p:cNvSpPr>
            <a:spLocks noChangeArrowheads="1"/>
          </p:cNvSpPr>
          <p:nvPr/>
        </p:nvSpPr>
        <p:spPr bwMode="auto">
          <a:xfrm>
            <a:off x="26670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sp>
        <p:nvSpPr>
          <p:cNvPr id="163875" name="AutoShape 35"/>
          <p:cNvSpPr>
            <a:spLocks noChangeArrowheads="1"/>
          </p:cNvSpPr>
          <p:nvPr/>
        </p:nvSpPr>
        <p:spPr bwMode="auto">
          <a:xfrm>
            <a:off x="3219450" y="243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eaLnBrk="1" hangingPunct="1"/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267075" y="2476500"/>
            <a:ext cx="361950" cy="381000"/>
            <a:chOff x="2208" y="1656"/>
            <a:chExt cx="228" cy="240"/>
          </a:xfrm>
        </p:grpSpPr>
        <p:sp>
          <p:nvSpPr>
            <p:cNvPr id="163877" name="Oval 37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878" name="Rectangle 38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79" name="Rectangle 39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80" name="AutoShape 40"/>
            <p:cNvCxnSpPr>
              <a:cxnSpLocks noChangeShapeType="1"/>
              <a:stCxn id="163877" idx="4"/>
              <a:endCxn id="163878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81" name="AutoShape 41"/>
            <p:cNvCxnSpPr>
              <a:cxnSpLocks noChangeShapeType="1"/>
              <a:stCxn id="163877" idx="4"/>
              <a:endCxn id="163879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82" name="AutoShape 42"/>
          <p:cNvSpPr>
            <a:spLocks noChangeArrowheads="1"/>
          </p:cNvSpPr>
          <p:nvPr/>
        </p:nvSpPr>
        <p:spPr bwMode="auto">
          <a:xfrm>
            <a:off x="2667000" y="3073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714625" y="3111500"/>
            <a:ext cx="361950" cy="381000"/>
            <a:chOff x="2208" y="1656"/>
            <a:chExt cx="228" cy="240"/>
          </a:xfrm>
        </p:grpSpPr>
        <p:sp>
          <p:nvSpPr>
            <p:cNvPr id="163884" name="Oval 4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885" name="Rectangle 4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86" name="Rectangle 4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87" name="AutoShape 47"/>
            <p:cNvCxnSpPr>
              <a:cxnSpLocks noChangeShapeType="1"/>
              <a:stCxn id="163884" idx="4"/>
              <a:endCxn id="16388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88" name="AutoShape 48"/>
            <p:cNvCxnSpPr>
              <a:cxnSpLocks noChangeShapeType="1"/>
              <a:stCxn id="163884" idx="4"/>
              <a:endCxn id="16388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3889" name="AutoShape 49"/>
          <p:cNvSpPr>
            <a:spLocks noChangeArrowheads="1"/>
          </p:cNvSpPr>
          <p:nvPr/>
        </p:nvSpPr>
        <p:spPr bwMode="auto">
          <a:xfrm>
            <a:off x="37719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63890" name="AutoShape 50"/>
          <p:cNvSpPr>
            <a:spLocks noChangeArrowheads="1"/>
          </p:cNvSpPr>
          <p:nvPr/>
        </p:nvSpPr>
        <p:spPr bwMode="auto">
          <a:xfrm>
            <a:off x="3009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057525" y="3746500"/>
            <a:ext cx="361950" cy="381000"/>
            <a:chOff x="2208" y="1656"/>
            <a:chExt cx="228" cy="240"/>
          </a:xfrm>
        </p:grpSpPr>
        <p:sp>
          <p:nvSpPr>
            <p:cNvPr id="163892" name="Oval 52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3893" name="Rectangle 53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894" name="Rectangle 54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895" name="AutoShape 55"/>
            <p:cNvCxnSpPr>
              <a:cxnSpLocks noChangeShapeType="1"/>
              <a:stCxn id="163892" idx="4"/>
              <a:endCxn id="163893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896" name="AutoShape 56"/>
            <p:cNvCxnSpPr>
              <a:cxnSpLocks noChangeShapeType="1"/>
              <a:stCxn id="163892" idx="4"/>
              <a:endCxn id="163894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897" name="AutoShape 57"/>
          <p:cNvCxnSpPr>
            <a:cxnSpLocks noChangeShapeType="1"/>
            <a:stCxn id="163893" idx="2"/>
            <a:endCxn id="163874" idx="0"/>
          </p:cNvCxnSpPr>
          <p:nvPr/>
        </p:nvCxnSpPr>
        <p:spPr bwMode="auto">
          <a:xfrm flipH="1">
            <a:off x="2895600" y="4127500"/>
            <a:ext cx="214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898" name="AutoShape 58"/>
          <p:cNvCxnSpPr>
            <a:cxnSpLocks noChangeShapeType="1"/>
            <a:stCxn id="163894" idx="2"/>
            <a:endCxn id="163889" idx="0"/>
          </p:cNvCxnSpPr>
          <p:nvPr/>
        </p:nvCxnSpPr>
        <p:spPr bwMode="auto">
          <a:xfrm>
            <a:off x="3367088" y="4127500"/>
            <a:ext cx="6334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99" name="AutoShape 59"/>
          <p:cNvCxnSpPr>
            <a:cxnSpLocks noChangeShapeType="1"/>
            <a:stCxn id="163885" idx="2"/>
            <a:endCxn id="163874" idx="0"/>
          </p:cNvCxnSpPr>
          <p:nvPr/>
        </p:nvCxnSpPr>
        <p:spPr bwMode="auto">
          <a:xfrm>
            <a:off x="2767013" y="3492500"/>
            <a:ext cx="128587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00" name="AutoShape 60"/>
          <p:cNvCxnSpPr>
            <a:cxnSpLocks noChangeShapeType="1"/>
            <a:stCxn id="163886" idx="2"/>
            <a:endCxn id="163892" idx="0"/>
          </p:cNvCxnSpPr>
          <p:nvPr/>
        </p:nvCxnSpPr>
        <p:spPr bwMode="auto">
          <a:xfrm>
            <a:off x="3024188" y="3492500"/>
            <a:ext cx="214312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901" name="AutoShape 61"/>
          <p:cNvSpPr>
            <a:spLocks noChangeArrowheads="1"/>
          </p:cNvSpPr>
          <p:nvPr/>
        </p:nvSpPr>
        <p:spPr bwMode="auto">
          <a:xfrm>
            <a:off x="3771900" y="3708400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819525" y="3746500"/>
            <a:ext cx="361950" cy="381000"/>
            <a:chOff x="2208" y="1656"/>
            <a:chExt cx="228" cy="240"/>
          </a:xfrm>
        </p:grpSpPr>
        <p:sp>
          <p:nvSpPr>
            <p:cNvPr id="163903" name="Oval 63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3904" name="Rectangle 64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905" name="Rectangle 65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906" name="AutoShape 66"/>
            <p:cNvCxnSpPr>
              <a:cxnSpLocks noChangeShapeType="1"/>
              <a:stCxn id="163903" idx="4"/>
              <a:endCxn id="163904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907" name="AutoShape 67"/>
            <p:cNvCxnSpPr>
              <a:cxnSpLocks noChangeShapeType="1"/>
              <a:stCxn id="163903" idx="4"/>
              <a:endCxn id="163905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908" name="AutoShape 68"/>
          <p:cNvCxnSpPr>
            <a:cxnSpLocks noChangeShapeType="1"/>
            <a:stCxn id="163904" idx="2"/>
            <a:endCxn id="163889" idx="0"/>
          </p:cNvCxnSpPr>
          <p:nvPr/>
        </p:nvCxnSpPr>
        <p:spPr bwMode="auto">
          <a:xfrm>
            <a:off x="3871913" y="4127500"/>
            <a:ext cx="1285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09" name="AutoShape 69"/>
          <p:cNvCxnSpPr>
            <a:cxnSpLocks noChangeShapeType="1"/>
            <a:stCxn id="163905" idx="2"/>
            <a:endCxn id="163874" idx="0"/>
          </p:cNvCxnSpPr>
          <p:nvPr/>
        </p:nvCxnSpPr>
        <p:spPr bwMode="auto">
          <a:xfrm flipH="1">
            <a:off x="2895600" y="4127500"/>
            <a:ext cx="12334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10" name="AutoShape 70"/>
          <p:cNvCxnSpPr>
            <a:cxnSpLocks noChangeShapeType="1"/>
            <a:stCxn id="163878" idx="2"/>
            <a:endCxn id="163882" idx="0"/>
          </p:cNvCxnSpPr>
          <p:nvPr/>
        </p:nvCxnSpPr>
        <p:spPr bwMode="auto">
          <a:xfrm flipH="1">
            <a:off x="2895600" y="2857500"/>
            <a:ext cx="4238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11" name="AutoShape 71"/>
          <p:cNvCxnSpPr>
            <a:cxnSpLocks noChangeShapeType="1"/>
            <a:stCxn id="163879" idx="2"/>
            <a:endCxn id="163914" idx="0"/>
          </p:cNvCxnSpPr>
          <p:nvPr/>
        </p:nvCxnSpPr>
        <p:spPr bwMode="auto">
          <a:xfrm>
            <a:off x="3576638" y="2857500"/>
            <a:ext cx="423862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3912" name="AutoShape 72"/>
          <p:cNvSpPr>
            <a:spLocks noChangeArrowheads="1"/>
          </p:cNvSpPr>
          <p:nvPr/>
        </p:nvSpPr>
        <p:spPr bwMode="auto">
          <a:xfrm>
            <a:off x="3771900" y="3076575"/>
            <a:ext cx="457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819525" y="3114675"/>
            <a:ext cx="361950" cy="381000"/>
            <a:chOff x="2208" y="1656"/>
            <a:chExt cx="228" cy="240"/>
          </a:xfrm>
        </p:grpSpPr>
        <p:sp>
          <p:nvSpPr>
            <p:cNvPr id="163914" name="Oval 74"/>
            <p:cNvSpPr>
              <a:spLocks noChangeAspect="1" noChangeArrowheads="1"/>
            </p:cNvSpPr>
            <p:nvPr/>
          </p:nvSpPr>
          <p:spPr bwMode="auto">
            <a:xfrm>
              <a:off x="2257" y="1656"/>
              <a:ext cx="130" cy="11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16" tIns="0" rIns="4571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915" name="Rectangle 75"/>
            <p:cNvSpPr>
              <a:spLocks noChangeAspect="1" noChangeArrowheads="1"/>
            </p:cNvSpPr>
            <p:nvPr/>
          </p:nvSpPr>
          <p:spPr bwMode="auto">
            <a:xfrm>
              <a:off x="2208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3916" name="Rectangle 76"/>
            <p:cNvSpPr>
              <a:spLocks noChangeAspect="1" noChangeArrowheads="1"/>
            </p:cNvSpPr>
            <p:nvPr/>
          </p:nvSpPr>
          <p:spPr bwMode="auto">
            <a:xfrm>
              <a:off x="2370" y="1813"/>
              <a:ext cx="66" cy="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6" tIns="0" rIns="18286" bIns="0" anchor="ctr">
              <a:spAutoFit/>
            </a:bodyPr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3917" name="AutoShape 77"/>
            <p:cNvCxnSpPr>
              <a:cxnSpLocks noChangeShapeType="1"/>
              <a:stCxn id="163914" idx="4"/>
              <a:endCxn id="163915" idx="0"/>
            </p:cNvCxnSpPr>
            <p:nvPr/>
          </p:nvCxnSpPr>
          <p:spPr bwMode="auto">
            <a:xfrm flipH="1">
              <a:off x="2241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3918" name="AutoShape 78"/>
            <p:cNvCxnSpPr>
              <a:cxnSpLocks noChangeShapeType="1"/>
              <a:stCxn id="163914" idx="4"/>
              <a:endCxn id="163916" idx="0"/>
            </p:cNvCxnSpPr>
            <p:nvPr/>
          </p:nvCxnSpPr>
          <p:spPr bwMode="auto">
            <a:xfrm>
              <a:off x="2322" y="1771"/>
              <a:ext cx="81" cy="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3919" name="AutoShape 79"/>
          <p:cNvCxnSpPr>
            <a:cxnSpLocks noChangeShapeType="1"/>
            <a:stCxn id="163915" idx="2"/>
            <a:endCxn id="163892" idx="0"/>
          </p:cNvCxnSpPr>
          <p:nvPr/>
        </p:nvCxnSpPr>
        <p:spPr bwMode="auto">
          <a:xfrm flipH="1">
            <a:off x="3238500" y="3495675"/>
            <a:ext cx="633413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20" name="AutoShape 80"/>
          <p:cNvCxnSpPr>
            <a:cxnSpLocks noChangeShapeType="1"/>
            <a:stCxn id="163916" idx="2"/>
            <a:endCxn id="163903" idx="0"/>
          </p:cNvCxnSpPr>
          <p:nvPr/>
        </p:nvCxnSpPr>
        <p:spPr bwMode="auto">
          <a:xfrm flipH="1">
            <a:off x="4000500" y="3495675"/>
            <a:ext cx="1285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001000" y="152400"/>
            <a:ext cx="838200" cy="1271588"/>
            <a:chOff x="336" y="3039"/>
            <a:chExt cx="528" cy="801"/>
          </a:xfrm>
        </p:grpSpPr>
        <p:sp>
          <p:nvSpPr>
            <p:cNvPr id="163922" name="Oval 82"/>
            <p:cNvSpPr>
              <a:spLocks noChangeAspect="1" noChangeArrowheads="1"/>
            </p:cNvSpPr>
            <p:nvPr/>
          </p:nvSpPr>
          <p:spPr bwMode="auto">
            <a:xfrm>
              <a:off x="529" y="3039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3923" name="Oval 83"/>
            <p:cNvSpPr>
              <a:spLocks noChangeAspect="1" noChangeArrowheads="1"/>
            </p:cNvSpPr>
            <p:nvPr/>
          </p:nvSpPr>
          <p:spPr bwMode="auto">
            <a:xfrm>
              <a:off x="529" y="3360"/>
              <a:ext cx="142" cy="1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3924" name="Oval 84"/>
            <p:cNvSpPr>
              <a:spLocks noChangeAspect="1" noChangeArrowheads="1"/>
            </p:cNvSpPr>
            <p:nvPr/>
          </p:nvSpPr>
          <p:spPr bwMode="auto">
            <a:xfrm>
              <a:off x="722" y="3682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3925" name="AutoShape 85"/>
            <p:cNvCxnSpPr>
              <a:cxnSpLocks noChangeAspect="1" noChangeShapeType="1"/>
              <a:stCxn id="163922" idx="4"/>
              <a:endCxn id="163923" idx="0"/>
            </p:cNvCxnSpPr>
            <p:nvPr/>
          </p:nvCxnSpPr>
          <p:spPr bwMode="auto">
            <a:xfrm>
              <a:off x="600" y="3192"/>
              <a:ext cx="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3926" name="AutoShape 86"/>
            <p:cNvCxnSpPr>
              <a:cxnSpLocks noChangeShapeType="1"/>
              <a:stCxn id="163923" idx="4"/>
              <a:endCxn id="163924" idx="0"/>
            </p:cNvCxnSpPr>
            <p:nvPr/>
          </p:nvCxnSpPr>
          <p:spPr bwMode="auto">
            <a:xfrm>
              <a:off x="600" y="3513"/>
              <a:ext cx="193" cy="16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3927" name="Oval 87"/>
            <p:cNvSpPr>
              <a:spLocks noChangeAspect="1" noChangeArrowheads="1"/>
            </p:cNvSpPr>
            <p:nvPr/>
          </p:nvSpPr>
          <p:spPr bwMode="auto">
            <a:xfrm>
              <a:off x="336" y="3686"/>
              <a:ext cx="142" cy="1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2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3928" name="AutoShape 88"/>
            <p:cNvCxnSpPr>
              <a:cxnSpLocks noChangeShapeType="1"/>
              <a:stCxn id="163923" idx="4"/>
              <a:endCxn id="163927" idx="0"/>
            </p:cNvCxnSpPr>
            <p:nvPr/>
          </p:nvCxnSpPr>
          <p:spPr bwMode="auto">
            <a:xfrm flipH="1">
              <a:off x="407" y="3513"/>
              <a:ext cx="193" cy="1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3929" name="Text Box 89"/>
          <p:cNvSpPr txBox="1">
            <a:spLocks noChangeArrowheads="1"/>
          </p:cNvSpPr>
          <p:nvPr/>
        </p:nvSpPr>
        <p:spPr bwMode="auto">
          <a:xfrm>
            <a:off x="62547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1</a:t>
            </a:r>
          </a:p>
        </p:txBody>
      </p:sp>
      <p:sp>
        <p:nvSpPr>
          <p:cNvPr id="163930" name="Text Box 90"/>
          <p:cNvSpPr txBox="1">
            <a:spLocks noChangeArrowheads="1"/>
          </p:cNvSpPr>
          <p:nvPr/>
        </p:nvSpPr>
        <p:spPr bwMode="auto">
          <a:xfrm>
            <a:off x="15875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2</a:t>
            </a:r>
          </a:p>
        </p:txBody>
      </p:sp>
      <p:sp>
        <p:nvSpPr>
          <p:cNvPr id="163931" name="Text Box 91"/>
          <p:cNvSpPr txBox="1">
            <a:spLocks noChangeArrowheads="1"/>
          </p:cNvSpPr>
          <p:nvPr/>
        </p:nvSpPr>
        <p:spPr bwMode="auto">
          <a:xfrm>
            <a:off x="36195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3</a:t>
            </a:r>
          </a:p>
        </p:txBody>
      </p:sp>
      <p:sp>
        <p:nvSpPr>
          <p:cNvPr id="163932" name="Text Box 92"/>
          <p:cNvSpPr txBox="1">
            <a:spLocks noChangeArrowheads="1"/>
          </p:cNvSpPr>
          <p:nvPr/>
        </p:nvSpPr>
        <p:spPr bwMode="auto">
          <a:xfrm>
            <a:off x="145732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4</a:t>
            </a:r>
          </a:p>
        </p:txBody>
      </p:sp>
      <p:sp>
        <p:nvSpPr>
          <p:cNvPr id="163933" name="Text Box 93"/>
          <p:cNvSpPr txBox="1">
            <a:spLocks noChangeArrowheads="1"/>
          </p:cNvSpPr>
          <p:nvPr/>
        </p:nvSpPr>
        <p:spPr bwMode="auto">
          <a:xfrm>
            <a:off x="1714500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A</a:t>
            </a:r>
            <a:r>
              <a:rPr lang="en-US" sz="1800" baseline="-25000"/>
              <a:t>5</a:t>
            </a:r>
          </a:p>
        </p:txBody>
      </p:sp>
      <p:sp>
        <p:nvSpPr>
          <p:cNvPr id="163934" name="Text Box 94"/>
          <p:cNvSpPr txBox="1">
            <a:spLocks noChangeArrowheads="1"/>
          </p:cNvSpPr>
          <p:nvPr/>
        </p:nvSpPr>
        <p:spPr bwMode="auto">
          <a:xfrm>
            <a:off x="2879725" y="2468563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1</a:t>
            </a:r>
          </a:p>
        </p:txBody>
      </p:sp>
      <p:sp>
        <p:nvSpPr>
          <p:cNvPr id="163935" name="Text Box 95"/>
          <p:cNvSpPr txBox="1">
            <a:spLocks noChangeArrowheads="1"/>
          </p:cNvSpPr>
          <p:nvPr/>
        </p:nvSpPr>
        <p:spPr bwMode="auto">
          <a:xfrm>
            <a:off x="2298700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2</a:t>
            </a:r>
          </a:p>
        </p:txBody>
      </p:sp>
      <p:sp>
        <p:nvSpPr>
          <p:cNvPr id="163936" name="Text Box 96"/>
          <p:cNvSpPr txBox="1">
            <a:spLocks noChangeArrowheads="1"/>
          </p:cNvSpPr>
          <p:nvPr/>
        </p:nvSpPr>
        <p:spPr bwMode="auto">
          <a:xfrm>
            <a:off x="230822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3</a:t>
            </a:r>
          </a:p>
        </p:txBody>
      </p:sp>
      <p:sp>
        <p:nvSpPr>
          <p:cNvPr id="163937" name="Text Box 97"/>
          <p:cNvSpPr txBox="1">
            <a:spLocks noChangeArrowheads="1"/>
          </p:cNvSpPr>
          <p:nvPr/>
        </p:nvSpPr>
        <p:spPr bwMode="auto">
          <a:xfrm>
            <a:off x="2632075" y="375443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4</a:t>
            </a:r>
          </a:p>
        </p:txBody>
      </p:sp>
      <p:sp>
        <p:nvSpPr>
          <p:cNvPr id="163938" name="Text Box 98"/>
          <p:cNvSpPr txBox="1">
            <a:spLocks noChangeArrowheads="1"/>
          </p:cNvSpPr>
          <p:nvPr/>
        </p:nvSpPr>
        <p:spPr bwMode="auto">
          <a:xfrm>
            <a:off x="4194175" y="43830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5</a:t>
            </a:r>
          </a:p>
        </p:txBody>
      </p:sp>
      <p:sp>
        <p:nvSpPr>
          <p:cNvPr id="163939" name="Text Box 99"/>
          <p:cNvSpPr txBox="1">
            <a:spLocks noChangeArrowheads="1"/>
          </p:cNvSpPr>
          <p:nvPr/>
        </p:nvSpPr>
        <p:spPr bwMode="auto">
          <a:xfrm>
            <a:off x="4194175" y="31638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6</a:t>
            </a:r>
          </a:p>
        </p:txBody>
      </p:sp>
      <p:sp>
        <p:nvSpPr>
          <p:cNvPr id="163940" name="Text Box 100"/>
          <p:cNvSpPr txBox="1">
            <a:spLocks noChangeArrowheads="1"/>
          </p:cNvSpPr>
          <p:nvPr/>
        </p:nvSpPr>
        <p:spPr bwMode="auto">
          <a:xfrm>
            <a:off x="4194175" y="3849688"/>
            <a:ext cx="403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800"/>
              <a:t>B</a:t>
            </a:r>
            <a:r>
              <a:rPr lang="en-US" sz="1800" baseline="-25000"/>
              <a:t>7</a:t>
            </a: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6670675" y="2438400"/>
            <a:ext cx="457200" cy="457200"/>
            <a:chOff x="4464" y="960"/>
            <a:chExt cx="288" cy="288"/>
          </a:xfrm>
        </p:grpSpPr>
        <p:sp>
          <p:nvSpPr>
            <p:cNvPr id="163942" name="AutoShape 102"/>
            <p:cNvSpPr>
              <a:spLocks noChangeArrowheads="1"/>
            </p:cNvSpPr>
            <p:nvPr/>
          </p:nvSpPr>
          <p:spPr bwMode="auto">
            <a:xfrm>
              <a:off x="4464" y="960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eaLnBrk="1" hangingPunct="1"/>
              <a:endParaRPr lang="en-US" b="1">
                <a:latin typeface="Times New Roman" pitchFamily="18" charset="0"/>
              </a:endParaRPr>
            </a:p>
          </p:txBody>
        </p: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4494" y="984"/>
              <a:ext cx="228" cy="240"/>
              <a:chOff x="2208" y="1656"/>
              <a:chExt cx="228" cy="240"/>
            </a:xfrm>
          </p:grpSpPr>
          <p:sp>
            <p:nvSpPr>
              <p:cNvPr id="163944" name="Oval 104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63945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46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47" name="AutoShape 107"/>
              <p:cNvCxnSpPr>
                <a:cxnSpLocks noChangeShapeType="1"/>
                <a:stCxn id="163944" idx="4"/>
                <a:endCxn id="163945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48" name="AutoShape 108"/>
              <p:cNvCxnSpPr>
                <a:cxnSpLocks noChangeShapeType="1"/>
                <a:stCxn id="163944" idx="4"/>
                <a:endCxn id="163946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49" name="Text Box 109"/>
          <p:cNvSpPr txBox="1">
            <a:spLocks noChangeArrowheads="1"/>
          </p:cNvSpPr>
          <p:nvPr/>
        </p:nvSpPr>
        <p:spPr bwMode="auto">
          <a:xfrm>
            <a:off x="6134100" y="25019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1</a:t>
            </a:r>
            <a:r>
              <a:rPr lang="en-US" sz="1400" b="1"/>
              <a:t>B</a:t>
            </a:r>
            <a:r>
              <a:rPr lang="en-US" sz="1400" b="1" baseline="-25000"/>
              <a:t>1</a:t>
            </a:r>
          </a:p>
        </p:txBody>
      </p:sp>
      <p:cxnSp>
        <p:nvCxnSpPr>
          <p:cNvPr id="163951" name="AutoShape 111"/>
          <p:cNvCxnSpPr>
            <a:cxnSpLocks noChangeShapeType="1"/>
            <a:stCxn id="163945" idx="2"/>
            <a:endCxn id="163954" idx="0"/>
          </p:cNvCxnSpPr>
          <p:nvPr/>
        </p:nvCxnSpPr>
        <p:spPr bwMode="auto">
          <a:xfrm flipH="1">
            <a:off x="6149975" y="2857500"/>
            <a:ext cx="6207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52" name="AutoShape 112"/>
          <p:cNvCxnSpPr>
            <a:cxnSpLocks noChangeShapeType="1"/>
            <a:stCxn id="163946" idx="2"/>
          </p:cNvCxnSpPr>
          <p:nvPr/>
        </p:nvCxnSpPr>
        <p:spPr bwMode="auto">
          <a:xfrm>
            <a:off x="7027863" y="2857500"/>
            <a:ext cx="620712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5921375" y="3073400"/>
            <a:ext cx="457200" cy="457200"/>
            <a:chOff x="3312" y="1968"/>
            <a:chExt cx="288" cy="288"/>
          </a:xfrm>
        </p:grpSpPr>
        <p:sp>
          <p:nvSpPr>
            <p:cNvPr id="163954" name="AutoShape 114"/>
            <p:cNvSpPr>
              <a:spLocks noChangeArrowheads="1"/>
            </p:cNvSpPr>
            <p:nvPr/>
          </p:nvSpPr>
          <p:spPr bwMode="auto">
            <a:xfrm>
              <a:off x="3312" y="1968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>
              <a:off x="3342" y="1992"/>
              <a:ext cx="228" cy="240"/>
              <a:chOff x="2230" y="2824"/>
              <a:chExt cx="228" cy="240"/>
            </a:xfrm>
          </p:grpSpPr>
          <p:sp>
            <p:nvSpPr>
              <p:cNvPr id="163956" name="Oval 116"/>
              <p:cNvSpPr>
                <a:spLocks noChangeAspect="1" noChangeArrowheads="1"/>
              </p:cNvSpPr>
              <p:nvPr/>
            </p:nvSpPr>
            <p:spPr bwMode="auto">
              <a:xfrm>
                <a:off x="2279" y="28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3957" name="Rectangle 117"/>
              <p:cNvSpPr>
                <a:spLocks noChangeAspect="1" noChangeArrowheads="1"/>
              </p:cNvSpPr>
              <p:nvPr/>
            </p:nvSpPr>
            <p:spPr bwMode="auto">
              <a:xfrm>
                <a:off x="2230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58" name="Rectangle 118"/>
              <p:cNvSpPr>
                <a:spLocks noChangeAspect="1" noChangeArrowheads="1"/>
              </p:cNvSpPr>
              <p:nvPr/>
            </p:nvSpPr>
            <p:spPr bwMode="auto">
              <a:xfrm>
                <a:off x="2392" y="29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59" name="AutoShape 119"/>
              <p:cNvCxnSpPr>
                <a:cxnSpLocks noChangeShapeType="1"/>
                <a:stCxn id="163956" idx="4"/>
                <a:endCxn id="163957" idx="0"/>
              </p:cNvCxnSpPr>
              <p:nvPr/>
            </p:nvCxnSpPr>
            <p:spPr bwMode="auto">
              <a:xfrm flipH="1">
                <a:off x="2263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60" name="AutoShape 120"/>
              <p:cNvCxnSpPr>
                <a:cxnSpLocks noChangeShapeType="1"/>
                <a:stCxn id="163956" idx="4"/>
                <a:endCxn id="163958" idx="0"/>
              </p:cNvCxnSpPr>
              <p:nvPr/>
            </p:nvCxnSpPr>
            <p:spPr bwMode="auto">
              <a:xfrm>
                <a:off x="2344" y="29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61" name="Text Box 121"/>
          <p:cNvSpPr txBox="1">
            <a:spLocks noChangeArrowheads="1"/>
          </p:cNvSpPr>
          <p:nvPr/>
        </p:nvSpPr>
        <p:spPr bwMode="auto">
          <a:xfrm>
            <a:off x="54102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2</a:t>
            </a:r>
            <a:r>
              <a:rPr lang="en-US" sz="1400" b="1"/>
              <a:t>B</a:t>
            </a:r>
            <a:r>
              <a:rPr lang="en-US" sz="1400" b="1" baseline="-25000"/>
              <a:t>2</a:t>
            </a:r>
          </a:p>
        </p:txBody>
      </p:sp>
      <p:cxnSp>
        <p:nvCxnSpPr>
          <p:cNvPr id="163962" name="AutoShape 122"/>
          <p:cNvCxnSpPr>
            <a:cxnSpLocks noChangeShapeType="1"/>
            <a:stCxn id="163957" idx="2"/>
            <a:endCxn id="163963" idx="0"/>
          </p:cNvCxnSpPr>
          <p:nvPr/>
        </p:nvCxnSpPr>
        <p:spPr bwMode="auto">
          <a:xfrm flipH="1">
            <a:off x="5908675" y="3492500"/>
            <a:ext cx="112713" cy="850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3963" name="AutoShape 123"/>
          <p:cNvSpPr>
            <a:spLocks noChangeArrowheads="1"/>
          </p:cNvSpPr>
          <p:nvPr/>
        </p:nvSpPr>
        <p:spPr bwMode="auto">
          <a:xfrm>
            <a:off x="5680075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0</a:t>
            </a:r>
          </a:p>
        </p:txBody>
      </p:sp>
      <p:cxnSp>
        <p:nvCxnSpPr>
          <p:cNvPr id="163964" name="AutoShape 124"/>
          <p:cNvCxnSpPr>
            <a:cxnSpLocks noChangeShapeType="1"/>
            <a:stCxn id="163958" idx="2"/>
            <a:endCxn id="163967" idx="0"/>
          </p:cNvCxnSpPr>
          <p:nvPr/>
        </p:nvCxnSpPr>
        <p:spPr bwMode="auto">
          <a:xfrm>
            <a:off x="6278563" y="3492500"/>
            <a:ext cx="1238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65" name="AutoShape 125"/>
          <p:cNvCxnSpPr>
            <a:cxnSpLocks noChangeShapeType="1"/>
            <a:stCxn id="163958" idx="2"/>
            <a:endCxn id="163976" idx="0"/>
          </p:cNvCxnSpPr>
          <p:nvPr/>
        </p:nvCxnSpPr>
        <p:spPr bwMode="auto">
          <a:xfrm>
            <a:off x="6278563" y="3492500"/>
            <a:ext cx="862012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5" name="Group 126"/>
          <p:cNvGrpSpPr>
            <a:grpSpLocks/>
          </p:cNvGrpSpPr>
          <p:nvPr/>
        </p:nvGrpSpPr>
        <p:grpSpPr bwMode="auto">
          <a:xfrm>
            <a:off x="6173788" y="3708400"/>
            <a:ext cx="457200" cy="457200"/>
            <a:chOff x="3264" y="2336"/>
            <a:chExt cx="288" cy="288"/>
          </a:xfrm>
        </p:grpSpPr>
        <p:sp>
          <p:nvSpPr>
            <p:cNvPr id="163967" name="AutoShape 127"/>
            <p:cNvSpPr>
              <a:spLocks noChangeArrowheads="1"/>
            </p:cNvSpPr>
            <p:nvPr/>
          </p:nvSpPr>
          <p:spPr bwMode="auto">
            <a:xfrm>
              <a:off x="3264" y="2336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3294" y="2360"/>
              <a:ext cx="228" cy="240"/>
              <a:chOff x="2548" y="3224"/>
              <a:chExt cx="228" cy="240"/>
            </a:xfrm>
          </p:grpSpPr>
          <p:sp>
            <p:nvSpPr>
              <p:cNvPr id="163969" name="Oval 129"/>
              <p:cNvSpPr>
                <a:spLocks noChangeAspect="1" noChangeArrowheads="1"/>
              </p:cNvSpPr>
              <p:nvPr/>
            </p:nvSpPr>
            <p:spPr bwMode="auto">
              <a:xfrm>
                <a:off x="2597" y="3224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63970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2548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71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710" y="3381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72" name="AutoShape 132"/>
              <p:cNvCxnSpPr>
                <a:cxnSpLocks noChangeShapeType="1"/>
                <a:stCxn id="163969" idx="4"/>
                <a:endCxn id="163970" idx="0"/>
              </p:cNvCxnSpPr>
              <p:nvPr/>
            </p:nvCxnSpPr>
            <p:spPr bwMode="auto">
              <a:xfrm flipH="1">
                <a:off x="2581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73" name="AutoShape 133"/>
              <p:cNvCxnSpPr>
                <a:cxnSpLocks noChangeShapeType="1"/>
                <a:stCxn id="163969" idx="4"/>
                <a:endCxn id="163971" idx="0"/>
              </p:cNvCxnSpPr>
              <p:nvPr/>
            </p:nvCxnSpPr>
            <p:spPr bwMode="auto">
              <a:xfrm>
                <a:off x="2662" y="3339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74" name="Text Box 134"/>
          <p:cNvSpPr txBox="1">
            <a:spLocks noChangeArrowheads="1"/>
          </p:cNvSpPr>
          <p:nvPr/>
        </p:nvSpPr>
        <p:spPr bwMode="auto">
          <a:xfrm>
            <a:off x="58324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</a:p>
        </p:txBody>
      </p:sp>
      <p:grpSp>
        <p:nvGrpSpPr>
          <p:cNvPr id="17" name="Group 135"/>
          <p:cNvGrpSpPr>
            <a:grpSpLocks/>
          </p:cNvGrpSpPr>
          <p:nvPr/>
        </p:nvGrpSpPr>
        <p:grpSpPr bwMode="auto">
          <a:xfrm>
            <a:off x="6911975" y="3708400"/>
            <a:ext cx="457200" cy="457200"/>
            <a:chOff x="2472" y="2432"/>
            <a:chExt cx="288" cy="288"/>
          </a:xfrm>
        </p:grpSpPr>
        <p:sp>
          <p:nvSpPr>
            <p:cNvPr id="163976" name="AutoShape 136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7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3978" name="Oval 138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3979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80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81" name="AutoShape 141"/>
              <p:cNvCxnSpPr>
                <a:cxnSpLocks noChangeShapeType="1"/>
                <a:stCxn id="163978" idx="4"/>
                <a:endCxn id="163979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82" name="AutoShape 142"/>
              <p:cNvCxnSpPr>
                <a:cxnSpLocks noChangeShapeType="1"/>
                <a:stCxn id="163978" idx="4"/>
                <a:endCxn id="163980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83" name="Text Box 143"/>
          <p:cNvSpPr txBox="1">
            <a:spLocks noChangeArrowheads="1"/>
          </p:cNvSpPr>
          <p:nvPr/>
        </p:nvSpPr>
        <p:spPr bwMode="auto">
          <a:xfrm>
            <a:off x="6607175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4</a:t>
            </a:r>
          </a:p>
        </p:txBody>
      </p:sp>
      <p:cxnSp>
        <p:nvCxnSpPr>
          <p:cNvPr id="163984" name="AutoShape 144"/>
          <p:cNvCxnSpPr>
            <a:cxnSpLocks noChangeShapeType="1"/>
            <a:stCxn id="163970" idx="2"/>
            <a:endCxn id="163963" idx="0"/>
          </p:cNvCxnSpPr>
          <p:nvPr/>
        </p:nvCxnSpPr>
        <p:spPr bwMode="auto">
          <a:xfrm flipH="1">
            <a:off x="5908675" y="4127500"/>
            <a:ext cx="3651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63985" name="AutoShape 145"/>
          <p:cNvSpPr>
            <a:spLocks noChangeArrowheads="1"/>
          </p:cNvSpPr>
          <p:nvPr/>
        </p:nvSpPr>
        <p:spPr bwMode="auto">
          <a:xfrm>
            <a:off x="7772400" y="4343400"/>
            <a:ext cx="457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11288" eaLnBrk="1" hangingPunct="1"/>
            <a:r>
              <a:rPr lang="en-US" sz="2000" b="1">
                <a:latin typeface="Arial" charset="0"/>
              </a:rPr>
              <a:t>1</a:t>
            </a:r>
          </a:p>
        </p:txBody>
      </p:sp>
      <p:cxnSp>
        <p:nvCxnSpPr>
          <p:cNvPr id="163986" name="AutoShape 146"/>
          <p:cNvCxnSpPr>
            <a:cxnSpLocks noChangeShapeType="1"/>
            <a:stCxn id="163971" idx="2"/>
            <a:endCxn id="163985" idx="0"/>
          </p:cNvCxnSpPr>
          <p:nvPr/>
        </p:nvCxnSpPr>
        <p:spPr bwMode="auto">
          <a:xfrm>
            <a:off x="6530975" y="4127500"/>
            <a:ext cx="14700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87" name="AutoShape 147"/>
          <p:cNvCxnSpPr>
            <a:cxnSpLocks noChangeShapeType="1"/>
            <a:stCxn id="163979" idx="2"/>
            <a:endCxn id="163963" idx="0"/>
          </p:cNvCxnSpPr>
          <p:nvPr/>
        </p:nvCxnSpPr>
        <p:spPr bwMode="auto">
          <a:xfrm flipH="1">
            <a:off x="5908675" y="4127500"/>
            <a:ext cx="11033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3988" name="AutoShape 148"/>
          <p:cNvCxnSpPr>
            <a:cxnSpLocks noChangeShapeType="1"/>
            <a:stCxn id="163980" idx="2"/>
            <a:endCxn id="163985" idx="0"/>
          </p:cNvCxnSpPr>
          <p:nvPr/>
        </p:nvCxnSpPr>
        <p:spPr bwMode="auto">
          <a:xfrm>
            <a:off x="7269163" y="4127500"/>
            <a:ext cx="73183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9" name="Group 149"/>
          <p:cNvGrpSpPr>
            <a:grpSpLocks/>
          </p:cNvGrpSpPr>
          <p:nvPr/>
        </p:nvGrpSpPr>
        <p:grpSpPr bwMode="auto">
          <a:xfrm>
            <a:off x="7432675" y="3076575"/>
            <a:ext cx="457200" cy="457200"/>
            <a:chOff x="2472" y="2034"/>
            <a:chExt cx="288" cy="288"/>
          </a:xfrm>
        </p:grpSpPr>
        <p:sp>
          <p:nvSpPr>
            <p:cNvPr id="163990" name="AutoShape 150"/>
            <p:cNvSpPr>
              <a:spLocks noChangeArrowheads="1"/>
            </p:cNvSpPr>
            <p:nvPr/>
          </p:nvSpPr>
          <p:spPr bwMode="auto">
            <a:xfrm>
              <a:off x="2472" y="2034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51"/>
            <p:cNvGrpSpPr>
              <a:grpSpLocks/>
            </p:cNvGrpSpPr>
            <p:nvPr/>
          </p:nvGrpSpPr>
          <p:grpSpPr bwMode="auto">
            <a:xfrm>
              <a:off x="2502" y="2058"/>
              <a:ext cx="228" cy="240"/>
              <a:chOff x="2208" y="1656"/>
              <a:chExt cx="228" cy="240"/>
            </a:xfrm>
          </p:grpSpPr>
          <p:sp>
            <p:nvSpPr>
              <p:cNvPr id="163992" name="Oval 152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63993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3994" name="Rectangle 154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3995" name="AutoShape 155"/>
              <p:cNvCxnSpPr>
                <a:cxnSpLocks noChangeShapeType="1"/>
                <a:stCxn id="163992" idx="4"/>
                <a:endCxn id="163993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3996" name="AutoShape 156"/>
              <p:cNvCxnSpPr>
                <a:cxnSpLocks noChangeShapeType="1"/>
                <a:stCxn id="163992" idx="4"/>
                <a:endCxn id="163994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163997" name="Text Box 157"/>
          <p:cNvSpPr txBox="1">
            <a:spLocks noChangeArrowheads="1"/>
          </p:cNvSpPr>
          <p:nvPr/>
        </p:nvSpPr>
        <p:spPr bwMode="auto">
          <a:xfrm>
            <a:off x="6908800" y="3149600"/>
            <a:ext cx="574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6</a:t>
            </a:r>
          </a:p>
        </p:txBody>
      </p:sp>
      <p:sp>
        <p:nvSpPr>
          <p:cNvPr id="164000" name="AutoShape 160"/>
          <p:cNvSpPr>
            <a:spLocks noChangeArrowheads="1"/>
          </p:cNvSpPr>
          <p:nvPr/>
        </p:nvSpPr>
        <p:spPr bwMode="auto">
          <a:xfrm>
            <a:off x="8305800" y="3708400"/>
            <a:ext cx="609600" cy="3397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>
            <a:spAutoFit/>
          </a:bodyPr>
          <a:lstStyle/>
          <a:p>
            <a:pPr eaLnBrk="1" hangingPunct="1"/>
            <a:r>
              <a:rPr lang="en-US" sz="1400" b="1"/>
              <a:t>A</a:t>
            </a:r>
            <a:r>
              <a:rPr lang="en-US" sz="1400" b="1" baseline="-25000"/>
              <a:t>4</a:t>
            </a:r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4001" name="AutoShape 161"/>
          <p:cNvCxnSpPr>
            <a:cxnSpLocks noChangeShapeType="1"/>
            <a:stCxn id="163994" idx="2"/>
            <a:endCxn id="164000" idx="0"/>
          </p:cNvCxnSpPr>
          <p:nvPr/>
        </p:nvCxnSpPr>
        <p:spPr bwMode="auto">
          <a:xfrm>
            <a:off x="7789863" y="3495675"/>
            <a:ext cx="8207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02" name="AutoShape 162"/>
          <p:cNvCxnSpPr>
            <a:cxnSpLocks noChangeShapeType="1"/>
            <a:stCxn id="163993" idx="2"/>
            <a:endCxn id="163967" idx="0"/>
          </p:cNvCxnSpPr>
          <p:nvPr/>
        </p:nvCxnSpPr>
        <p:spPr bwMode="auto">
          <a:xfrm flipH="1">
            <a:off x="6402388" y="3495675"/>
            <a:ext cx="113030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4003" name="AutoShape 163"/>
          <p:cNvCxnSpPr>
            <a:cxnSpLocks noChangeShapeType="1"/>
            <a:stCxn id="163993" idx="2"/>
            <a:endCxn id="163976" idx="0"/>
          </p:cNvCxnSpPr>
          <p:nvPr/>
        </p:nvCxnSpPr>
        <p:spPr bwMode="auto">
          <a:xfrm flipH="1">
            <a:off x="7140575" y="3495675"/>
            <a:ext cx="392113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64004" name="AutoShape 164"/>
          <p:cNvCxnSpPr>
            <a:cxnSpLocks noChangeShapeType="1"/>
            <a:stCxn id="163994" idx="2"/>
            <a:endCxn id="163967" idx="0"/>
          </p:cNvCxnSpPr>
          <p:nvPr/>
        </p:nvCxnSpPr>
        <p:spPr bwMode="auto">
          <a:xfrm flipH="1">
            <a:off x="6402388" y="3495675"/>
            <a:ext cx="1387475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1" name="Group 172"/>
          <p:cNvGrpSpPr>
            <a:grpSpLocks/>
          </p:cNvGrpSpPr>
          <p:nvPr/>
        </p:nvGrpSpPr>
        <p:grpSpPr bwMode="auto">
          <a:xfrm>
            <a:off x="7683500" y="3708400"/>
            <a:ext cx="457200" cy="457200"/>
            <a:chOff x="2472" y="2432"/>
            <a:chExt cx="288" cy="288"/>
          </a:xfrm>
        </p:grpSpPr>
        <p:sp>
          <p:nvSpPr>
            <p:cNvPr id="164005" name="AutoShape 165"/>
            <p:cNvSpPr>
              <a:spLocks noChangeArrowheads="1"/>
            </p:cNvSpPr>
            <p:nvPr/>
          </p:nvSpPr>
          <p:spPr bwMode="auto">
            <a:xfrm>
              <a:off x="2472" y="2432"/>
              <a:ext cx="288" cy="28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166"/>
            <p:cNvGrpSpPr>
              <a:grpSpLocks/>
            </p:cNvGrpSpPr>
            <p:nvPr/>
          </p:nvGrpSpPr>
          <p:grpSpPr bwMode="auto">
            <a:xfrm>
              <a:off x="2502" y="2456"/>
              <a:ext cx="228" cy="240"/>
              <a:chOff x="2208" y="1656"/>
              <a:chExt cx="228" cy="240"/>
            </a:xfrm>
          </p:grpSpPr>
          <p:sp>
            <p:nvSpPr>
              <p:cNvPr id="164007" name="Oval 167"/>
              <p:cNvSpPr>
                <a:spLocks noChangeAspect="1" noChangeArrowheads="1"/>
              </p:cNvSpPr>
              <p:nvPr/>
            </p:nvSpPr>
            <p:spPr bwMode="auto">
              <a:xfrm>
                <a:off x="2257" y="1656"/>
                <a:ext cx="130" cy="115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16" tIns="0" rIns="4571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64008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2208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64009" name="Rectangle 169"/>
              <p:cNvSpPr>
                <a:spLocks noChangeAspect="1" noChangeArrowheads="1"/>
              </p:cNvSpPr>
              <p:nvPr/>
            </p:nvSpPr>
            <p:spPr bwMode="auto">
              <a:xfrm>
                <a:off x="2370" y="1813"/>
                <a:ext cx="66" cy="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6" tIns="0" rIns="18286" bIns="0" anchor="ctr">
                <a:spAutoFit/>
              </a:bodyPr>
              <a:lstStyle/>
              <a:p>
                <a:pPr eaLnBrk="1" hangingPunct="1"/>
                <a:r>
                  <a:rPr lang="en-US" sz="800" b="1">
                    <a:latin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64010" name="AutoShape 170"/>
              <p:cNvCxnSpPr>
                <a:cxnSpLocks noChangeShapeType="1"/>
                <a:stCxn id="164007" idx="4"/>
                <a:endCxn id="164008" idx="0"/>
              </p:cNvCxnSpPr>
              <p:nvPr/>
            </p:nvCxnSpPr>
            <p:spPr bwMode="auto">
              <a:xfrm flipH="1">
                <a:off x="2241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4011" name="AutoShape 171"/>
              <p:cNvCxnSpPr>
                <a:cxnSpLocks noChangeShapeType="1"/>
                <a:stCxn id="164007" idx="4"/>
                <a:endCxn id="164009" idx="0"/>
              </p:cNvCxnSpPr>
              <p:nvPr/>
            </p:nvCxnSpPr>
            <p:spPr bwMode="auto">
              <a:xfrm>
                <a:off x="2322" y="1771"/>
                <a:ext cx="81" cy="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cxnSp>
        <p:nvCxnSpPr>
          <p:cNvPr id="164013" name="AutoShape 173"/>
          <p:cNvCxnSpPr>
            <a:cxnSpLocks noChangeShapeType="1"/>
            <a:stCxn id="163994" idx="2"/>
            <a:endCxn id="164005" idx="0"/>
          </p:cNvCxnSpPr>
          <p:nvPr/>
        </p:nvCxnSpPr>
        <p:spPr bwMode="auto">
          <a:xfrm>
            <a:off x="7789863" y="3495675"/>
            <a:ext cx="122237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4014" name="Text Box 174"/>
          <p:cNvSpPr txBox="1">
            <a:spLocks noChangeArrowheads="1"/>
          </p:cNvSpPr>
          <p:nvPr/>
        </p:nvSpPr>
        <p:spPr bwMode="auto">
          <a:xfrm>
            <a:off x="7340600" y="3784600"/>
            <a:ext cx="3794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/>
              <a:t>B</a:t>
            </a:r>
            <a:r>
              <a:rPr lang="en-US" sz="1400" b="1" baseline="-25000"/>
              <a:t>7</a:t>
            </a:r>
          </a:p>
        </p:txBody>
      </p:sp>
      <p:cxnSp>
        <p:nvCxnSpPr>
          <p:cNvPr id="164015" name="AutoShape 175"/>
          <p:cNvCxnSpPr>
            <a:cxnSpLocks noChangeShapeType="1"/>
            <a:stCxn id="164009" idx="2"/>
            <a:endCxn id="163963" idx="0"/>
          </p:cNvCxnSpPr>
          <p:nvPr/>
        </p:nvCxnSpPr>
        <p:spPr bwMode="auto">
          <a:xfrm flipH="1">
            <a:off x="5908675" y="4127500"/>
            <a:ext cx="213201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16" name="AutoShape 176"/>
          <p:cNvCxnSpPr>
            <a:cxnSpLocks noChangeShapeType="1"/>
            <a:stCxn id="164008" idx="2"/>
            <a:endCxn id="163985" idx="0"/>
          </p:cNvCxnSpPr>
          <p:nvPr/>
        </p:nvCxnSpPr>
        <p:spPr bwMode="auto">
          <a:xfrm>
            <a:off x="7783513" y="4127500"/>
            <a:ext cx="217487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4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64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0" grpId="0" animBg="1"/>
      <p:bldP spid="1640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And/Or Multi-Valued Decision Diagrams</a:t>
            </a:r>
            <a:endParaRPr lang="en-US" sz="32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AOMDDs</a:t>
            </a:r>
            <a:r>
              <a:rPr lang="en-GB" dirty="0"/>
              <a:t> are: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AND/OR search graphs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canonical </a:t>
            </a:r>
            <a:r>
              <a:rPr lang="en-GB" dirty="0" smtClean="0">
                <a:solidFill>
                  <a:srgbClr val="FF0000"/>
                </a:solidFill>
              </a:rPr>
              <a:t>representations</a:t>
            </a:r>
            <a:r>
              <a:rPr lang="en-GB" dirty="0" smtClean="0"/>
              <a:t>, </a:t>
            </a:r>
            <a:r>
              <a:rPr lang="en-GB" dirty="0"/>
              <a:t>given a pseudo tree</a:t>
            </a:r>
          </a:p>
          <a:p>
            <a:pPr lvl="3">
              <a:lnSpc>
                <a:spcPct val="90000"/>
              </a:lnSpc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Defined by two rules: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All isomorphic subgraphs are merged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There are no redundant (meta) nodes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9FB85F55-C947-47DF-A72C-50D33B3D37F7}" type="slidenum">
              <a:rPr lang="en-US"/>
              <a:pPr algn="r"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5" name="Rectangle 3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Example:</a:t>
            </a:r>
          </a:p>
        </p:txBody>
      </p:sp>
      <p:sp>
        <p:nvSpPr>
          <p:cNvPr id="8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946F8-2390-4CE3-A946-427D5333A467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30338"/>
            <a:ext cx="8489950" cy="5411787"/>
            <a:chOff x="0" y="901"/>
            <a:chExt cx="5348" cy="3409"/>
          </a:xfrm>
        </p:grpSpPr>
        <p:cxnSp>
          <p:nvCxnSpPr>
            <p:cNvPr id="62467" name="AutoShape 3"/>
            <p:cNvCxnSpPr>
              <a:cxnSpLocks noChangeShapeType="1"/>
              <a:stCxn id="62494" idx="2"/>
              <a:endCxn id="62488" idx="0"/>
            </p:cNvCxnSpPr>
            <p:nvPr/>
          </p:nvCxnSpPr>
          <p:spPr bwMode="auto">
            <a:xfrm flipH="1">
              <a:off x="869" y="2220"/>
              <a:ext cx="1275" cy="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68" name="AutoShape 4"/>
            <p:cNvCxnSpPr>
              <a:cxnSpLocks noChangeShapeType="1"/>
              <a:stCxn id="62494" idx="2"/>
              <a:endCxn id="62491" idx="0"/>
            </p:cNvCxnSpPr>
            <p:nvPr/>
          </p:nvCxnSpPr>
          <p:spPr bwMode="auto">
            <a:xfrm>
              <a:off x="2144" y="2220"/>
              <a:ext cx="1896" cy="1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69" name="AutoShape 5"/>
            <p:cNvCxnSpPr>
              <a:cxnSpLocks noChangeShapeType="1"/>
              <a:stCxn id="62488" idx="2"/>
              <a:endCxn id="62484" idx="0"/>
            </p:cNvCxnSpPr>
            <p:nvPr/>
          </p:nvCxnSpPr>
          <p:spPr bwMode="auto">
            <a:xfrm flipH="1">
              <a:off x="391" y="3343"/>
              <a:ext cx="478" cy="2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0" name="AutoShape 6"/>
            <p:cNvCxnSpPr>
              <a:cxnSpLocks noChangeShapeType="1"/>
              <a:stCxn id="62488" idx="2"/>
              <a:endCxn id="62482" idx="0"/>
            </p:cNvCxnSpPr>
            <p:nvPr/>
          </p:nvCxnSpPr>
          <p:spPr bwMode="auto">
            <a:xfrm>
              <a:off x="869" y="3343"/>
              <a:ext cx="630" cy="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1" name="AutoShape 7"/>
            <p:cNvCxnSpPr>
              <a:cxnSpLocks noChangeShapeType="1"/>
              <a:stCxn id="62491" idx="2"/>
              <a:endCxn id="62478" idx="0"/>
            </p:cNvCxnSpPr>
            <p:nvPr/>
          </p:nvCxnSpPr>
          <p:spPr bwMode="auto">
            <a:xfrm flipH="1">
              <a:off x="3320" y="3342"/>
              <a:ext cx="720" cy="2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2" name="AutoShape 8"/>
            <p:cNvCxnSpPr>
              <a:cxnSpLocks noChangeShapeType="1"/>
              <a:stCxn id="62491" idx="2"/>
              <a:endCxn id="62475" idx="0"/>
            </p:cNvCxnSpPr>
            <p:nvPr/>
          </p:nvCxnSpPr>
          <p:spPr bwMode="auto">
            <a:xfrm>
              <a:off x="4040" y="3342"/>
              <a:ext cx="861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3" name="AutoShape 9"/>
            <p:cNvCxnSpPr>
              <a:cxnSpLocks noChangeAspect="1" noChangeShapeType="1"/>
              <a:stCxn id="62497" idx="2"/>
              <a:endCxn id="62494" idx="0"/>
            </p:cNvCxnSpPr>
            <p:nvPr/>
          </p:nvCxnSpPr>
          <p:spPr bwMode="auto">
            <a:xfrm>
              <a:off x="2142" y="1122"/>
              <a:ext cx="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307" y="3593"/>
              <a:ext cx="1041" cy="665"/>
              <a:chOff x="4311" y="3593"/>
              <a:chExt cx="1041" cy="665"/>
            </a:xfrm>
          </p:grpSpPr>
          <p:sp>
            <p:nvSpPr>
              <p:cNvPr id="62475" name="AutoShape 11"/>
              <p:cNvSpPr>
                <a:spLocks noChangeArrowheads="1"/>
              </p:cNvSpPr>
              <p:nvPr/>
            </p:nvSpPr>
            <p:spPr bwMode="auto">
              <a:xfrm>
                <a:off x="4458" y="3593"/>
                <a:ext cx="894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6" name="Text Box 12"/>
              <p:cNvSpPr txBox="1">
                <a:spLocks noChangeArrowheads="1"/>
              </p:cNvSpPr>
              <p:nvPr/>
            </p:nvSpPr>
            <p:spPr bwMode="auto">
              <a:xfrm>
                <a:off x="4311" y="38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H</a:t>
                </a: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600" y="3595"/>
              <a:ext cx="1248" cy="715"/>
              <a:chOff x="2604" y="3595"/>
              <a:chExt cx="1248" cy="715"/>
            </a:xfrm>
          </p:grpSpPr>
          <p:sp>
            <p:nvSpPr>
              <p:cNvPr id="62478" name="AutoShape 14"/>
              <p:cNvSpPr>
                <a:spLocks noChangeArrowheads="1"/>
              </p:cNvSpPr>
              <p:nvPr/>
            </p:nvSpPr>
            <p:spPr bwMode="auto">
              <a:xfrm>
                <a:off x="2796" y="3595"/>
                <a:ext cx="1056" cy="71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9" name="Text Box 15"/>
              <p:cNvSpPr txBox="1">
                <a:spLocks noChangeArrowheads="1"/>
              </p:cNvSpPr>
              <p:nvPr/>
            </p:nvSpPr>
            <p:spPr bwMode="auto">
              <a:xfrm>
                <a:off x="2604" y="3966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G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905" y="3593"/>
              <a:ext cx="1041" cy="665"/>
              <a:chOff x="909" y="3593"/>
              <a:chExt cx="1041" cy="665"/>
            </a:xfrm>
          </p:grpSpPr>
          <p:sp>
            <p:nvSpPr>
              <p:cNvPr id="62481" name="Text Box 17"/>
              <p:cNvSpPr txBox="1">
                <a:spLocks noChangeArrowheads="1"/>
              </p:cNvSpPr>
              <p:nvPr/>
            </p:nvSpPr>
            <p:spPr bwMode="auto">
              <a:xfrm>
                <a:off x="909" y="38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E</a:t>
                </a:r>
              </a:p>
            </p:txBody>
          </p:sp>
          <p:sp>
            <p:nvSpPr>
              <p:cNvPr id="62482" name="AutoShape 18"/>
              <p:cNvSpPr>
                <a:spLocks noChangeArrowheads="1"/>
              </p:cNvSpPr>
              <p:nvPr/>
            </p:nvSpPr>
            <p:spPr bwMode="auto">
              <a:xfrm>
                <a:off x="1056" y="3593"/>
                <a:ext cx="894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0" y="3596"/>
              <a:ext cx="635" cy="665"/>
              <a:chOff x="4" y="3596"/>
              <a:chExt cx="635" cy="665"/>
            </a:xfrm>
          </p:grpSpPr>
          <p:sp>
            <p:nvSpPr>
              <p:cNvPr id="62484" name="AutoShape 20"/>
              <p:cNvSpPr>
                <a:spLocks noChangeArrowheads="1"/>
              </p:cNvSpPr>
              <p:nvPr/>
            </p:nvSpPr>
            <p:spPr bwMode="auto">
              <a:xfrm>
                <a:off x="151" y="3596"/>
                <a:ext cx="488" cy="66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5" name="Text Box 21"/>
              <p:cNvSpPr txBox="1">
                <a:spLocks noChangeArrowheads="1"/>
              </p:cNvSpPr>
              <p:nvPr/>
            </p:nvSpPr>
            <p:spPr bwMode="auto">
              <a:xfrm>
                <a:off x="4" y="3873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1" y="2544"/>
              <a:ext cx="1466" cy="799"/>
              <a:chOff x="55" y="2544"/>
              <a:chExt cx="1466" cy="799"/>
            </a:xfrm>
          </p:grpSpPr>
          <p:sp>
            <p:nvSpPr>
              <p:cNvPr id="62487" name="Text Box 23"/>
              <p:cNvSpPr txBox="1">
                <a:spLocks noChangeArrowheads="1"/>
              </p:cNvSpPr>
              <p:nvPr/>
            </p:nvSpPr>
            <p:spPr bwMode="auto">
              <a:xfrm>
                <a:off x="55" y="2822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C</a:t>
                </a:r>
              </a:p>
            </p:txBody>
          </p:sp>
          <p:sp>
            <p:nvSpPr>
              <p:cNvPr id="62488" name="AutoShape 24"/>
              <p:cNvSpPr>
                <a:spLocks noChangeArrowheads="1"/>
              </p:cNvSpPr>
              <p:nvPr/>
            </p:nvSpPr>
            <p:spPr bwMode="auto">
              <a:xfrm>
                <a:off x="225" y="2544"/>
                <a:ext cx="1296" cy="799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102" y="2334"/>
              <a:ext cx="1706" cy="1008"/>
              <a:chOff x="3106" y="2334"/>
              <a:chExt cx="1706" cy="1008"/>
            </a:xfrm>
          </p:grpSpPr>
          <p:sp>
            <p:nvSpPr>
              <p:cNvPr id="62490" name="Text Box 26"/>
              <p:cNvSpPr txBox="1">
                <a:spLocks noChangeArrowheads="1"/>
              </p:cNvSpPr>
              <p:nvPr/>
            </p:nvSpPr>
            <p:spPr bwMode="auto">
              <a:xfrm>
                <a:off x="3106" y="2766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F</a:t>
                </a:r>
              </a:p>
            </p:txBody>
          </p:sp>
          <p:sp>
            <p:nvSpPr>
              <p:cNvPr id="62491" name="AutoShape 27"/>
              <p:cNvSpPr>
                <a:spLocks noChangeArrowheads="1"/>
              </p:cNvSpPr>
              <p:nvPr/>
            </p:nvSpPr>
            <p:spPr bwMode="auto">
              <a:xfrm>
                <a:off x="3276" y="2334"/>
                <a:ext cx="1536" cy="10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798" y="1212"/>
              <a:ext cx="2522" cy="1008"/>
              <a:chOff x="802" y="1212"/>
              <a:chExt cx="2522" cy="1008"/>
            </a:xfrm>
          </p:grpSpPr>
          <p:sp>
            <p:nvSpPr>
              <p:cNvPr id="62493" name="Text Box 29"/>
              <p:cNvSpPr txBox="1">
                <a:spLocks noChangeArrowheads="1"/>
              </p:cNvSpPr>
              <p:nvPr/>
            </p:nvSpPr>
            <p:spPr bwMode="auto">
              <a:xfrm>
                <a:off x="802" y="1670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B</a:t>
                </a:r>
              </a:p>
            </p:txBody>
          </p:sp>
          <p:sp>
            <p:nvSpPr>
              <p:cNvPr id="62494" name="AutoShape 30"/>
              <p:cNvSpPr>
                <a:spLocks noChangeArrowheads="1"/>
              </p:cNvSpPr>
              <p:nvPr/>
            </p:nvSpPr>
            <p:spPr bwMode="auto">
              <a:xfrm>
                <a:off x="972" y="1212"/>
                <a:ext cx="2352" cy="10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1832" y="901"/>
              <a:ext cx="472" cy="221"/>
              <a:chOff x="1836" y="901"/>
              <a:chExt cx="472" cy="221"/>
            </a:xfrm>
          </p:grpSpPr>
          <p:sp>
            <p:nvSpPr>
              <p:cNvPr id="62496" name="Text Box 32"/>
              <p:cNvSpPr txBox="1">
                <a:spLocks noChangeArrowheads="1"/>
              </p:cNvSpPr>
              <p:nvPr/>
            </p:nvSpPr>
            <p:spPr bwMode="auto">
              <a:xfrm>
                <a:off x="1836" y="952"/>
                <a:ext cx="12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32" tIns="45716" rIns="91432" bIns="45716">
                <a:spAutoFit/>
              </a:bodyPr>
              <a:lstStyle/>
              <a:p>
                <a:pPr algn="l" defTabSz="1463675" eaLnBrk="1" hangingPunct="1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A</a:t>
                </a:r>
              </a:p>
            </p:txBody>
          </p:sp>
          <p:sp>
            <p:nvSpPr>
              <p:cNvPr id="62497" name="AutoShape 33"/>
              <p:cNvSpPr>
                <a:spLocks noChangeArrowheads="1"/>
              </p:cNvSpPr>
              <p:nvPr/>
            </p:nvSpPr>
            <p:spPr bwMode="auto">
              <a:xfrm>
                <a:off x="1983" y="901"/>
                <a:ext cx="325" cy="221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207250" y="5754688"/>
            <a:ext cx="508000" cy="1020762"/>
            <a:chOff x="4516" y="3485"/>
            <a:chExt cx="320" cy="643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4649" y="3485"/>
              <a:ext cx="146" cy="133"/>
              <a:chOff x="2784" y="1987"/>
              <a:chExt cx="173" cy="173"/>
            </a:xfrm>
          </p:grpSpPr>
          <p:sp>
            <p:nvSpPr>
              <p:cNvPr id="62500" name="AutoShape 36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50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503" name="Rectangle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04" name="Rectangle 4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05" name="AutoShape 41"/>
                <p:cNvCxnSpPr>
                  <a:cxnSpLocks noChangeAspect="1" noChangeShapeType="1"/>
                  <a:stCxn id="62502" idx="4"/>
                  <a:endCxn id="6250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06" name="AutoShape 42"/>
                <p:cNvCxnSpPr>
                  <a:cxnSpLocks noChangeAspect="1" noChangeShapeType="1"/>
                  <a:stCxn id="62502" idx="4"/>
                  <a:endCxn id="6250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4517" y="3656"/>
              <a:ext cx="146" cy="132"/>
              <a:chOff x="2640" y="2275"/>
              <a:chExt cx="173" cy="173"/>
            </a:xfrm>
          </p:grpSpPr>
          <p:sp>
            <p:nvSpPr>
              <p:cNvPr id="62508" name="AutoShape 4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510" name="Oval 4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511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12" name="Rectangl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13" name="AutoShape 49"/>
                <p:cNvCxnSpPr>
                  <a:cxnSpLocks noChangeAspect="1" noChangeShapeType="1"/>
                  <a:stCxn id="62510" idx="4"/>
                  <a:endCxn id="625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14" name="AutoShape 50"/>
                <p:cNvCxnSpPr>
                  <a:cxnSpLocks noChangeAspect="1" noChangeShapeType="1"/>
                  <a:stCxn id="62510" idx="4"/>
                  <a:endCxn id="625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15" name="AutoShape 51"/>
            <p:cNvCxnSpPr>
              <a:cxnSpLocks noChangeAspect="1" noChangeShapeType="1"/>
              <a:stCxn id="62508" idx="0"/>
              <a:endCxn id="62503" idx="2"/>
            </p:cNvCxnSpPr>
            <p:nvPr/>
          </p:nvCxnSpPr>
          <p:spPr bwMode="auto">
            <a:xfrm flipV="1">
              <a:off x="4590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16" name="AutoShape 52"/>
            <p:cNvCxnSpPr>
              <a:cxnSpLocks noChangeAspect="1" noChangeShapeType="1"/>
              <a:stCxn id="62517" idx="0"/>
              <a:endCxn id="62511" idx="2"/>
            </p:cNvCxnSpPr>
            <p:nvPr/>
          </p:nvCxnSpPr>
          <p:spPr bwMode="auto">
            <a:xfrm flipH="1" flipV="1">
              <a:off x="4551" y="3786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17" name="AutoShape 53"/>
            <p:cNvSpPr>
              <a:spLocks noChangeAspect="1" noChangeArrowheads="1"/>
            </p:cNvSpPr>
            <p:nvPr/>
          </p:nvSpPr>
          <p:spPr bwMode="auto">
            <a:xfrm>
              <a:off x="451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18" name="AutoShape 54"/>
            <p:cNvSpPr>
              <a:spLocks noChangeAspect="1" noChangeArrowheads="1"/>
            </p:cNvSpPr>
            <p:nvPr/>
          </p:nvSpPr>
          <p:spPr bwMode="auto">
            <a:xfrm>
              <a:off x="4690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19" name="AutoShape 55"/>
            <p:cNvCxnSpPr>
              <a:cxnSpLocks noChangeAspect="1" noChangeShapeType="1"/>
              <a:stCxn id="62518" idx="0"/>
              <a:endCxn id="62512" idx="2"/>
            </p:cNvCxnSpPr>
            <p:nvPr/>
          </p:nvCxnSpPr>
          <p:spPr bwMode="auto">
            <a:xfrm flipH="1" flipV="1">
              <a:off x="4632" y="3786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20" name="AutoShape 56"/>
            <p:cNvCxnSpPr>
              <a:cxnSpLocks noChangeAspect="1" noChangeShapeType="1"/>
              <a:stCxn id="62518" idx="0"/>
              <a:endCxn id="62504" idx="2"/>
            </p:cNvCxnSpPr>
            <p:nvPr/>
          </p:nvCxnSpPr>
          <p:spPr bwMode="auto">
            <a:xfrm flipV="1">
              <a:off x="4763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21" name="Text Box 57"/>
            <p:cNvSpPr txBox="1">
              <a:spLocks noChangeArrowheads="1"/>
            </p:cNvSpPr>
            <p:nvPr/>
          </p:nvSpPr>
          <p:spPr bwMode="auto">
            <a:xfrm>
              <a:off x="4516" y="3974"/>
              <a:ext cx="3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1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7875588" y="5754688"/>
            <a:ext cx="506412" cy="1023937"/>
            <a:chOff x="4937" y="3485"/>
            <a:chExt cx="319" cy="645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5069" y="3485"/>
              <a:ext cx="146" cy="133"/>
              <a:chOff x="2784" y="1987"/>
              <a:chExt cx="173" cy="173"/>
            </a:xfrm>
          </p:grpSpPr>
          <p:sp>
            <p:nvSpPr>
              <p:cNvPr id="62524" name="AutoShape 60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61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526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527" name="Rectangl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28" name="Rectangl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29" name="AutoShape 65"/>
                <p:cNvCxnSpPr>
                  <a:cxnSpLocks noChangeAspect="1" noChangeShapeType="1"/>
                  <a:stCxn id="62526" idx="4"/>
                  <a:endCxn id="625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30" name="AutoShape 66"/>
                <p:cNvCxnSpPr>
                  <a:cxnSpLocks noChangeAspect="1" noChangeShapeType="1"/>
                  <a:stCxn id="62526" idx="4"/>
                  <a:endCxn id="625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19" name="Group 67"/>
            <p:cNvGrpSpPr>
              <a:grpSpLocks/>
            </p:cNvGrpSpPr>
            <p:nvPr/>
          </p:nvGrpSpPr>
          <p:grpSpPr bwMode="auto">
            <a:xfrm>
              <a:off x="4937" y="3656"/>
              <a:ext cx="146" cy="132"/>
              <a:chOff x="2640" y="2275"/>
              <a:chExt cx="173" cy="173"/>
            </a:xfrm>
          </p:grpSpPr>
          <p:sp>
            <p:nvSpPr>
              <p:cNvPr id="62532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6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534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535" name="Rectangl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36" name="Rectangl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37" name="AutoShape 73"/>
                <p:cNvCxnSpPr>
                  <a:cxnSpLocks noChangeAspect="1" noChangeShapeType="1"/>
                  <a:stCxn id="62534" idx="4"/>
                  <a:endCxn id="625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38" name="AutoShape 74"/>
                <p:cNvCxnSpPr>
                  <a:cxnSpLocks noChangeAspect="1" noChangeShapeType="1"/>
                  <a:stCxn id="62534" idx="4"/>
                  <a:endCxn id="625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39" name="AutoShape 75"/>
            <p:cNvCxnSpPr>
              <a:cxnSpLocks noChangeAspect="1" noChangeShapeType="1"/>
              <a:stCxn id="62532" idx="0"/>
              <a:endCxn id="62527" idx="2"/>
            </p:cNvCxnSpPr>
            <p:nvPr/>
          </p:nvCxnSpPr>
          <p:spPr bwMode="auto">
            <a:xfrm flipV="1">
              <a:off x="5010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40" name="AutoShape 76"/>
            <p:cNvCxnSpPr>
              <a:cxnSpLocks noChangeAspect="1" noChangeShapeType="1"/>
              <a:stCxn id="62542" idx="0"/>
              <a:endCxn id="62535" idx="2"/>
            </p:cNvCxnSpPr>
            <p:nvPr/>
          </p:nvCxnSpPr>
          <p:spPr bwMode="auto">
            <a:xfrm flipH="1" flipV="1">
              <a:off x="4971" y="3786"/>
              <a:ext cx="212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41" name="AutoShape 77"/>
            <p:cNvSpPr>
              <a:spLocks noChangeAspect="1" noChangeArrowheads="1"/>
            </p:cNvSpPr>
            <p:nvPr/>
          </p:nvSpPr>
          <p:spPr bwMode="auto">
            <a:xfrm>
              <a:off x="493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42" name="AutoShape 78"/>
            <p:cNvSpPr>
              <a:spLocks noChangeAspect="1" noChangeArrowheads="1"/>
            </p:cNvSpPr>
            <p:nvPr/>
          </p:nvSpPr>
          <p:spPr bwMode="auto">
            <a:xfrm>
              <a:off x="5110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43" name="AutoShape 79"/>
            <p:cNvCxnSpPr>
              <a:cxnSpLocks noChangeAspect="1" noChangeShapeType="1"/>
              <a:stCxn id="62541" idx="0"/>
              <a:endCxn id="62536" idx="2"/>
            </p:cNvCxnSpPr>
            <p:nvPr/>
          </p:nvCxnSpPr>
          <p:spPr bwMode="auto">
            <a:xfrm flipV="1">
              <a:off x="5010" y="3786"/>
              <a:ext cx="42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44" name="AutoShape 80"/>
            <p:cNvCxnSpPr>
              <a:cxnSpLocks noChangeAspect="1" noChangeShapeType="1"/>
              <a:stCxn id="62542" idx="0"/>
              <a:endCxn id="62528" idx="2"/>
            </p:cNvCxnSpPr>
            <p:nvPr/>
          </p:nvCxnSpPr>
          <p:spPr bwMode="auto">
            <a:xfrm flipV="1">
              <a:off x="5183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45" name="Text Box 81"/>
            <p:cNvSpPr txBox="1">
              <a:spLocks noChangeArrowheads="1"/>
            </p:cNvSpPr>
            <p:nvPr/>
          </p:nvSpPr>
          <p:spPr bwMode="auto">
            <a:xfrm>
              <a:off x="4940" y="3976"/>
              <a:ext cx="3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2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21" name="Group 82"/>
          <p:cNvGrpSpPr>
            <a:grpSpLocks/>
          </p:cNvGrpSpPr>
          <p:nvPr/>
        </p:nvGrpSpPr>
        <p:grpSpPr bwMode="auto">
          <a:xfrm>
            <a:off x="4381500" y="5722938"/>
            <a:ext cx="933450" cy="1125537"/>
            <a:chOff x="2796" y="3489"/>
            <a:chExt cx="588" cy="709"/>
          </a:xfrm>
        </p:grpSpPr>
        <p:grpSp>
          <p:nvGrpSpPr>
            <p:cNvPr id="22" name="Group 83"/>
            <p:cNvGrpSpPr>
              <a:grpSpLocks/>
            </p:cNvGrpSpPr>
            <p:nvPr/>
          </p:nvGrpSpPr>
          <p:grpSpPr bwMode="auto">
            <a:xfrm>
              <a:off x="3116" y="3489"/>
              <a:ext cx="146" cy="133"/>
              <a:chOff x="2784" y="1987"/>
              <a:chExt cx="173" cy="173"/>
            </a:xfrm>
          </p:grpSpPr>
          <p:sp>
            <p:nvSpPr>
              <p:cNvPr id="62548" name="AutoShape 8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2799" y="1997"/>
                <a:ext cx="144" cy="160"/>
                <a:chOff x="620" y="3849"/>
                <a:chExt cx="144" cy="160"/>
              </a:xfrm>
            </p:grpSpPr>
            <p:sp>
              <p:nvSpPr>
                <p:cNvPr id="62550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551" name="Rectangl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620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52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53" name="AutoShape 89"/>
                <p:cNvCxnSpPr>
                  <a:cxnSpLocks noChangeAspect="1" noChangeShapeType="1"/>
                  <a:stCxn id="62550" idx="4"/>
                  <a:endCxn id="6255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54" name="AutoShape 90"/>
                <p:cNvCxnSpPr>
                  <a:cxnSpLocks noChangeAspect="1" noChangeShapeType="1"/>
                  <a:stCxn id="62550" idx="4"/>
                  <a:endCxn id="6255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24" name="Group 91"/>
            <p:cNvGrpSpPr>
              <a:grpSpLocks/>
            </p:cNvGrpSpPr>
            <p:nvPr/>
          </p:nvGrpSpPr>
          <p:grpSpPr bwMode="auto">
            <a:xfrm>
              <a:off x="2994" y="3651"/>
              <a:ext cx="146" cy="133"/>
              <a:chOff x="2640" y="2275"/>
              <a:chExt cx="173" cy="173"/>
            </a:xfrm>
          </p:grpSpPr>
          <p:sp>
            <p:nvSpPr>
              <p:cNvPr id="62556" name="AutoShape 9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9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58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559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60" name="Rectangle 9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61" name="AutoShape 97"/>
                <p:cNvCxnSpPr>
                  <a:cxnSpLocks noChangeAspect="1" noChangeShapeType="1"/>
                  <a:stCxn id="62558" idx="4"/>
                  <a:endCxn id="6255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62" name="AutoShape 98"/>
                <p:cNvCxnSpPr>
                  <a:cxnSpLocks noChangeAspect="1" noChangeShapeType="1"/>
                  <a:stCxn id="62558" idx="4"/>
                  <a:endCxn id="6256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63" name="AutoShape 99"/>
            <p:cNvCxnSpPr>
              <a:cxnSpLocks noChangeAspect="1" noChangeShapeType="1"/>
              <a:stCxn id="62556" idx="0"/>
              <a:endCxn id="62551" idx="2"/>
            </p:cNvCxnSpPr>
            <p:nvPr/>
          </p:nvCxnSpPr>
          <p:spPr bwMode="auto">
            <a:xfrm flipV="1">
              <a:off x="3067" y="3620"/>
              <a:ext cx="82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6" name="Group 100"/>
            <p:cNvGrpSpPr>
              <a:grpSpLocks/>
            </p:cNvGrpSpPr>
            <p:nvPr/>
          </p:nvGrpSpPr>
          <p:grpSpPr bwMode="auto">
            <a:xfrm>
              <a:off x="2994" y="3845"/>
              <a:ext cx="146" cy="134"/>
              <a:chOff x="2640" y="2275"/>
              <a:chExt cx="173" cy="173"/>
            </a:xfrm>
          </p:grpSpPr>
          <p:sp>
            <p:nvSpPr>
              <p:cNvPr id="62565" name="AutoShape 10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0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67" name="Oval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568" name="Rectangle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69" name="Rectangle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70" name="AutoShape 106"/>
                <p:cNvCxnSpPr>
                  <a:cxnSpLocks noChangeAspect="1" noChangeShapeType="1"/>
                  <a:stCxn id="62567" idx="4"/>
                  <a:endCxn id="625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71" name="AutoShape 107"/>
                <p:cNvCxnSpPr>
                  <a:cxnSpLocks noChangeAspect="1" noChangeShapeType="1"/>
                  <a:stCxn id="62567" idx="4"/>
                  <a:endCxn id="625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72" name="AutoShape 108"/>
            <p:cNvCxnSpPr>
              <a:cxnSpLocks noChangeAspect="1" noChangeShapeType="1"/>
              <a:stCxn id="62565" idx="0"/>
              <a:endCxn id="62559" idx="2"/>
            </p:cNvCxnSpPr>
            <p:nvPr/>
          </p:nvCxnSpPr>
          <p:spPr bwMode="auto">
            <a:xfrm flipH="1" flipV="1">
              <a:off x="3028" y="3782"/>
              <a:ext cx="39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8" name="Group 109"/>
            <p:cNvGrpSpPr>
              <a:grpSpLocks/>
            </p:cNvGrpSpPr>
            <p:nvPr/>
          </p:nvGrpSpPr>
          <p:grpSpPr bwMode="auto">
            <a:xfrm>
              <a:off x="3238" y="3845"/>
              <a:ext cx="146" cy="134"/>
              <a:chOff x="2640" y="2275"/>
              <a:chExt cx="173" cy="173"/>
            </a:xfrm>
          </p:grpSpPr>
          <p:sp>
            <p:nvSpPr>
              <p:cNvPr id="62574" name="AutoShape 11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11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76" name="Oval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577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78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79" name="AutoShape 115"/>
                <p:cNvCxnSpPr>
                  <a:cxnSpLocks noChangeAspect="1" noChangeShapeType="1"/>
                  <a:stCxn id="62576" idx="4"/>
                  <a:endCxn id="625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80" name="AutoShape 116"/>
                <p:cNvCxnSpPr>
                  <a:cxnSpLocks noChangeAspect="1" noChangeShapeType="1"/>
                  <a:stCxn id="62576" idx="4"/>
                  <a:endCxn id="625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81" name="AutoShape 117"/>
            <p:cNvCxnSpPr>
              <a:cxnSpLocks noChangeAspect="1" noChangeShapeType="1"/>
              <a:stCxn id="62574" idx="0"/>
              <a:endCxn id="62560" idx="2"/>
            </p:cNvCxnSpPr>
            <p:nvPr/>
          </p:nvCxnSpPr>
          <p:spPr bwMode="auto">
            <a:xfrm flipH="1" flipV="1">
              <a:off x="3109" y="3782"/>
              <a:ext cx="202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30" name="Group 118"/>
            <p:cNvGrpSpPr>
              <a:grpSpLocks/>
            </p:cNvGrpSpPr>
            <p:nvPr/>
          </p:nvGrpSpPr>
          <p:grpSpPr bwMode="auto">
            <a:xfrm>
              <a:off x="3238" y="3651"/>
              <a:ext cx="146" cy="133"/>
              <a:chOff x="2640" y="2275"/>
              <a:chExt cx="173" cy="173"/>
            </a:xfrm>
          </p:grpSpPr>
          <p:sp>
            <p:nvSpPr>
              <p:cNvPr id="62583" name="AutoShape 1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1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585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586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587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588" name="AutoShape 124"/>
                <p:cNvCxnSpPr>
                  <a:cxnSpLocks noChangeAspect="1" noChangeShapeType="1"/>
                  <a:stCxn id="62585" idx="4"/>
                  <a:endCxn id="625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589" name="AutoShape 125"/>
                <p:cNvCxnSpPr>
                  <a:cxnSpLocks noChangeAspect="1" noChangeShapeType="1"/>
                  <a:stCxn id="62585" idx="4"/>
                  <a:endCxn id="625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590" name="AutoShape 126"/>
            <p:cNvCxnSpPr>
              <a:cxnSpLocks noChangeAspect="1" noChangeShapeType="1"/>
              <a:stCxn id="62583" idx="0"/>
              <a:endCxn id="62552" idx="2"/>
            </p:cNvCxnSpPr>
            <p:nvPr/>
          </p:nvCxnSpPr>
          <p:spPr bwMode="auto">
            <a:xfrm flipH="1" flipV="1">
              <a:off x="3231" y="3620"/>
              <a:ext cx="80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1" name="AutoShape 127"/>
            <p:cNvCxnSpPr>
              <a:cxnSpLocks noChangeAspect="1" noChangeShapeType="1"/>
              <a:stCxn id="62574" idx="0"/>
              <a:endCxn id="62586" idx="2"/>
            </p:cNvCxnSpPr>
            <p:nvPr/>
          </p:nvCxnSpPr>
          <p:spPr bwMode="auto">
            <a:xfrm flipH="1" flipV="1">
              <a:off x="3272" y="3782"/>
              <a:ext cx="39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92" name="AutoShape 128"/>
            <p:cNvCxnSpPr>
              <a:cxnSpLocks noChangeAspect="1" noChangeShapeType="1"/>
              <a:stCxn id="62565" idx="0"/>
              <a:endCxn id="62587" idx="2"/>
            </p:cNvCxnSpPr>
            <p:nvPr/>
          </p:nvCxnSpPr>
          <p:spPr bwMode="auto">
            <a:xfrm flipV="1">
              <a:off x="3067" y="3782"/>
              <a:ext cx="286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3" name="AutoShape 129"/>
            <p:cNvCxnSpPr>
              <a:cxnSpLocks noChangeAspect="1" noChangeShapeType="1"/>
              <a:stCxn id="62594" idx="0"/>
              <a:endCxn id="62568" idx="2"/>
            </p:cNvCxnSpPr>
            <p:nvPr/>
          </p:nvCxnSpPr>
          <p:spPr bwMode="auto">
            <a:xfrm flipH="1" flipV="1">
              <a:off x="3028" y="3977"/>
              <a:ext cx="39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594" name="AutoShape 130"/>
            <p:cNvSpPr>
              <a:spLocks noChangeAspect="1" noChangeArrowheads="1"/>
            </p:cNvSpPr>
            <p:nvPr/>
          </p:nvSpPr>
          <p:spPr bwMode="auto">
            <a:xfrm>
              <a:off x="2994" y="4048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595" name="AutoShape 131"/>
            <p:cNvSpPr>
              <a:spLocks noChangeAspect="1" noChangeArrowheads="1"/>
            </p:cNvSpPr>
            <p:nvPr/>
          </p:nvSpPr>
          <p:spPr bwMode="auto">
            <a:xfrm>
              <a:off x="3238" y="4048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596" name="AutoShape 132"/>
            <p:cNvCxnSpPr>
              <a:cxnSpLocks noChangeAspect="1" noChangeShapeType="1"/>
              <a:stCxn id="62595" idx="0"/>
              <a:endCxn id="62569" idx="2"/>
            </p:cNvCxnSpPr>
            <p:nvPr/>
          </p:nvCxnSpPr>
          <p:spPr bwMode="auto">
            <a:xfrm flipH="1" flipV="1">
              <a:off x="3109" y="3977"/>
              <a:ext cx="202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597" name="AutoShape 133"/>
            <p:cNvCxnSpPr>
              <a:cxnSpLocks noChangeAspect="1" noChangeShapeType="1"/>
              <a:stCxn id="62595" idx="0"/>
              <a:endCxn id="62577" idx="2"/>
            </p:cNvCxnSpPr>
            <p:nvPr/>
          </p:nvCxnSpPr>
          <p:spPr bwMode="auto">
            <a:xfrm flipH="1" flipV="1">
              <a:off x="3272" y="3977"/>
              <a:ext cx="39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598" name="AutoShape 134"/>
            <p:cNvCxnSpPr>
              <a:cxnSpLocks noChangeAspect="1" noChangeShapeType="1"/>
              <a:stCxn id="62594" idx="0"/>
              <a:endCxn id="62578" idx="2"/>
            </p:cNvCxnSpPr>
            <p:nvPr/>
          </p:nvCxnSpPr>
          <p:spPr bwMode="auto">
            <a:xfrm flipV="1">
              <a:off x="3067" y="3977"/>
              <a:ext cx="286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599" name="Text Box 135"/>
            <p:cNvSpPr txBox="1">
              <a:spLocks noChangeArrowheads="1"/>
            </p:cNvSpPr>
            <p:nvPr/>
          </p:nvSpPr>
          <p:spPr bwMode="auto">
            <a:xfrm>
              <a:off x="2796" y="4044"/>
              <a:ext cx="24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564" name="Group 136"/>
          <p:cNvGrpSpPr>
            <a:grpSpLocks/>
          </p:cNvGrpSpPr>
          <p:nvPr/>
        </p:nvGrpSpPr>
        <p:grpSpPr bwMode="auto">
          <a:xfrm>
            <a:off x="5524500" y="5838825"/>
            <a:ext cx="506413" cy="1009650"/>
            <a:chOff x="3400" y="3493"/>
            <a:chExt cx="319" cy="636"/>
          </a:xfrm>
        </p:grpSpPr>
        <p:grpSp>
          <p:nvGrpSpPr>
            <p:cNvPr id="62566" name="Group 137"/>
            <p:cNvGrpSpPr>
              <a:grpSpLocks/>
            </p:cNvGrpSpPr>
            <p:nvPr/>
          </p:nvGrpSpPr>
          <p:grpSpPr bwMode="auto">
            <a:xfrm>
              <a:off x="3532" y="3493"/>
              <a:ext cx="146" cy="133"/>
              <a:chOff x="2784" y="1987"/>
              <a:chExt cx="173" cy="173"/>
            </a:xfrm>
          </p:grpSpPr>
          <p:sp>
            <p:nvSpPr>
              <p:cNvPr id="62602" name="AutoShape 13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73" name="Group 13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04" name="Oval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605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06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07" name="AutoShape 143"/>
                <p:cNvCxnSpPr>
                  <a:cxnSpLocks noChangeAspect="1" noChangeShapeType="1"/>
                  <a:stCxn id="62604" idx="4"/>
                  <a:endCxn id="6260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08" name="AutoShape 144"/>
                <p:cNvCxnSpPr>
                  <a:cxnSpLocks noChangeAspect="1" noChangeShapeType="1"/>
                  <a:stCxn id="62604" idx="4"/>
                  <a:endCxn id="6260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575" name="Group 145"/>
            <p:cNvGrpSpPr>
              <a:grpSpLocks/>
            </p:cNvGrpSpPr>
            <p:nvPr/>
          </p:nvGrpSpPr>
          <p:grpSpPr bwMode="auto">
            <a:xfrm>
              <a:off x="3400" y="3654"/>
              <a:ext cx="146" cy="133"/>
              <a:chOff x="2640" y="2275"/>
              <a:chExt cx="173" cy="173"/>
            </a:xfrm>
          </p:grpSpPr>
          <p:sp>
            <p:nvSpPr>
              <p:cNvPr id="62610" name="AutoShape 14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582" name="Group 14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12" name="Oval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613" name="Rectangle 14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14" name="Rectangl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15" name="AutoShape 151"/>
                <p:cNvCxnSpPr>
                  <a:cxnSpLocks noChangeAspect="1" noChangeShapeType="1"/>
                  <a:stCxn id="62612" idx="4"/>
                  <a:endCxn id="6261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16" name="AutoShape 152"/>
                <p:cNvCxnSpPr>
                  <a:cxnSpLocks noChangeAspect="1" noChangeShapeType="1"/>
                  <a:stCxn id="62612" idx="4"/>
                  <a:endCxn id="6261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17" name="AutoShape 153"/>
            <p:cNvCxnSpPr>
              <a:cxnSpLocks noChangeAspect="1" noChangeShapeType="1"/>
              <a:stCxn id="62610" idx="0"/>
              <a:endCxn id="62605" idx="2"/>
            </p:cNvCxnSpPr>
            <p:nvPr/>
          </p:nvCxnSpPr>
          <p:spPr bwMode="auto">
            <a:xfrm flipV="1">
              <a:off x="3473" y="3624"/>
              <a:ext cx="93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18" name="AutoShape 154"/>
            <p:cNvCxnSpPr>
              <a:cxnSpLocks noChangeAspect="1" noChangeShapeType="1"/>
              <a:stCxn id="62619" idx="0"/>
              <a:endCxn id="62613" idx="2"/>
            </p:cNvCxnSpPr>
            <p:nvPr/>
          </p:nvCxnSpPr>
          <p:spPr bwMode="auto">
            <a:xfrm flipH="1" flipV="1">
              <a:off x="3434" y="3785"/>
              <a:ext cx="39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19" name="AutoShape 155"/>
            <p:cNvSpPr>
              <a:spLocks noChangeAspect="1" noChangeArrowheads="1"/>
            </p:cNvSpPr>
            <p:nvPr/>
          </p:nvSpPr>
          <p:spPr bwMode="auto">
            <a:xfrm>
              <a:off x="3400" y="384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20" name="AutoShape 156"/>
            <p:cNvSpPr>
              <a:spLocks noChangeAspect="1" noChangeArrowheads="1"/>
            </p:cNvSpPr>
            <p:nvPr/>
          </p:nvSpPr>
          <p:spPr bwMode="auto">
            <a:xfrm>
              <a:off x="3573" y="384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21" name="AutoShape 157"/>
            <p:cNvCxnSpPr>
              <a:cxnSpLocks noChangeAspect="1" noChangeShapeType="1"/>
              <a:stCxn id="62620" idx="0"/>
              <a:endCxn id="62614" idx="2"/>
            </p:cNvCxnSpPr>
            <p:nvPr/>
          </p:nvCxnSpPr>
          <p:spPr bwMode="auto">
            <a:xfrm flipH="1" flipV="1">
              <a:off x="3515" y="3785"/>
              <a:ext cx="131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22" name="AutoShape 158"/>
            <p:cNvCxnSpPr>
              <a:cxnSpLocks noChangeAspect="1" noChangeShapeType="1"/>
              <a:stCxn id="62620" idx="0"/>
              <a:endCxn id="62606" idx="2"/>
            </p:cNvCxnSpPr>
            <p:nvPr/>
          </p:nvCxnSpPr>
          <p:spPr bwMode="auto">
            <a:xfrm flipV="1">
              <a:off x="3646" y="3624"/>
              <a:ext cx="1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23" name="Text Box 159"/>
            <p:cNvSpPr txBox="1">
              <a:spLocks noChangeArrowheads="1"/>
            </p:cNvSpPr>
            <p:nvPr/>
          </p:nvSpPr>
          <p:spPr bwMode="auto">
            <a:xfrm>
              <a:off x="3444" y="3975"/>
              <a:ext cx="2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4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584" name="Group 160"/>
          <p:cNvGrpSpPr>
            <a:grpSpLocks/>
          </p:cNvGrpSpPr>
          <p:nvPr/>
        </p:nvGrpSpPr>
        <p:grpSpPr bwMode="auto">
          <a:xfrm>
            <a:off x="1808163" y="5754688"/>
            <a:ext cx="506412" cy="1023937"/>
            <a:chOff x="1764" y="3485"/>
            <a:chExt cx="319" cy="645"/>
          </a:xfrm>
        </p:grpSpPr>
        <p:grpSp>
          <p:nvGrpSpPr>
            <p:cNvPr id="62600" name="Group 161"/>
            <p:cNvGrpSpPr>
              <a:grpSpLocks/>
            </p:cNvGrpSpPr>
            <p:nvPr/>
          </p:nvGrpSpPr>
          <p:grpSpPr bwMode="auto">
            <a:xfrm>
              <a:off x="1896" y="3485"/>
              <a:ext cx="146" cy="133"/>
              <a:chOff x="2784" y="1987"/>
              <a:chExt cx="173" cy="173"/>
            </a:xfrm>
          </p:grpSpPr>
          <p:sp>
            <p:nvSpPr>
              <p:cNvPr id="62626" name="AutoShape 162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01" name="Group 163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28" name="Oval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629" name="Rectangle 16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30" name="Rectangle 16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31" name="AutoShape 167"/>
                <p:cNvCxnSpPr>
                  <a:cxnSpLocks noChangeAspect="1" noChangeShapeType="1"/>
                  <a:stCxn id="62628" idx="4"/>
                  <a:endCxn id="626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32" name="AutoShape 168"/>
                <p:cNvCxnSpPr>
                  <a:cxnSpLocks noChangeAspect="1" noChangeShapeType="1"/>
                  <a:stCxn id="62628" idx="4"/>
                  <a:endCxn id="626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603" name="Group 169"/>
            <p:cNvGrpSpPr>
              <a:grpSpLocks/>
            </p:cNvGrpSpPr>
            <p:nvPr/>
          </p:nvGrpSpPr>
          <p:grpSpPr bwMode="auto">
            <a:xfrm>
              <a:off x="1764" y="3656"/>
              <a:ext cx="146" cy="132"/>
              <a:chOff x="2640" y="2275"/>
              <a:chExt cx="173" cy="173"/>
            </a:xfrm>
          </p:grpSpPr>
          <p:sp>
            <p:nvSpPr>
              <p:cNvPr id="62634" name="AutoShape 17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09" name="Group 17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636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637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38" name="Rectangle 17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39" name="AutoShape 175"/>
                <p:cNvCxnSpPr>
                  <a:cxnSpLocks noChangeAspect="1" noChangeShapeType="1"/>
                  <a:stCxn id="62636" idx="4"/>
                  <a:endCxn id="626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40" name="AutoShape 176"/>
                <p:cNvCxnSpPr>
                  <a:cxnSpLocks noChangeAspect="1" noChangeShapeType="1"/>
                  <a:stCxn id="62636" idx="4"/>
                  <a:endCxn id="626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41" name="AutoShape 177"/>
            <p:cNvCxnSpPr>
              <a:cxnSpLocks noChangeAspect="1" noChangeShapeType="1"/>
              <a:stCxn id="62634" idx="0"/>
              <a:endCxn id="62629" idx="2"/>
            </p:cNvCxnSpPr>
            <p:nvPr/>
          </p:nvCxnSpPr>
          <p:spPr bwMode="auto">
            <a:xfrm flipV="1">
              <a:off x="1837" y="3616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42" name="AutoShape 178"/>
            <p:cNvCxnSpPr>
              <a:cxnSpLocks noChangeAspect="1" noChangeShapeType="1"/>
              <a:stCxn id="62643" idx="0"/>
              <a:endCxn id="62637" idx="2"/>
            </p:cNvCxnSpPr>
            <p:nvPr/>
          </p:nvCxnSpPr>
          <p:spPr bwMode="auto">
            <a:xfrm flipH="1" flipV="1">
              <a:off x="1798" y="3786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43" name="AutoShape 179"/>
            <p:cNvSpPr>
              <a:spLocks noChangeAspect="1" noChangeArrowheads="1"/>
            </p:cNvSpPr>
            <p:nvPr/>
          </p:nvSpPr>
          <p:spPr bwMode="auto">
            <a:xfrm>
              <a:off x="1764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44" name="AutoShape 180"/>
            <p:cNvSpPr>
              <a:spLocks noChangeAspect="1" noChangeArrowheads="1"/>
            </p:cNvSpPr>
            <p:nvPr/>
          </p:nvSpPr>
          <p:spPr bwMode="auto">
            <a:xfrm>
              <a:off x="193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45" name="AutoShape 181"/>
            <p:cNvCxnSpPr>
              <a:cxnSpLocks noChangeAspect="1" noChangeShapeType="1"/>
              <a:stCxn id="62644" idx="0"/>
              <a:endCxn id="62638" idx="2"/>
            </p:cNvCxnSpPr>
            <p:nvPr/>
          </p:nvCxnSpPr>
          <p:spPr bwMode="auto">
            <a:xfrm flipH="1" flipV="1">
              <a:off x="1879" y="3786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46" name="AutoShape 182"/>
            <p:cNvCxnSpPr>
              <a:cxnSpLocks noChangeAspect="1" noChangeShapeType="1"/>
              <a:stCxn id="62644" idx="0"/>
              <a:endCxn id="62630" idx="2"/>
            </p:cNvCxnSpPr>
            <p:nvPr/>
          </p:nvCxnSpPr>
          <p:spPr bwMode="auto">
            <a:xfrm flipV="1">
              <a:off x="2010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47" name="Text Box 183"/>
            <p:cNvSpPr txBox="1">
              <a:spLocks noChangeArrowheads="1"/>
            </p:cNvSpPr>
            <p:nvPr/>
          </p:nvSpPr>
          <p:spPr bwMode="auto">
            <a:xfrm>
              <a:off x="1776" y="3976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611" name="Group 184"/>
          <p:cNvGrpSpPr>
            <a:grpSpLocks/>
          </p:cNvGrpSpPr>
          <p:nvPr/>
        </p:nvGrpSpPr>
        <p:grpSpPr bwMode="auto">
          <a:xfrm>
            <a:off x="2474913" y="5754688"/>
            <a:ext cx="506412" cy="1023937"/>
            <a:chOff x="2184" y="3485"/>
            <a:chExt cx="319" cy="645"/>
          </a:xfrm>
        </p:grpSpPr>
        <p:grpSp>
          <p:nvGrpSpPr>
            <p:cNvPr id="800" name="Group 185"/>
            <p:cNvGrpSpPr>
              <a:grpSpLocks/>
            </p:cNvGrpSpPr>
            <p:nvPr/>
          </p:nvGrpSpPr>
          <p:grpSpPr bwMode="auto">
            <a:xfrm>
              <a:off x="2316" y="3485"/>
              <a:ext cx="146" cy="133"/>
              <a:chOff x="2784" y="1987"/>
              <a:chExt cx="173" cy="173"/>
            </a:xfrm>
          </p:grpSpPr>
          <p:sp>
            <p:nvSpPr>
              <p:cNvPr id="62650" name="AutoShape 186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1" name="Group 187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52" name="Oval 18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653" name="Rectangle 18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54" name="Rectangle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55" name="AutoShape 191"/>
                <p:cNvCxnSpPr>
                  <a:cxnSpLocks noChangeAspect="1" noChangeShapeType="1"/>
                  <a:stCxn id="62652" idx="4"/>
                  <a:endCxn id="6265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56" name="AutoShape 192"/>
                <p:cNvCxnSpPr>
                  <a:cxnSpLocks noChangeAspect="1" noChangeShapeType="1"/>
                  <a:stCxn id="62652" idx="4"/>
                  <a:endCxn id="6265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02" name="Group 193"/>
            <p:cNvGrpSpPr>
              <a:grpSpLocks/>
            </p:cNvGrpSpPr>
            <p:nvPr/>
          </p:nvGrpSpPr>
          <p:grpSpPr bwMode="auto">
            <a:xfrm>
              <a:off x="2184" y="3655"/>
              <a:ext cx="146" cy="134"/>
              <a:chOff x="2640" y="2275"/>
              <a:chExt cx="173" cy="173"/>
            </a:xfrm>
          </p:grpSpPr>
          <p:sp>
            <p:nvSpPr>
              <p:cNvPr id="62658" name="AutoShape 19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3" name="Group 19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60" name="Oval 19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661" name="Rectangle 19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62" name="Rectangle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63" name="AutoShape 199"/>
                <p:cNvCxnSpPr>
                  <a:cxnSpLocks noChangeAspect="1" noChangeShapeType="1"/>
                  <a:stCxn id="62660" idx="4"/>
                  <a:endCxn id="6266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64" name="AutoShape 200"/>
                <p:cNvCxnSpPr>
                  <a:cxnSpLocks noChangeAspect="1" noChangeShapeType="1"/>
                  <a:stCxn id="62660" idx="4"/>
                  <a:endCxn id="6266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65" name="AutoShape 201"/>
            <p:cNvCxnSpPr>
              <a:cxnSpLocks noChangeAspect="1" noChangeShapeType="1"/>
              <a:stCxn id="62658" idx="0"/>
              <a:endCxn id="62653" idx="2"/>
            </p:cNvCxnSpPr>
            <p:nvPr/>
          </p:nvCxnSpPr>
          <p:spPr bwMode="auto">
            <a:xfrm flipV="1">
              <a:off x="2257" y="3616"/>
              <a:ext cx="93" cy="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66" name="AutoShape 202"/>
            <p:cNvCxnSpPr>
              <a:cxnSpLocks noChangeAspect="1" noChangeShapeType="1"/>
              <a:stCxn id="62667" idx="0"/>
              <a:endCxn id="62661" idx="2"/>
            </p:cNvCxnSpPr>
            <p:nvPr/>
          </p:nvCxnSpPr>
          <p:spPr bwMode="auto">
            <a:xfrm flipH="1" flipV="1">
              <a:off x="2218" y="3787"/>
              <a:ext cx="39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667" name="AutoShape 203"/>
            <p:cNvSpPr>
              <a:spLocks noChangeAspect="1" noChangeArrowheads="1"/>
            </p:cNvSpPr>
            <p:nvPr/>
          </p:nvSpPr>
          <p:spPr bwMode="auto">
            <a:xfrm>
              <a:off x="2184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668" name="AutoShape 204"/>
            <p:cNvSpPr>
              <a:spLocks noChangeAspect="1" noChangeArrowheads="1"/>
            </p:cNvSpPr>
            <p:nvPr/>
          </p:nvSpPr>
          <p:spPr bwMode="auto">
            <a:xfrm>
              <a:off x="2357" y="385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669" name="AutoShape 205"/>
            <p:cNvCxnSpPr>
              <a:cxnSpLocks noChangeAspect="1" noChangeShapeType="1"/>
              <a:stCxn id="62668" idx="0"/>
              <a:endCxn id="62662" idx="2"/>
            </p:cNvCxnSpPr>
            <p:nvPr/>
          </p:nvCxnSpPr>
          <p:spPr bwMode="auto">
            <a:xfrm flipH="1" flipV="1">
              <a:off x="2299" y="3787"/>
              <a:ext cx="131" cy="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670" name="AutoShape 206"/>
            <p:cNvCxnSpPr>
              <a:cxnSpLocks noChangeAspect="1" noChangeShapeType="1"/>
              <a:stCxn id="62668" idx="0"/>
              <a:endCxn id="62654" idx="2"/>
            </p:cNvCxnSpPr>
            <p:nvPr/>
          </p:nvCxnSpPr>
          <p:spPr bwMode="auto">
            <a:xfrm flipV="1">
              <a:off x="2430" y="3616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671" name="Text Box 207"/>
            <p:cNvSpPr txBox="1">
              <a:spLocks noChangeArrowheads="1"/>
            </p:cNvSpPr>
            <p:nvPr/>
          </p:nvSpPr>
          <p:spPr bwMode="auto">
            <a:xfrm>
              <a:off x="2228" y="3976"/>
              <a:ext cx="2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7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04" name="Group 208"/>
          <p:cNvGrpSpPr>
            <a:grpSpLocks/>
          </p:cNvGrpSpPr>
          <p:nvPr/>
        </p:nvGrpSpPr>
        <p:grpSpPr bwMode="auto">
          <a:xfrm>
            <a:off x="307975" y="5745163"/>
            <a:ext cx="619125" cy="1041400"/>
            <a:chOff x="574" y="3479"/>
            <a:chExt cx="390" cy="656"/>
          </a:xfrm>
        </p:grpSpPr>
        <p:grpSp>
          <p:nvGrpSpPr>
            <p:cNvPr id="805" name="Group 209"/>
            <p:cNvGrpSpPr>
              <a:grpSpLocks/>
            </p:cNvGrpSpPr>
            <p:nvPr/>
          </p:nvGrpSpPr>
          <p:grpSpPr bwMode="auto">
            <a:xfrm>
              <a:off x="696" y="3479"/>
              <a:ext cx="146" cy="133"/>
              <a:chOff x="2784" y="1987"/>
              <a:chExt cx="173" cy="173"/>
            </a:xfrm>
          </p:grpSpPr>
          <p:sp>
            <p:nvSpPr>
              <p:cNvPr id="62674" name="AutoShape 210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6" name="Group 211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676" name="Oval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677" name="Rectangle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78" name="Rectangle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79" name="AutoShape 215"/>
                <p:cNvCxnSpPr>
                  <a:cxnSpLocks noChangeAspect="1" noChangeShapeType="1"/>
                  <a:stCxn id="62676" idx="4"/>
                  <a:endCxn id="626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80" name="AutoShape 216"/>
                <p:cNvCxnSpPr>
                  <a:cxnSpLocks noChangeAspect="1" noChangeShapeType="1"/>
                  <a:stCxn id="62676" idx="4"/>
                  <a:endCxn id="626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07" name="Group 217"/>
            <p:cNvGrpSpPr>
              <a:grpSpLocks/>
            </p:cNvGrpSpPr>
            <p:nvPr/>
          </p:nvGrpSpPr>
          <p:grpSpPr bwMode="auto">
            <a:xfrm>
              <a:off x="574" y="3654"/>
              <a:ext cx="146" cy="134"/>
              <a:chOff x="2640" y="2275"/>
              <a:chExt cx="173" cy="173"/>
            </a:xfrm>
          </p:grpSpPr>
          <p:sp>
            <p:nvSpPr>
              <p:cNvPr id="62682" name="AutoShape 21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8" name="Group 21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84" name="Oval 22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685" name="Rectangle 22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86" name="Rectangle 22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87" name="AutoShape 223"/>
                <p:cNvCxnSpPr>
                  <a:cxnSpLocks noChangeAspect="1" noChangeShapeType="1"/>
                  <a:stCxn id="62684" idx="4"/>
                  <a:endCxn id="6268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88" name="AutoShape 224"/>
                <p:cNvCxnSpPr>
                  <a:cxnSpLocks noChangeAspect="1" noChangeShapeType="1"/>
                  <a:stCxn id="62684" idx="4"/>
                  <a:endCxn id="6268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689" name="AutoShape 225"/>
            <p:cNvCxnSpPr>
              <a:cxnSpLocks noChangeAspect="1" noChangeShapeType="1"/>
              <a:stCxn id="62682" idx="0"/>
              <a:endCxn id="62677" idx="2"/>
            </p:cNvCxnSpPr>
            <p:nvPr/>
          </p:nvCxnSpPr>
          <p:spPr bwMode="auto">
            <a:xfrm flipV="1">
              <a:off x="647" y="3610"/>
              <a:ext cx="83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90" name="AutoShape 226"/>
            <p:cNvCxnSpPr>
              <a:cxnSpLocks noChangeAspect="1" noChangeShapeType="1"/>
              <a:stCxn id="62703" idx="0"/>
              <a:endCxn id="62685" idx="2"/>
            </p:cNvCxnSpPr>
            <p:nvPr/>
          </p:nvCxnSpPr>
          <p:spPr bwMode="auto">
            <a:xfrm flipH="1" flipV="1">
              <a:off x="608" y="3786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691" name="AutoShape 227"/>
            <p:cNvCxnSpPr>
              <a:cxnSpLocks noChangeAspect="1" noChangeShapeType="1"/>
              <a:stCxn id="62704" idx="0"/>
              <a:endCxn id="62686" idx="2"/>
            </p:cNvCxnSpPr>
            <p:nvPr/>
          </p:nvCxnSpPr>
          <p:spPr bwMode="auto">
            <a:xfrm flipH="1" flipV="1">
              <a:off x="689" y="3786"/>
              <a:ext cx="202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809" name="Group 228"/>
            <p:cNvGrpSpPr>
              <a:grpSpLocks/>
            </p:cNvGrpSpPr>
            <p:nvPr/>
          </p:nvGrpSpPr>
          <p:grpSpPr bwMode="auto">
            <a:xfrm>
              <a:off x="818" y="3654"/>
              <a:ext cx="146" cy="134"/>
              <a:chOff x="2640" y="2275"/>
              <a:chExt cx="173" cy="173"/>
            </a:xfrm>
          </p:grpSpPr>
          <p:sp>
            <p:nvSpPr>
              <p:cNvPr id="62693" name="AutoShape 22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0" name="Group 23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695" name="Oval 23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696" name="Rectangle 23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697" name="Rectangle 23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698" name="AutoShape 234"/>
                <p:cNvCxnSpPr>
                  <a:cxnSpLocks noChangeAspect="1" noChangeShapeType="1"/>
                  <a:stCxn id="62695" idx="4"/>
                  <a:endCxn id="626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699" name="AutoShape 235"/>
                <p:cNvCxnSpPr>
                  <a:cxnSpLocks noChangeAspect="1" noChangeShapeType="1"/>
                  <a:stCxn id="62695" idx="4"/>
                  <a:endCxn id="626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00" name="AutoShape 236"/>
            <p:cNvCxnSpPr>
              <a:cxnSpLocks noChangeAspect="1" noChangeShapeType="1"/>
              <a:stCxn id="62693" idx="0"/>
              <a:endCxn id="62678" idx="2"/>
            </p:cNvCxnSpPr>
            <p:nvPr/>
          </p:nvCxnSpPr>
          <p:spPr bwMode="auto">
            <a:xfrm flipH="1" flipV="1">
              <a:off x="811" y="3610"/>
              <a:ext cx="80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01" name="AutoShape 237"/>
            <p:cNvCxnSpPr>
              <a:cxnSpLocks noChangeAspect="1" noChangeShapeType="1"/>
              <a:stCxn id="62704" idx="0"/>
              <a:endCxn id="62696" idx="2"/>
            </p:cNvCxnSpPr>
            <p:nvPr/>
          </p:nvCxnSpPr>
          <p:spPr bwMode="auto">
            <a:xfrm flipH="1" flipV="1">
              <a:off x="852" y="3786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02" name="AutoShape 238"/>
            <p:cNvCxnSpPr>
              <a:cxnSpLocks noChangeAspect="1" noChangeShapeType="1"/>
              <a:stCxn id="62703" idx="0"/>
              <a:endCxn id="62697" idx="2"/>
            </p:cNvCxnSpPr>
            <p:nvPr/>
          </p:nvCxnSpPr>
          <p:spPr bwMode="auto">
            <a:xfrm flipV="1">
              <a:off x="647" y="3786"/>
              <a:ext cx="286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03" name="AutoShape 239"/>
            <p:cNvSpPr>
              <a:spLocks noChangeAspect="1" noChangeArrowheads="1"/>
            </p:cNvSpPr>
            <p:nvPr/>
          </p:nvSpPr>
          <p:spPr bwMode="auto">
            <a:xfrm>
              <a:off x="574" y="3853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04" name="AutoShape 240"/>
            <p:cNvSpPr>
              <a:spLocks noChangeAspect="1" noChangeArrowheads="1"/>
            </p:cNvSpPr>
            <p:nvPr/>
          </p:nvSpPr>
          <p:spPr bwMode="auto">
            <a:xfrm>
              <a:off x="818" y="3853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705" name="Text Box 241"/>
            <p:cNvSpPr txBox="1">
              <a:spLocks noChangeArrowheads="1"/>
            </p:cNvSpPr>
            <p:nvPr/>
          </p:nvSpPr>
          <p:spPr bwMode="auto">
            <a:xfrm>
              <a:off x="620" y="3943"/>
              <a:ext cx="2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8</a:t>
              </a:r>
              <a:r>
                <a:rPr lang="en-US" sz="1400" b="1" i="1" baseline="-25000">
                  <a:latin typeface="Arial" charset="0"/>
                  <a:cs typeface="Arial" charset="0"/>
                </a:rPr>
                <a:t>     </a:t>
              </a:r>
              <a:endParaRPr lang="en-US" sz="4200">
                <a:latin typeface="Times New Roman" pitchFamily="18" charset="0"/>
              </a:endParaRPr>
            </a:p>
          </p:txBody>
        </p:sp>
      </p:grpSp>
      <p:grpSp>
        <p:nvGrpSpPr>
          <p:cNvPr id="811" name="Group 242"/>
          <p:cNvGrpSpPr>
            <a:grpSpLocks/>
          </p:cNvGrpSpPr>
          <p:nvPr/>
        </p:nvGrpSpPr>
        <p:grpSpPr bwMode="auto">
          <a:xfrm>
            <a:off x="433388" y="4322763"/>
            <a:ext cx="536575" cy="1011237"/>
            <a:chOff x="1172" y="2422"/>
            <a:chExt cx="338" cy="637"/>
          </a:xfrm>
        </p:grpSpPr>
        <p:grpSp>
          <p:nvGrpSpPr>
            <p:cNvPr id="812" name="Group 243"/>
            <p:cNvGrpSpPr>
              <a:grpSpLocks/>
            </p:cNvGrpSpPr>
            <p:nvPr/>
          </p:nvGrpSpPr>
          <p:grpSpPr bwMode="auto">
            <a:xfrm>
              <a:off x="1323" y="2422"/>
              <a:ext cx="146" cy="133"/>
              <a:chOff x="2784" y="1987"/>
              <a:chExt cx="173" cy="173"/>
            </a:xfrm>
          </p:grpSpPr>
          <p:sp>
            <p:nvSpPr>
              <p:cNvPr id="62708" name="AutoShape 24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3" name="Group 245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710" name="Oval 24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711" name="Rectangle 24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12" name="Rectangle 24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13" name="AutoShape 249"/>
                <p:cNvCxnSpPr>
                  <a:cxnSpLocks noChangeAspect="1" noChangeShapeType="1"/>
                  <a:stCxn id="62710" idx="4"/>
                  <a:endCxn id="627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14" name="AutoShape 250"/>
                <p:cNvCxnSpPr>
                  <a:cxnSpLocks noChangeAspect="1" noChangeShapeType="1"/>
                  <a:stCxn id="62710" idx="4"/>
                  <a:endCxn id="627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14" name="Group 251"/>
            <p:cNvGrpSpPr>
              <a:grpSpLocks/>
            </p:cNvGrpSpPr>
            <p:nvPr/>
          </p:nvGrpSpPr>
          <p:grpSpPr bwMode="auto">
            <a:xfrm>
              <a:off x="1191" y="2593"/>
              <a:ext cx="146" cy="132"/>
              <a:chOff x="2640" y="2275"/>
              <a:chExt cx="173" cy="173"/>
            </a:xfrm>
          </p:grpSpPr>
          <p:sp>
            <p:nvSpPr>
              <p:cNvPr id="62716" name="AutoShape 25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5" name="Group 25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718" name="Oval 2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719" name="Rectangle 25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20" name="Rectangle 25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21" name="AutoShape 257"/>
                <p:cNvCxnSpPr>
                  <a:cxnSpLocks noChangeAspect="1" noChangeShapeType="1"/>
                  <a:stCxn id="62718" idx="4"/>
                  <a:endCxn id="6271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22" name="AutoShape 258"/>
                <p:cNvCxnSpPr>
                  <a:cxnSpLocks noChangeAspect="1" noChangeShapeType="1"/>
                  <a:stCxn id="62718" idx="4"/>
                  <a:endCxn id="6272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23" name="AutoShape 259"/>
            <p:cNvCxnSpPr>
              <a:cxnSpLocks noChangeAspect="1" noChangeShapeType="1"/>
              <a:stCxn id="62716" idx="0"/>
              <a:endCxn id="62711" idx="2"/>
            </p:cNvCxnSpPr>
            <p:nvPr/>
          </p:nvCxnSpPr>
          <p:spPr bwMode="auto">
            <a:xfrm flipV="1">
              <a:off x="1264" y="2553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24" name="AutoShape 260"/>
            <p:cNvCxnSpPr>
              <a:cxnSpLocks noChangeAspect="1" noChangeShapeType="1"/>
              <a:stCxn id="62725" idx="0"/>
              <a:endCxn id="62719" idx="2"/>
            </p:cNvCxnSpPr>
            <p:nvPr/>
          </p:nvCxnSpPr>
          <p:spPr bwMode="auto">
            <a:xfrm flipH="1" flipV="1">
              <a:off x="1225" y="2723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725" name="AutoShape 261"/>
            <p:cNvSpPr>
              <a:spLocks noChangeAspect="1" noChangeArrowheads="1"/>
            </p:cNvSpPr>
            <p:nvPr/>
          </p:nvSpPr>
          <p:spPr bwMode="auto">
            <a:xfrm>
              <a:off x="1191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26" name="AutoShape 262"/>
            <p:cNvSpPr>
              <a:spLocks noChangeAspect="1" noChangeArrowheads="1"/>
            </p:cNvSpPr>
            <p:nvPr/>
          </p:nvSpPr>
          <p:spPr bwMode="auto">
            <a:xfrm>
              <a:off x="1364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727" name="AutoShape 263"/>
            <p:cNvCxnSpPr>
              <a:cxnSpLocks noChangeAspect="1" noChangeShapeType="1"/>
              <a:stCxn id="62726" idx="0"/>
              <a:endCxn id="62720" idx="2"/>
            </p:cNvCxnSpPr>
            <p:nvPr/>
          </p:nvCxnSpPr>
          <p:spPr bwMode="auto">
            <a:xfrm flipH="1" flipV="1">
              <a:off x="1306" y="2723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28" name="AutoShape 264"/>
            <p:cNvCxnSpPr>
              <a:cxnSpLocks noChangeAspect="1" noChangeShapeType="1"/>
              <a:stCxn id="62726" idx="0"/>
              <a:endCxn id="62712" idx="2"/>
            </p:cNvCxnSpPr>
            <p:nvPr/>
          </p:nvCxnSpPr>
          <p:spPr bwMode="auto">
            <a:xfrm flipV="1">
              <a:off x="1437" y="2553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29" name="Text Box 265"/>
            <p:cNvSpPr txBox="1">
              <a:spLocks noChangeArrowheads="1"/>
            </p:cNvSpPr>
            <p:nvPr/>
          </p:nvSpPr>
          <p:spPr bwMode="auto">
            <a:xfrm>
              <a:off x="1172" y="2905"/>
              <a:ext cx="3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9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16" name="Group 266"/>
          <p:cNvGrpSpPr>
            <a:grpSpLocks/>
          </p:cNvGrpSpPr>
          <p:nvPr/>
        </p:nvGrpSpPr>
        <p:grpSpPr bwMode="auto">
          <a:xfrm>
            <a:off x="5276850" y="4313238"/>
            <a:ext cx="506413" cy="1011237"/>
            <a:chOff x="3944" y="2422"/>
            <a:chExt cx="319" cy="637"/>
          </a:xfrm>
        </p:grpSpPr>
        <p:grpSp>
          <p:nvGrpSpPr>
            <p:cNvPr id="817" name="Group 267"/>
            <p:cNvGrpSpPr>
              <a:grpSpLocks/>
            </p:cNvGrpSpPr>
            <p:nvPr/>
          </p:nvGrpSpPr>
          <p:grpSpPr bwMode="auto">
            <a:xfrm>
              <a:off x="4076" y="2422"/>
              <a:ext cx="146" cy="133"/>
              <a:chOff x="2784" y="1987"/>
              <a:chExt cx="173" cy="173"/>
            </a:xfrm>
          </p:grpSpPr>
          <p:sp>
            <p:nvSpPr>
              <p:cNvPr id="62732" name="AutoShape 26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18" name="Group 26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734" name="Oval 2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735" name="Rectangle 2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36" name="Rectangle 2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37" name="AutoShape 273"/>
                <p:cNvCxnSpPr>
                  <a:cxnSpLocks noChangeAspect="1" noChangeShapeType="1"/>
                  <a:stCxn id="62734" idx="4"/>
                  <a:endCxn id="627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38" name="AutoShape 274"/>
                <p:cNvCxnSpPr>
                  <a:cxnSpLocks noChangeAspect="1" noChangeShapeType="1"/>
                  <a:stCxn id="62734" idx="4"/>
                  <a:endCxn id="627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19" name="Group 275"/>
            <p:cNvGrpSpPr>
              <a:grpSpLocks/>
            </p:cNvGrpSpPr>
            <p:nvPr/>
          </p:nvGrpSpPr>
          <p:grpSpPr bwMode="auto">
            <a:xfrm>
              <a:off x="3944" y="2593"/>
              <a:ext cx="146" cy="132"/>
              <a:chOff x="2640" y="2275"/>
              <a:chExt cx="173" cy="173"/>
            </a:xfrm>
          </p:grpSpPr>
          <p:sp>
            <p:nvSpPr>
              <p:cNvPr id="62740" name="AutoShape 27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0" name="Group 27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1"/>
                <a:chOff x="621" y="3849"/>
                <a:chExt cx="143" cy="161"/>
              </a:xfrm>
            </p:grpSpPr>
            <p:sp>
              <p:nvSpPr>
                <p:cNvPr id="62742" name="Oval 27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743" name="Rectangle 27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44" name="Rectangle 28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45" name="AutoShape 281"/>
                <p:cNvCxnSpPr>
                  <a:cxnSpLocks noChangeAspect="1" noChangeShapeType="1"/>
                  <a:stCxn id="62742" idx="4"/>
                  <a:endCxn id="6274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46" name="AutoShape 282"/>
                <p:cNvCxnSpPr>
                  <a:cxnSpLocks noChangeAspect="1" noChangeShapeType="1"/>
                  <a:stCxn id="62742" idx="4"/>
                  <a:endCxn id="6274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47" name="AutoShape 283"/>
            <p:cNvCxnSpPr>
              <a:cxnSpLocks noChangeAspect="1" noChangeShapeType="1"/>
              <a:stCxn id="62740" idx="0"/>
              <a:endCxn id="62735" idx="2"/>
            </p:cNvCxnSpPr>
            <p:nvPr/>
          </p:nvCxnSpPr>
          <p:spPr bwMode="auto">
            <a:xfrm flipV="1">
              <a:off x="4017" y="2553"/>
              <a:ext cx="93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48" name="AutoShape 284"/>
            <p:cNvCxnSpPr>
              <a:cxnSpLocks noChangeAspect="1" noChangeShapeType="1"/>
              <a:stCxn id="62749" idx="0"/>
              <a:endCxn id="62743" idx="2"/>
            </p:cNvCxnSpPr>
            <p:nvPr/>
          </p:nvCxnSpPr>
          <p:spPr bwMode="auto">
            <a:xfrm flipH="1" flipV="1">
              <a:off x="3978" y="2723"/>
              <a:ext cx="39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749" name="AutoShape 285"/>
            <p:cNvSpPr>
              <a:spLocks noChangeAspect="1" noChangeArrowheads="1"/>
            </p:cNvSpPr>
            <p:nvPr/>
          </p:nvSpPr>
          <p:spPr bwMode="auto">
            <a:xfrm>
              <a:off x="3944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750" name="AutoShape 286"/>
            <p:cNvSpPr>
              <a:spLocks noChangeAspect="1" noChangeArrowheads="1"/>
            </p:cNvSpPr>
            <p:nvPr/>
          </p:nvSpPr>
          <p:spPr bwMode="auto">
            <a:xfrm>
              <a:off x="4117" y="27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751" name="AutoShape 287"/>
            <p:cNvCxnSpPr>
              <a:cxnSpLocks noChangeAspect="1" noChangeShapeType="1"/>
              <a:stCxn id="62750" idx="0"/>
              <a:endCxn id="62744" idx="2"/>
            </p:cNvCxnSpPr>
            <p:nvPr/>
          </p:nvCxnSpPr>
          <p:spPr bwMode="auto">
            <a:xfrm flipH="1" flipV="1">
              <a:off x="4059" y="2723"/>
              <a:ext cx="131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752" name="AutoShape 288"/>
            <p:cNvCxnSpPr>
              <a:cxnSpLocks noChangeAspect="1" noChangeShapeType="1"/>
              <a:stCxn id="62750" idx="0"/>
              <a:endCxn id="62736" idx="2"/>
            </p:cNvCxnSpPr>
            <p:nvPr/>
          </p:nvCxnSpPr>
          <p:spPr bwMode="auto">
            <a:xfrm flipV="1">
              <a:off x="4190" y="2553"/>
              <a:ext cx="1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753" name="Text Box 289"/>
            <p:cNvSpPr txBox="1">
              <a:spLocks noChangeArrowheads="1"/>
            </p:cNvSpPr>
            <p:nvPr/>
          </p:nvSpPr>
          <p:spPr bwMode="auto">
            <a:xfrm>
              <a:off x="3964" y="2905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C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5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821" name="Group 290"/>
          <p:cNvGrpSpPr>
            <a:grpSpLocks/>
          </p:cNvGrpSpPr>
          <p:nvPr/>
        </p:nvGrpSpPr>
        <p:grpSpPr bwMode="auto">
          <a:xfrm rot="-547308">
            <a:off x="7205663" y="5289550"/>
            <a:ext cx="642937" cy="377825"/>
            <a:chOff x="4332" y="3052"/>
            <a:chExt cx="405" cy="238"/>
          </a:xfrm>
        </p:grpSpPr>
        <p:sp>
          <p:nvSpPr>
            <p:cNvPr id="62755" name="Line 291"/>
            <p:cNvSpPr>
              <a:spLocks noChangeShapeType="1"/>
            </p:cNvSpPr>
            <p:nvPr/>
          </p:nvSpPr>
          <p:spPr bwMode="auto">
            <a:xfrm flipH="1" flipV="1">
              <a:off x="4332" y="3110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56" name="Text Box 292"/>
            <p:cNvSpPr txBox="1">
              <a:spLocks noChangeArrowheads="1"/>
            </p:cNvSpPr>
            <p:nvPr/>
          </p:nvSpPr>
          <p:spPr bwMode="auto">
            <a:xfrm rot="1633295">
              <a:off x="4497" y="305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2" name="Group 293"/>
          <p:cNvGrpSpPr>
            <a:grpSpLocks/>
          </p:cNvGrpSpPr>
          <p:nvPr/>
        </p:nvGrpSpPr>
        <p:grpSpPr bwMode="auto">
          <a:xfrm rot="-1019450">
            <a:off x="5372100" y="3333750"/>
            <a:ext cx="600075" cy="354013"/>
            <a:chOff x="3051" y="1835"/>
            <a:chExt cx="378" cy="223"/>
          </a:xfrm>
        </p:grpSpPr>
        <p:sp>
          <p:nvSpPr>
            <p:cNvPr id="62758" name="Line 294"/>
            <p:cNvSpPr>
              <a:spLocks noChangeShapeType="1"/>
            </p:cNvSpPr>
            <p:nvPr/>
          </p:nvSpPr>
          <p:spPr bwMode="auto">
            <a:xfrm flipH="1" flipV="1">
              <a:off x="3051" y="1935"/>
              <a:ext cx="325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59" name="Text Box 295"/>
            <p:cNvSpPr txBox="1">
              <a:spLocks noChangeArrowheads="1"/>
            </p:cNvSpPr>
            <p:nvPr/>
          </p:nvSpPr>
          <p:spPr bwMode="auto">
            <a:xfrm rot="1233619">
              <a:off x="3188" y="1835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3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3" name="Group 296"/>
          <p:cNvGrpSpPr>
            <a:grpSpLocks/>
          </p:cNvGrpSpPr>
          <p:nvPr/>
        </p:nvGrpSpPr>
        <p:grpSpPr bwMode="auto">
          <a:xfrm>
            <a:off x="3808413" y="1543050"/>
            <a:ext cx="382587" cy="349250"/>
            <a:chOff x="2771" y="1356"/>
            <a:chExt cx="241" cy="220"/>
          </a:xfrm>
        </p:grpSpPr>
        <p:sp>
          <p:nvSpPr>
            <p:cNvPr id="62761" name="Line 297"/>
            <p:cNvSpPr>
              <a:spLocks noChangeShapeType="1"/>
            </p:cNvSpPr>
            <p:nvPr/>
          </p:nvSpPr>
          <p:spPr bwMode="auto">
            <a:xfrm flipH="1" flipV="1">
              <a:off x="2771" y="1356"/>
              <a:ext cx="0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762" name="Text Box 298"/>
            <p:cNvSpPr txBox="1">
              <a:spLocks noChangeArrowheads="1"/>
            </p:cNvSpPr>
            <p:nvPr/>
          </p:nvSpPr>
          <p:spPr bwMode="auto">
            <a:xfrm>
              <a:off x="2772" y="1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7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824" name="Group 299"/>
          <p:cNvGrpSpPr>
            <a:grpSpLocks/>
          </p:cNvGrpSpPr>
          <p:nvPr/>
        </p:nvGrpSpPr>
        <p:grpSpPr bwMode="auto">
          <a:xfrm rot="216359">
            <a:off x="1522413" y="3560763"/>
            <a:ext cx="554037" cy="401637"/>
            <a:chOff x="2035" y="1805"/>
            <a:chExt cx="349" cy="253"/>
          </a:xfrm>
        </p:grpSpPr>
        <p:sp>
          <p:nvSpPr>
            <p:cNvPr id="62764" name="Text Box 300"/>
            <p:cNvSpPr txBox="1">
              <a:spLocks noChangeArrowheads="1"/>
            </p:cNvSpPr>
            <p:nvPr/>
          </p:nvSpPr>
          <p:spPr bwMode="auto">
            <a:xfrm rot="-1191659">
              <a:off x="2049" y="1805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6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65" name="Line 301"/>
            <p:cNvSpPr>
              <a:spLocks noChangeShapeType="1"/>
            </p:cNvSpPr>
            <p:nvPr/>
          </p:nvSpPr>
          <p:spPr bwMode="auto">
            <a:xfrm flipV="1">
              <a:off x="2035" y="1935"/>
              <a:ext cx="349" cy="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5" name="Group 302"/>
          <p:cNvGrpSpPr>
            <a:grpSpLocks/>
          </p:cNvGrpSpPr>
          <p:nvPr/>
        </p:nvGrpSpPr>
        <p:grpSpPr bwMode="auto">
          <a:xfrm rot="-293112">
            <a:off x="1789113" y="5257800"/>
            <a:ext cx="644525" cy="369888"/>
            <a:chOff x="1547" y="3039"/>
            <a:chExt cx="406" cy="233"/>
          </a:xfrm>
        </p:grpSpPr>
        <p:sp>
          <p:nvSpPr>
            <p:cNvPr id="62767" name="Text Box 303"/>
            <p:cNvSpPr txBox="1">
              <a:spLocks noChangeArrowheads="1"/>
            </p:cNvSpPr>
            <p:nvPr/>
          </p:nvSpPr>
          <p:spPr bwMode="auto">
            <a:xfrm rot="1178317">
              <a:off x="1712" y="3039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4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68" name="Line 304"/>
            <p:cNvSpPr>
              <a:spLocks noChangeShapeType="1"/>
            </p:cNvSpPr>
            <p:nvPr/>
          </p:nvSpPr>
          <p:spPr bwMode="auto">
            <a:xfrm flipH="1" flipV="1">
              <a:off x="1547" y="3092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7" name="Group 305"/>
          <p:cNvGrpSpPr>
            <a:grpSpLocks/>
          </p:cNvGrpSpPr>
          <p:nvPr/>
        </p:nvGrpSpPr>
        <p:grpSpPr bwMode="auto">
          <a:xfrm rot="411114">
            <a:off x="5308600" y="5232400"/>
            <a:ext cx="577850" cy="428625"/>
            <a:chOff x="3540" y="3002"/>
            <a:chExt cx="364" cy="270"/>
          </a:xfrm>
        </p:grpSpPr>
        <p:sp>
          <p:nvSpPr>
            <p:cNvPr id="62770" name="Text Box 306"/>
            <p:cNvSpPr txBox="1">
              <a:spLocks noChangeArrowheads="1"/>
            </p:cNvSpPr>
            <p:nvPr/>
          </p:nvSpPr>
          <p:spPr bwMode="auto">
            <a:xfrm rot="-1907786">
              <a:off x="3553" y="3002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71" name="Line 307"/>
            <p:cNvSpPr>
              <a:spLocks noChangeShapeType="1"/>
            </p:cNvSpPr>
            <p:nvPr/>
          </p:nvSpPr>
          <p:spPr bwMode="auto">
            <a:xfrm flipV="1">
              <a:off x="3540" y="3092"/>
              <a:ext cx="364" cy="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8" name="Group 308"/>
          <p:cNvGrpSpPr>
            <a:grpSpLocks/>
          </p:cNvGrpSpPr>
          <p:nvPr/>
        </p:nvGrpSpPr>
        <p:grpSpPr bwMode="auto">
          <a:xfrm rot="309565">
            <a:off x="538163" y="5264150"/>
            <a:ext cx="568325" cy="422275"/>
            <a:chOff x="847" y="3056"/>
            <a:chExt cx="358" cy="266"/>
          </a:xfrm>
        </p:grpSpPr>
        <p:sp>
          <p:nvSpPr>
            <p:cNvPr id="62773" name="Text Box 309"/>
            <p:cNvSpPr txBox="1">
              <a:spLocks noChangeArrowheads="1"/>
            </p:cNvSpPr>
            <p:nvPr/>
          </p:nvSpPr>
          <p:spPr bwMode="auto">
            <a:xfrm rot="-23776146">
              <a:off x="847" y="3056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5</a:t>
              </a:r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62774" name="Line 310"/>
            <p:cNvSpPr>
              <a:spLocks noChangeShapeType="1"/>
            </p:cNvSpPr>
            <p:nvPr/>
          </p:nvSpPr>
          <p:spPr bwMode="auto">
            <a:xfrm flipV="1">
              <a:off x="882" y="3101"/>
              <a:ext cx="323" cy="2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" name="Group 313"/>
          <p:cNvGrpSpPr>
            <a:grpSpLocks/>
          </p:cNvGrpSpPr>
          <p:nvPr/>
        </p:nvGrpSpPr>
        <p:grpSpPr bwMode="auto">
          <a:xfrm>
            <a:off x="6773863" y="4043363"/>
            <a:ext cx="788987" cy="1281112"/>
            <a:chOff x="4718" y="2427"/>
            <a:chExt cx="497" cy="807"/>
          </a:xfrm>
        </p:grpSpPr>
        <p:grpSp>
          <p:nvGrpSpPr>
            <p:cNvPr id="830" name="Group 314"/>
            <p:cNvGrpSpPr>
              <a:grpSpLocks/>
            </p:cNvGrpSpPr>
            <p:nvPr/>
          </p:nvGrpSpPr>
          <p:grpSpPr bwMode="auto">
            <a:xfrm>
              <a:off x="4891" y="2427"/>
              <a:ext cx="146" cy="133"/>
              <a:chOff x="2640" y="2275"/>
              <a:chExt cx="173" cy="173"/>
            </a:xfrm>
          </p:grpSpPr>
          <p:sp>
            <p:nvSpPr>
              <p:cNvPr id="62779" name="AutoShape 31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1" name="Group 31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781" name="Oval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782" name="Rectangle 31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83" name="Rectangle 31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84" name="AutoShape 320"/>
                <p:cNvCxnSpPr>
                  <a:cxnSpLocks noChangeAspect="1" noChangeShapeType="1"/>
                  <a:stCxn id="62781" idx="4"/>
                  <a:endCxn id="6278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85" name="AutoShape 321"/>
                <p:cNvCxnSpPr>
                  <a:cxnSpLocks noChangeAspect="1" noChangeShapeType="1"/>
                  <a:stCxn id="62781" idx="4"/>
                  <a:endCxn id="6278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86" name="AutoShape 322"/>
            <p:cNvCxnSpPr>
              <a:cxnSpLocks noChangeAspect="1" noChangeShapeType="1"/>
              <a:stCxn id="62788" idx="0"/>
              <a:endCxn id="62782" idx="2"/>
            </p:cNvCxnSpPr>
            <p:nvPr/>
          </p:nvCxnSpPr>
          <p:spPr bwMode="auto">
            <a:xfrm flipV="1">
              <a:off x="4791" y="2558"/>
              <a:ext cx="134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24" name="Group 323"/>
            <p:cNvGrpSpPr>
              <a:grpSpLocks/>
            </p:cNvGrpSpPr>
            <p:nvPr/>
          </p:nvGrpSpPr>
          <p:grpSpPr bwMode="auto">
            <a:xfrm>
              <a:off x="4718" y="2602"/>
              <a:ext cx="146" cy="134"/>
              <a:chOff x="2640" y="2275"/>
              <a:chExt cx="173" cy="173"/>
            </a:xfrm>
          </p:grpSpPr>
          <p:sp>
            <p:nvSpPr>
              <p:cNvPr id="62788" name="AutoShape 32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25" name="Group 32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790" name="Oval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791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792" name="Rectangle 32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793" name="AutoShape 329"/>
                <p:cNvCxnSpPr>
                  <a:cxnSpLocks noChangeAspect="1" noChangeShapeType="1"/>
                  <a:stCxn id="62790" idx="4"/>
                  <a:endCxn id="6279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794" name="AutoShape 330"/>
                <p:cNvCxnSpPr>
                  <a:cxnSpLocks noChangeAspect="1" noChangeShapeType="1"/>
                  <a:stCxn id="62790" idx="4"/>
                  <a:endCxn id="6279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795" name="AutoShape 331"/>
            <p:cNvCxnSpPr>
              <a:cxnSpLocks noChangeAspect="1" noChangeShapeType="1"/>
              <a:stCxn id="62828" idx="0"/>
              <a:endCxn id="62791" idx="2"/>
            </p:cNvCxnSpPr>
            <p:nvPr/>
          </p:nvCxnSpPr>
          <p:spPr bwMode="auto">
            <a:xfrm flipH="1" flipV="1">
              <a:off x="4752" y="2734"/>
              <a:ext cx="39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796" name="AutoShape 332"/>
            <p:cNvCxnSpPr>
              <a:cxnSpLocks noChangeAspect="1" noChangeShapeType="1"/>
              <a:stCxn id="62798" idx="0"/>
              <a:endCxn id="62792" idx="2"/>
            </p:cNvCxnSpPr>
            <p:nvPr/>
          </p:nvCxnSpPr>
          <p:spPr bwMode="auto">
            <a:xfrm flipH="1" flipV="1">
              <a:off x="4833" y="2734"/>
              <a:ext cx="40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27" name="Group 333"/>
            <p:cNvGrpSpPr>
              <a:grpSpLocks/>
            </p:cNvGrpSpPr>
            <p:nvPr/>
          </p:nvGrpSpPr>
          <p:grpSpPr bwMode="auto">
            <a:xfrm>
              <a:off x="4799" y="2779"/>
              <a:ext cx="147" cy="133"/>
              <a:chOff x="2640" y="2275"/>
              <a:chExt cx="173" cy="173"/>
            </a:xfrm>
          </p:grpSpPr>
          <p:sp>
            <p:nvSpPr>
              <p:cNvPr id="62798" name="AutoShape 33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33" name="Group 33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00" name="Oval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801" name="Rectangle 33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02" name="Rectangle 33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03" name="AutoShape 339"/>
                <p:cNvCxnSpPr>
                  <a:cxnSpLocks noChangeAspect="1" noChangeShapeType="1"/>
                  <a:stCxn id="62800" idx="4"/>
                  <a:endCxn id="6280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04" name="AutoShape 340"/>
                <p:cNvCxnSpPr>
                  <a:cxnSpLocks noChangeAspect="1" noChangeShapeType="1"/>
                  <a:stCxn id="62800" idx="4"/>
                  <a:endCxn id="6280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05" name="AutoShape 341"/>
            <p:cNvCxnSpPr>
              <a:cxnSpLocks noChangeAspect="1" noChangeShapeType="1"/>
              <a:stCxn id="62829" idx="0"/>
              <a:endCxn id="62801" idx="2"/>
            </p:cNvCxnSpPr>
            <p:nvPr/>
          </p:nvCxnSpPr>
          <p:spPr bwMode="auto">
            <a:xfrm flipH="1" flipV="1">
              <a:off x="4833" y="2910"/>
              <a:ext cx="309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06" name="AutoShape 342"/>
            <p:cNvCxnSpPr>
              <a:cxnSpLocks noChangeAspect="1" noChangeShapeType="1"/>
              <a:stCxn id="62828" idx="0"/>
              <a:endCxn id="62802" idx="2"/>
            </p:cNvCxnSpPr>
            <p:nvPr/>
          </p:nvCxnSpPr>
          <p:spPr bwMode="auto">
            <a:xfrm flipV="1">
              <a:off x="4791" y="2910"/>
              <a:ext cx="123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07" name="AutoShape 343"/>
            <p:cNvCxnSpPr>
              <a:cxnSpLocks noChangeAspect="1" noChangeShapeType="1"/>
              <a:stCxn id="62809" idx="0"/>
              <a:endCxn id="62783" idx="2"/>
            </p:cNvCxnSpPr>
            <p:nvPr/>
          </p:nvCxnSpPr>
          <p:spPr bwMode="auto">
            <a:xfrm flipH="1" flipV="1">
              <a:off x="5006" y="2558"/>
              <a:ext cx="136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35" name="Group 344"/>
            <p:cNvGrpSpPr>
              <a:grpSpLocks/>
            </p:cNvGrpSpPr>
            <p:nvPr/>
          </p:nvGrpSpPr>
          <p:grpSpPr bwMode="auto">
            <a:xfrm>
              <a:off x="5069" y="2602"/>
              <a:ext cx="146" cy="134"/>
              <a:chOff x="2640" y="2275"/>
              <a:chExt cx="173" cy="173"/>
            </a:xfrm>
          </p:grpSpPr>
          <p:sp>
            <p:nvSpPr>
              <p:cNvPr id="62809" name="AutoShape 34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48" name="Group 34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11" name="Oval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812" name="Rectangle 34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13" name="Rectangle 34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14" name="AutoShape 350"/>
                <p:cNvCxnSpPr>
                  <a:cxnSpLocks noChangeAspect="1" noChangeShapeType="1"/>
                  <a:stCxn id="62811" idx="4"/>
                  <a:endCxn id="6281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15" name="AutoShape 351"/>
                <p:cNvCxnSpPr>
                  <a:cxnSpLocks noChangeAspect="1" noChangeShapeType="1"/>
                  <a:stCxn id="62811" idx="4"/>
                  <a:endCxn id="6281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16" name="AutoShape 352"/>
            <p:cNvCxnSpPr>
              <a:cxnSpLocks noChangeAspect="1" noChangeShapeType="1"/>
              <a:stCxn id="62818" idx="0"/>
              <a:endCxn id="62812" idx="2"/>
            </p:cNvCxnSpPr>
            <p:nvPr/>
          </p:nvCxnSpPr>
          <p:spPr bwMode="auto">
            <a:xfrm flipV="1">
              <a:off x="5051" y="2734"/>
              <a:ext cx="52" cy="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49" name="Group 353"/>
            <p:cNvGrpSpPr>
              <a:grpSpLocks/>
            </p:cNvGrpSpPr>
            <p:nvPr/>
          </p:nvGrpSpPr>
          <p:grpSpPr bwMode="auto">
            <a:xfrm>
              <a:off x="4978" y="2779"/>
              <a:ext cx="146" cy="133"/>
              <a:chOff x="2640" y="2275"/>
              <a:chExt cx="173" cy="173"/>
            </a:xfrm>
          </p:grpSpPr>
          <p:sp>
            <p:nvSpPr>
              <p:cNvPr id="62818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51" name="Group 35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20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2821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22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23" name="AutoShape 359"/>
                <p:cNvCxnSpPr>
                  <a:cxnSpLocks noChangeAspect="1" noChangeShapeType="1"/>
                  <a:stCxn id="62820" idx="4"/>
                  <a:endCxn id="6282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24" name="AutoShape 360"/>
                <p:cNvCxnSpPr>
                  <a:cxnSpLocks noChangeAspect="1" noChangeShapeType="1"/>
                  <a:stCxn id="62820" idx="4"/>
                  <a:endCxn id="6282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25" name="AutoShape 361"/>
            <p:cNvCxnSpPr>
              <a:cxnSpLocks noChangeAspect="1" noChangeShapeType="1"/>
              <a:stCxn id="62828" idx="0"/>
              <a:endCxn id="62821" idx="2"/>
            </p:cNvCxnSpPr>
            <p:nvPr/>
          </p:nvCxnSpPr>
          <p:spPr bwMode="auto">
            <a:xfrm flipV="1">
              <a:off x="4791" y="2910"/>
              <a:ext cx="221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26" name="AutoShape 362"/>
            <p:cNvCxnSpPr>
              <a:cxnSpLocks noChangeAspect="1" noChangeShapeType="1"/>
              <a:stCxn id="62829" idx="0"/>
              <a:endCxn id="62822" idx="2"/>
            </p:cNvCxnSpPr>
            <p:nvPr/>
          </p:nvCxnSpPr>
          <p:spPr bwMode="auto">
            <a:xfrm flipH="1" flipV="1">
              <a:off x="5093" y="2910"/>
              <a:ext cx="49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27" name="AutoShape 363"/>
            <p:cNvCxnSpPr>
              <a:cxnSpLocks noChangeAspect="1" noChangeShapeType="1"/>
              <a:stCxn id="62829" idx="0"/>
              <a:endCxn id="62813" idx="2"/>
            </p:cNvCxnSpPr>
            <p:nvPr/>
          </p:nvCxnSpPr>
          <p:spPr bwMode="auto">
            <a:xfrm flipV="1">
              <a:off x="5142" y="2734"/>
              <a:ext cx="42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828" name="AutoShape 364"/>
            <p:cNvSpPr>
              <a:spLocks noChangeAspect="1" noChangeArrowheads="1"/>
            </p:cNvSpPr>
            <p:nvPr/>
          </p:nvSpPr>
          <p:spPr bwMode="auto">
            <a:xfrm>
              <a:off x="4718" y="2995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829" name="AutoShape 365"/>
            <p:cNvSpPr>
              <a:spLocks noChangeAspect="1" noChangeArrowheads="1"/>
            </p:cNvSpPr>
            <p:nvPr/>
          </p:nvSpPr>
          <p:spPr bwMode="auto">
            <a:xfrm>
              <a:off x="5069" y="2995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830" name="Text Box 366"/>
            <p:cNvSpPr txBox="1">
              <a:spLocks noChangeArrowheads="1"/>
            </p:cNvSpPr>
            <p:nvPr/>
          </p:nvSpPr>
          <p:spPr bwMode="auto">
            <a:xfrm>
              <a:off x="4836" y="3080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1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657" name="Group 367"/>
          <p:cNvGrpSpPr>
            <a:grpSpLocks/>
          </p:cNvGrpSpPr>
          <p:nvPr/>
        </p:nvGrpSpPr>
        <p:grpSpPr bwMode="auto">
          <a:xfrm>
            <a:off x="5916613" y="3752850"/>
            <a:ext cx="723900" cy="1571625"/>
            <a:chOff x="2986" y="2302"/>
            <a:chExt cx="456" cy="990"/>
          </a:xfrm>
        </p:grpSpPr>
        <p:grpSp>
          <p:nvGrpSpPr>
            <p:cNvPr id="62659" name="Group 368"/>
            <p:cNvGrpSpPr>
              <a:grpSpLocks/>
            </p:cNvGrpSpPr>
            <p:nvPr/>
          </p:nvGrpSpPr>
          <p:grpSpPr bwMode="auto">
            <a:xfrm>
              <a:off x="3154" y="2302"/>
              <a:ext cx="146" cy="133"/>
              <a:chOff x="2784" y="1987"/>
              <a:chExt cx="173" cy="173"/>
            </a:xfrm>
          </p:grpSpPr>
          <p:sp>
            <p:nvSpPr>
              <p:cNvPr id="62833" name="AutoShape 369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72" name="Group 370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835" name="Oval 37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836" name="Rectangle 37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37" name="Rectangle 37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38" name="AutoShape 374"/>
                <p:cNvCxnSpPr>
                  <a:cxnSpLocks noChangeAspect="1" noChangeShapeType="1"/>
                  <a:stCxn id="62835" idx="4"/>
                  <a:endCxn id="6283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39" name="AutoShape 375"/>
                <p:cNvCxnSpPr>
                  <a:cxnSpLocks noChangeAspect="1" noChangeShapeType="1"/>
                  <a:stCxn id="62835" idx="4"/>
                  <a:endCxn id="6283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673" name="Group 376"/>
            <p:cNvGrpSpPr>
              <a:grpSpLocks/>
            </p:cNvGrpSpPr>
            <p:nvPr/>
          </p:nvGrpSpPr>
          <p:grpSpPr bwMode="auto">
            <a:xfrm>
              <a:off x="2986" y="2468"/>
              <a:ext cx="147" cy="133"/>
              <a:chOff x="2640" y="2275"/>
              <a:chExt cx="173" cy="173"/>
            </a:xfrm>
          </p:grpSpPr>
          <p:sp>
            <p:nvSpPr>
              <p:cNvPr id="62841" name="AutoShape 37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75" name="Group 37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43" name="Oval 37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844" name="Rectangle 38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45" name="Rectangle 38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46" name="AutoShape 382"/>
                <p:cNvCxnSpPr>
                  <a:cxnSpLocks noChangeAspect="1" noChangeShapeType="1"/>
                  <a:stCxn id="62843" idx="4"/>
                  <a:endCxn id="6284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47" name="AutoShape 383"/>
                <p:cNvCxnSpPr>
                  <a:cxnSpLocks noChangeAspect="1" noChangeShapeType="1"/>
                  <a:stCxn id="62843" idx="4"/>
                  <a:endCxn id="6284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48" name="AutoShape 384"/>
            <p:cNvCxnSpPr>
              <a:cxnSpLocks noChangeAspect="1" noChangeShapeType="1"/>
              <a:stCxn id="62841" idx="0"/>
              <a:endCxn id="62836" idx="2"/>
            </p:cNvCxnSpPr>
            <p:nvPr/>
          </p:nvCxnSpPr>
          <p:spPr bwMode="auto">
            <a:xfrm flipV="1">
              <a:off x="3060" y="2433"/>
              <a:ext cx="12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49" name="AutoShape 385"/>
            <p:cNvCxnSpPr>
              <a:cxnSpLocks noChangeAspect="1" noChangeShapeType="1"/>
              <a:stCxn id="62853" idx="0"/>
              <a:endCxn id="62844" idx="2"/>
            </p:cNvCxnSpPr>
            <p:nvPr/>
          </p:nvCxnSpPr>
          <p:spPr bwMode="auto">
            <a:xfrm flipH="1" flipV="1">
              <a:off x="3020" y="2599"/>
              <a:ext cx="40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681" name="Group 386"/>
            <p:cNvGrpSpPr>
              <a:grpSpLocks/>
            </p:cNvGrpSpPr>
            <p:nvPr/>
          </p:nvGrpSpPr>
          <p:grpSpPr bwMode="auto">
            <a:xfrm>
              <a:off x="2986" y="2847"/>
              <a:ext cx="147" cy="133"/>
              <a:chOff x="2640" y="2275"/>
              <a:chExt cx="173" cy="173"/>
            </a:xfrm>
          </p:grpSpPr>
          <p:sp>
            <p:nvSpPr>
              <p:cNvPr id="62851" name="AutoShape 38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83" name="Group 38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53" name="Oval 38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854" name="Rectangle 39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55" name="Rectangle 39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56" name="AutoShape 392"/>
                <p:cNvCxnSpPr>
                  <a:cxnSpLocks noChangeAspect="1" noChangeShapeType="1"/>
                  <a:stCxn id="62853" idx="4"/>
                  <a:endCxn id="628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57" name="AutoShape 393"/>
                <p:cNvCxnSpPr>
                  <a:cxnSpLocks noChangeAspect="1" noChangeShapeType="1"/>
                  <a:stCxn id="62853" idx="4"/>
                  <a:endCxn id="628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58" name="AutoShape 394"/>
            <p:cNvCxnSpPr>
              <a:cxnSpLocks noChangeAspect="1" noChangeShapeType="1"/>
              <a:stCxn id="62892" idx="0"/>
              <a:endCxn id="62854" idx="2"/>
            </p:cNvCxnSpPr>
            <p:nvPr/>
          </p:nvCxnSpPr>
          <p:spPr bwMode="auto">
            <a:xfrm flipH="1" flipV="1">
              <a:off x="3020" y="2978"/>
              <a:ext cx="4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59" name="AutoShape 395"/>
            <p:cNvCxnSpPr>
              <a:cxnSpLocks noChangeAspect="1" noChangeShapeType="1"/>
              <a:stCxn id="62893" idx="0"/>
              <a:endCxn id="62855" idx="2"/>
            </p:cNvCxnSpPr>
            <p:nvPr/>
          </p:nvCxnSpPr>
          <p:spPr bwMode="auto">
            <a:xfrm flipH="1" flipV="1">
              <a:off x="3101" y="2978"/>
              <a:ext cx="268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60" name="AutoShape 396"/>
            <p:cNvCxnSpPr>
              <a:cxnSpLocks noChangeAspect="1" noChangeShapeType="1"/>
              <a:stCxn id="62862" idx="0"/>
              <a:endCxn id="62845" idx="2"/>
            </p:cNvCxnSpPr>
            <p:nvPr/>
          </p:nvCxnSpPr>
          <p:spPr bwMode="auto">
            <a:xfrm flipH="1" flipV="1">
              <a:off x="3101" y="2599"/>
              <a:ext cx="268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692" name="Group 397"/>
            <p:cNvGrpSpPr>
              <a:grpSpLocks/>
            </p:cNvGrpSpPr>
            <p:nvPr/>
          </p:nvGrpSpPr>
          <p:grpSpPr bwMode="auto">
            <a:xfrm>
              <a:off x="3295" y="2667"/>
              <a:ext cx="147" cy="133"/>
              <a:chOff x="2640" y="2275"/>
              <a:chExt cx="173" cy="173"/>
            </a:xfrm>
          </p:grpSpPr>
          <p:sp>
            <p:nvSpPr>
              <p:cNvPr id="62862" name="AutoShape 39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694" name="Group 39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64" name="Oval 40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865" name="Rectangle 40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66" name="Rectangle 40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67" name="AutoShape 403"/>
                <p:cNvCxnSpPr>
                  <a:cxnSpLocks noChangeAspect="1" noChangeShapeType="1"/>
                  <a:stCxn id="62864" idx="4"/>
                  <a:endCxn id="6286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68" name="AutoShape 404"/>
                <p:cNvCxnSpPr>
                  <a:cxnSpLocks noChangeAspect="1" noChangeShapeType="1"/>
                  <a:stCxn id="62864" idx="4"/>
                  <a:endCxn id="6286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69" name="AutoShape 405"/>
            <p:cNvCxnSpPr>
              <a:cxnSpLocks noChangeAspect="1" noChangeShapeType="1"/>
              <a:stCxn id="62892" idx="0"/>
              <a:endCxn id="62865" idx="2"/>
            </p:cNvCxnSpPr>
            <p:nvPr/>
          </p:nvCxnSpPr>
          <p:spPr bwMode="auto">
            <a:xfrm flipV="1">
              <a:off x="3060" y="2798"/>
              <a:ext cx="269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70" name="AutoShape 406"/>
            <p:cNvCxnSpPr>
              <a:cxnSpLocks noChangeAspect="1" noChangeShapeType="1"/>
              <a:stCxn id="62883" idx="0"/>
              <a:endCxn id="62866" idx="2"/>
            </p:cNvCxnSpPr>
            <p:nvPr/>
          </p:nvCxnSpPr>
          <p:spPr bwMode="auto">
            <a:xfrm flipV="1">
              <a:off x="3369" y="2798"/>
              <a:ext cx="41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06" name="Group 407"/>
            <p:cNvGrpSpPr>
              <a:grpSpLocks/>
            </p:cNvGrpSpPr>
            <p:nvPr/>
          </p:nvGrpSpPr>
          <p:grpSpPr bwMode="auto">
            <a:xfrm>
              <a:off x="3295" y="2468"/>
              <a:ext cx="147" cy="133"/>
              <a:chOff x="2640" y="2275"/>
              <a:chExt cx="173" cy="173"/>
            </a:xfrm>
          </p:grpSpPr>
          <p:sp>
            <p:nvSpPr>
              <p:cNvPr id="62872" name="AutoShape 40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07" name="Group 40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74" name="Oval 41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875" name="Rectangle 41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76" name="Rectangle 41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77" name="AutoShape 413"/>
                <p:cNvCxnSpPr>
                  <a:cxnSpLocks noChangeAspect="1" noChangeShapeType="1"/>
                  <a:stCxn id="62874" idx="4"/>
                  <a:endCxn id="6287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78" name="AutoShape 414"/>
                <p:cNvCxnSpPr>
                  <a:cxnSpLocks noChangeAspect="1" noChangeShapeType="1"/>
                  <a:stCxn id="62874" idx="4"/>
                  <a:endCxn id="6287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79" name="AutoShape 415"/>
            <p:cNvCxnSpPr>
              <a:cxnSpLocks noChangeAspect="1" noChangeShapeType="1"/>
              <a:stCxn id="62872" idx="0"/>
              <a:endCxn id="62837" idx="2"/>
            </p:cNvCxnSpPr>
            <p:nvPr/>
          </p:nvCxnSpPr>
          <p:spPr bwMode="auto">
            <a:xfrm flipH="1" flipV="1">
              <a:off x="3269" y="2433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880" name="AutoShape 416"/>
            <p:cNvCxnSpPr>
              <a:cxnSpLocks noChangeAspect="1" noChangeShapeType="1"/>
              <a:stCxn id="62862" idx="0"/>
              <a:endCxn id="62875" idx="2"/>
            </p:cNvCxnSpPr>
            <p:nvPr/>
          </p:nvCxnSpPr>
          <p:spPr bwMode="auto">
            <a:xfrm flipH="1" flipV="1">
              <a:off x="3329" y="2599"/>
              <a:ext cx="40" cy="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81" name="AutoShape 417"/>
            <p:cNvCxnSpPr>
              <a:cxnSpLocks noChangeAspect="1" noChangeShapeType="1"/>
              <a:stCxn id="62851" idx="0"/>
              <a:endCxn id="62876" idx="2"/>
            </p:cNvCxnSpPr>
            <p:nvPr/>
          </p:nvCxnSpPr>
          <p:spPr bwMode="auto">
            <a:xfrm flipV="1">
              <a:off x="3060" y="2599"/>
              <a:ext cx="350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09" name="Group 418"/>
            <p:cNvGrpSpPr>
              <a:grpSpLocks/>
            </p:cNvGrpSpPr>
            <p:nvPr/>
          </p:nvGrpSpPr>
          <p:grpSpPr bwMode="auto">
            <a:xfrm>
              <a:off x="3295" y="2847"/>
              <a:ext cx="147" cy="133"/>
              <a:chOff x="2640" y="2275"/>
              <a:chExt cx="173" cy="173"/>
            </a:xfrm>
          </p:grpSpPr>
          <p:sp>
            <p:nvSpPr>
              <p:cNvPr id="62883" name="AutoShape 4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15" name="Group 4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885" name="Oval 4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886" name="Rectangle 4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887" name="Rectangle 4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888" name="AutoShape 424"/>
                <p:cNvCxnSpPr>
                  <a:cxnSpLocks noChangeAspect="1" noChangeShapeType="1"/>
                  <a:stCxn id="62885" idx="4"/>
                  <a:endCxn id="628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889" name="AutoShape 425"/>
                <p:cNvCxnSpPr>
                  <a:cxnSpLocks noChangeAspect="1" noChangeShapeType="1"/>
                  <a:stCxn id="62885" idx="4"/>
                  <a:endCxn id="628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890" name="AutoShape 426"/>
            <p:cNvCxnSpPr>
              <a:cxnSpLocks noChangeAspect="1" noChangeShapeType="1"/>
              <a:stCxn id="62893" idx="0"/>
              <a:endCxn id="62886" idx="2"/>
            </p:cNvCxnSpPr>
            <p:nvPr/>
          </p:nvCxnSpPr>
          <p:spPr bwMode="auto">
            <a:xfrm flipH="1" flipV="1">
              <a:off x="3329" y="2978"/>
              <a:ext cx="4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891" name="AutoShape 427"/>
            <p:cNvCxnSpPr>
              <a:cxnSpLocks noChangeAspect="1" noChangeShapeType="1"/>
              <a:stCxn id="62892" idx="0"/>
              <a:endCxn id="62887" idx="2"/>
            </p:cNvCxnSpPr>
            <p:nvPr/>
          </p:nvCxnSpPr>
          <p:spPr bwMode="auto">
            <a:xfrm flipV="1">
              <a:off x="3060" y="2978"/>
              <a:ext cx="350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892" name="AutoShape 428"/>
            <p:cNvSpPr>
              <a:spLocks noChangeAspect="1" noChangeArrowheads="1"/>
            </p:cNvSpPr>
            <p:nvPr/>
          </p:nvSpPr>
          <p:spPr bwMode="auto">
            <a:xfrm>
              <a:off x="2986" y="3059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893" name="AutoShape 429"/>
            <p:cNvSpPr>
              <a:spLocks noChangeAspect="1" noChangeArrowheads="1"/>
            </p:cNvSpPr>
            <p:nvPr/>
          </p:nvSpPr>
          <p:spPr bwMode="auto">
            <a:xfrm>
              <a:off x="3295" y="3059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894" name="Text Box 430"/>
            <p:cNvSpPr txBox="1">
              <a:spLocks noChangeArrowheads="1"/>
            </p:cNvSpPr>
            <p:nvPr/>
          </p:nvSpPr>
          <p:spPr bwMode="auto">
            <a:xfrm>
              <a:off x="3084" y="3138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2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17" name="Group 431"/>
          <p:cNvGrpSpPr>
            <a:grpSpLocks/>
          </p:cNvGrpSpPr>
          <p:nvPr/>
        </p:nvGrpSpPr>
        <p:grpSpPr bwMode="auto">
          <a:xfrm>
            <a:off x="1743075" y="4073525"/>
            <a:ext cx="601663" cy="1260475"/>
            <a:chOff x="1950" y="2456"/>
            <a:chExt cx="379" cy="794"/>
          </a:xfrm>
        </p:grpSpPr>
        <p:grpSp>
          <p:nvGrpSpPr>
            <p:cNvPr id="62730" name="Group 432"/>
            <p:cNvGrpSpPr>
              <a:grpSpLocks/>
            </p:cNvGrpSpPr>
            <p:nvPr/>
          </p:nvGrpSpPr>
          <p:grpSpPr bwMode="auto">
            <a:xfrm>
              <a:off x="1950" y="2456"/>
              <a:ext cx="146" cy="133"/>
              <a:chOff x="2784" y="1987"/>
              <a:chExt cx="173" cy="173"/>
            </a:xfrm>
          </p:grpSpPr>
          <p:sp>
            <p:nvSpPr>
              <p:cNvPr id="62897" name="AutoShape 433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31" name="Group 434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899" name="Oval 43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900" name="Rectangle 43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01" name="Rectangle 43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02" name="AutoShape 438"/>
                <p:cNvCxnSpPr>
                  <a:cxnSpLocks noChangeAspect="1" noChangeShapeType="1"/>
                  <a:stCxn id="62899" idx="4"/>
                  <a:endCxn id="629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03" name="AutoShape 439"/>
                <p:cNvCxnSpPr>
                  <a:cxnSpLocks noChangeAspect="1" noChangeShapeType="1"/>
                  <a:stCxn id="62899" idx="4"/>
                  <a:endCxn id="629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04" name="AutoShape 440"/>
            <p:cNvCxnSpPr>
              <a:cxnSpLocks noChangeAspect="1" noChangeShapeType="1"/>
              <a:stCxn id="62906" idx="0"/>
              <a:endCxn id="62900" idx="2"/>
            </p:cNvCxnSpPr>
            <p:nvPr/>
          </p:nvCxnSpPr>
          <p:spPr bwMode="auto">
            <a:xfrm flipH="1" flipV="1">
              <a:off x="1984" y="2587"/>
              <a:ext cx="39" cy="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733" name="Group 441"/>
            <p:cNvGrpSpPr>
              <a:grpSpLocks/>
            </p:cNvGrpSpPr>
            <p:nvPr/>
          </p:nvGrpSpPr>
          <p:grpSpPr bwMode="auto">
            <a:xfrm>
              <a:off x="1950" y="2784"/>
              <a:ext cx="146" cy="133"/>
              <a:chOff x="2640" y="2275"/>
              <a:chExt cx="173" cy="173"/>
            </a:xfrm>
          </p:grpSpPr>
          <p:sp>
            <p:nvSpPr>
              <p:cNvPr id="62906" name="AutoShape 44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39" name="Group 44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08" name="Oval 44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2909" name="Rectangle 44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10" name="Rectangle 44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11" name="AutoShape 447"/>
                <p:cNvCxnSpPr>
                  <a:cxnSpLocks noChangeAspect="1" noChangeShapeType="1"/>
                  <a:stCxn id="62908" idx="4"/>
                  <a:endCxn id="6290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12" name="AutoShape 448"/>
                <p:cNvCxnSpPr>
                  <a:cxnSpLocks noChangeAspect="1" noChangeShapeType="1"/>
                  <a:stCxn id="62908" idx="4"/>
                  <a:endCxn id="6291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41" name="Group 449"/>
            <p:cNvGrpSpPr>
              <a:grpSpLocks/>
            </p:cNvGrpSpPr>
            <p:nvPr/>
          </p:nvGrpSpPr>
          <p:grpSpPr bwMode="auto">
            <a:xfrm>
              <a:off x="2183" y="2604"/>
              <a:ext cx="146" cy="133"/>
              <a:chOff x="2640" y="2275"/>
              <a:chExt cx="173" cy="173"/>
            </a:xfrm>
          </p:grpSpPr>
          <p:sp>
            <p:nvSpPr>
              <p:cNvPr id="62914" name="AutoShape 45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54" name="Group 45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16" name="Oval 45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917" name="Rectangle 45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18" name="Rectangle 45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19" name="AutoShape 455"/>
                <p:cNvCxnSpPr>
                  <a:cxnSpLocks noChangeAspect="1" noChangeShapeType="1"/>
                  <a:stCxn id="62916" idx="4"/>
                  <a:endCxn id="6291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20" name="AutoShape 456"/>
                <p:cNvCxnSpPr>
                  <a:cxnSpLocks noChangeAspect="1" noChangeShapeType="1"/>
                  <a:stCxn id="62916" idx="4"/>
                  <a:endCxn id="6291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21" name="AutoShape 457"/>
            <p:cNvCxnSpPr>
              <a:cxnSpLocks noChangeAspect="1" noChangeShapeType="1"/>
              <a:stCxn id="62914" idx="0"/>
              <a:endCxn id="62901" idx="2"/>
            </p:cNvCxnSpPr>
            <p:nvPr/>
          </p:nvCxnSpPr>
          <p:spPr bwMode="auto">
            <a:xfrm flipH="1" flipV="1">
              <a:off x="2065" y="2587"/>
              <a:ext cx="191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22" name="AutoShape 458"/>
            <p:cNvCxnSpPr>
              <a:cxnSpLocks noChangeAspect="1" noChangeShapeType="1"/>
              <a:stCxn id="62906" idx="0"/>
              <a:endCxn id="62917" idx="2"/>
            </p:cNvCxnSpPr>
            <p:nvPr/>
          </p:nvCxnSpPr>
          <p:spPr bwMode="auto">
            <a:xfrm flipV="1">
              <a:off x="2023" y="2735"/>
              <a:ext cx="194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23" name="AutoShape 459"/>
            <p:cNvCxnSpPr>
              <a:cxnSpLocks noChangeAspect="1" noChangeShapeType="1"/>
              <a:stCxn id="62926" idx="0"/>
              <a:endCxn id="62918" idx="2"/>
            </p:cNvCxnSpPr>
            <p:nvPr/>
          </p:nvCxnSpPr>
          <p:spPr bwMode="auto">
            <a:xfrm flipV="1">
              <a:off x="2256" y="2735"/>
              <a:ext cx="42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24" name="AutoShape 460"/>
            <p:cNvCxnSpPr>
              <a:cxnSpLocks noChangeAspect="1" noChangeShapeType="1"/>
              <a:stCxn id="62925" idx="0"/>
              <a:endCxn id="62909" idx="2"/>
            </p:cNvCxnSpPr>
            <p:nvPr/>
          </p:nvCxnSpPr>
          <p:spPr bwMode="auto">
            <a:xfrm flipH="1" flipV="1">
              <a:off x="1984" y="2915"/>
              <a:ext cx="39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62925" name="AutoShape 461"/>
            <p:cNvSpPr>
              <a:spLocks noChangeAspect="1" noChangeArrowheads="1"/>
            </p:cNvSpPr>
            <p:nvPr/>
          </p:nvSpPr>
          <p:spPr bwMode="auto">
            <a:xfrm>
              <a:off x="1950" y="29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926" name="AutoShape 462"/>
            <p:cNvSpPr>
              <a:spLocks noChangeAspect="1" noChangeArrowheads="1"/>
            </p:cNvSpPr>
            <p:nvPr/>
          </p:nvSpPr>
          <p:spPr bwMode="auto">
            <a:xfrm>
              <a:off x="2183" y="2996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cxnSp>
          <p:nvCxnSpPr>
            <p:cNvPr id="62927" name="AutoShape 463"/>
            <p:cNvCxnSpPr>
              <a:cxnSpLocks noChangeAspect="1" noChangeShapeType="1"/>
              <a:stCxn id="62926" idx="0"/>
              <a:endCxn id="62910" idx="2"/>
            </p:cNvCxnSpPr>
            <p:nvPr/>
          </p:nvCxnSpPr>
          <p:spPr bwMode="auto">
            <a:xfrm flipH="1" flipV="1">
              <a:off x="2065" y="2915"/>
              <a:ext cx="191" cy="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928" name="Text Box 464"/>
            <p:cNvSpPr txBox="1">
              <a:spLocks noChangeArrowheads="1"/>
            </p:cNvSpPr>
            <p:nvPr/>
          </p:nvSpPr>
          <p:spPr bwMode="auto">
            <a:xfrm>
              <a:off x="2004" y="309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4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57" name="Group 465"/>
          <p:cNvGrpSpPr>
            <a:grpSpLocks/>
          </p:cNvGrpSpPr>
          <p:nvPr/>
        </p:nvGrpSpPr>
        <p:grpSpPr bwMode="auto">
          <a:xfrm>
            <a:off x="1046163" y="4360863"/>
            <a:ext cx="619125" cy="973137"/>
            <a:chOff x="432" y="2625"/>
            <a:chExt cx="390" cy="613"/>
          </a:xfrm>
        </p:grpSpPr>
        <p:grpSp>
          <p:nvGrpSpPr>
            <p:cNvPr id="62760" name="Group 466"/>
            <p:cNvGrpSpPr>
              <a:grpSpLocks/>
            </p:cNvGrpSpPr>
            <p:nvPr/>
          </p:nvGrpSpPr>
          <p:grpSpPr bwMode="auto">
            <a:xfrm>
              <a:off x="554" y="2625"/>
              <a:ext cx="146" cy="133"/>
              <a:chOff x="2784" y="1987"/>
              <a:chExt cx="173" cy="173"/>
            </a:xfrm>
          </p:grpSpPr>
          <p:sp>
            <p:nvSpPr>
              <p:cNvPr id="62931" name="AutoShape 467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63" name="Group 468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933" name="Oval 46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2934" name="Rectangle 47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35" name="Rectangle 47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36" name="AutoShape 472"/>
                <p:cNvCxnSpPr>
                  <a:cxnSpLocks noChangeAspect="1" noChangeShapeType="1"/>
                  <a:stCxn id="62933" idx="4"/>
                  <a:endCxn id="6293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37" name="AutoShape 473"/>
                <p:cNvCxnSpPr>
                  <a:cxnSpLocks noChangeAspect="1" noChangeShapeType="1"/>
                  <a:stCxn id="62933" idx="4"/>
                  <a:endCxn id="6293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66" name="Group 474"/>
            <p:cNvGrpSpPr>
              <a:grpSpLocks/>
            </p:cNvGrpSpPr>
            <p:nvPr/>
          </p:nvGrpSpPr>
          <p:grpSpPr bwMode="auto">
            <a:xfrm>
              <a:off x="432" y="2800"/>
              <a:ext cx="146" cy="134"/>
              <a:chOff x="2640" y="2275"/>
              <a:chExt cx="173" cy="173"/>
            </a:xfrm>
          </p:grpSpPr>
          <p:sp>
            <p:nvSpPr>
              <p:cNvPr id="62939" name="AutoShape 47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69" name="Group 47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41" name="Oval 47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942" name="Rectangle 47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43" name="Rectangle 47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44" name="AutoShape 480"/>
                <p:cNvCxnSpPr>
                  <a:cxnSpLocks noChangeAspect="1" noChangeShapeType="1"/>
                  <a:stCxn id="62941" idx="4"/>
                  <a:endCxn id="6294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45" name="AutoShape 481"/>
                <p:cNvCxnSpPr>
                  <a:cxnSpLocks noChangeAspect="1" noChangeShapeType="1"/>
                  <a:stCxn id="62941" idx="4"/>
                  <a:endCxn id="6294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46" name="AutoShape 482"/>
            <p:cNvCxnSpPr>
              <a:cxnSpLocks noChangeAspect="1" noChangeShapeType="1"/>
              <a:stCxn id="62939" idx="0"/>
              <a:endCxn id="62934" idx="2"/>
            </p:cNvCxnSpPr>
            <p:nvPr/>
          </p:nvCxnSpPr>
          <p:spPr bwMode="auto">
            <a:xfrm flipV="1">
              <a:off x="505" y="2756"/>
              <a:ext cx="83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47" name="AutoShape 483"/>
            <p:cNvCxnSpPr>
              <a:cxnSpLocks noChangeAspect="1" noChangeShapeType="1"/>
              <a:stCxn id="62960" idx="0"/>
              <a:endCxn id="62942" idx="2"/>
            </p:cNvCxnSpPr>
            <p:nvPr/>
          </p:nvCxnSpPr>
          <p:spPr bwMode="auto">
            <a:xfrm flipH="1" flipV="1">
              <a:off x="466" y="2932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48" name="AutoShape 484"/>
            <p:cNvCxnSpPr>
              <a:cxnSpLocks noChangeAspect="1" noChangeShapeType="1"/>
              <a:stCxn id="62961" idx="0"/>
              <a:endCxn id="62943" idx="2"/>
            </p:cNvCxnSpPr>
            <p:nvPr/>
          </p:nvCxnSpPr>
          <p:spPr bwMode="auto">
            <a:xfrm flipH="1" flipV="1">
              <a:off x="547" y="2932"/>
              <a:ext cx="202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772" name="Group 485"/>
            <p:cNvGrpSpPr>
              <a:grpSpLocks/>
            </p:cNvGrpSpPr>
            <p:nvPr/>
          </p:nvGrpSpPr>
          <p:grpSpPr bwMode="auto">
            <a:xfrm>
              <a:off x="676" y="2800"/>
              <a:ext cx="146" cy="134"/>
              <a:chOff x="2640" y="2275"/>
              <a:chExt cx="173" cy="173"/>
            </a:xfrm>
          </p:grpSpPr>
          <p:sp>
            <p:nvSpPr>
              <p:cNvPr id="62950" name="AutoShape 48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77" name="Group 48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52" name="Oval 48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2953" name="Rectangle 48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54" name="Rectangle 49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55" name="AutoShape 491"/>
                <p:cNvCxnSpPr>
                  <a:cxnSpLocks noChangeAspect="1" noChangeShapeType="1"/>
                  <a:stCxn id="62952" idx="4"/>
                  <a:endCxn id="6295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56" name="AutoShape 492"/>
                <p:cNvCxnSpPr>
                  <a:cxnSpLocks noChangeAspect="1" noChangeShapeType="1"/>
                  <a:stCxn id="62952" idx="4"/>
                  <a:endCxn id="6295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57" name="AutoShape 493"/>
            <p:cNvCxnSpPr>
              <a:cxnSpLocks noChangeAspect="1" noChangeShapeType="1"/>
              <a:stCxn id="62950" idx="0"/>
              <a:endCxn id="62935" idx="2"/>
            </p:cNvCxnSpPr>
            <p:nvPr/>
          </p:nvCxnSpPr>
          <p:spPr bwMode="auto">
            <a:xfrm flipH="1" flipV="1">
              <a:off x="669" y="2756"/>
              <a:ext cx="80" cy="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958" name="AutoShape 494"/>
            <p:cNvCxnSpPr>
              <a:cxnSpLocks noChangeAspect="1" noChangeShapeType="1"/>
              <a:stCxn id="62961" idx="0"/>
              <a:endCxn id="62953" idx="2"/>
            </p:cNvCxnSpPr>
            <p:nvPr/>
          </p:nvCxnSpPr>
          <p:spPr bwMode="auto">
            <a:xfrm flipH="1" flipV="1">
              <a:off x="710" y="2932"/>
              <a:ext cx="39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59" name="AutoShape 495"/>
            <p:cNvCxnSpPr>
              <a:cxnSpLocks noChangeAspect="1" noChangeShapeType="1"/>
              <a:stCxn id="62960" idx="0"/>
              <a:endCxn id="62954" idx="2"/>
            </p:cNvCxnSpPr>
            <p:nvPr/>
          </p:nvCxnSpPr>
          <p:spPr bwMode="auto">
            <a:xfrm flipV="1">
              <a:off x="505" y="2932"/>
              <a:ext cx="286" cy="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960" name="AutoShape 496"/>
            <p:cNvSpPr>
              <a:spLocks noChangeAspect="1" noChangeArrowheads="1"/>
            </p:cNvSpPr>
            <p:nvPr/>
          </p:nvSpPr>
          <p:spPr bwMode="auto">
            <a:xfrm>
              <a:off x="432" y="299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2961" name="AutoShape 497"/>
            <p:cNvSpPr>
              <a:spLocks noChangeAspect="1" noChangeArrowheads="1"/>
            </p:cNvSpPr>
            <p:nvPr/>
          </p:nvSpPr>
          <p:spPr bwMode="auto">
            <a:xfrm>
              <a:off x="676" y="2999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2962" name="Text Box 498"/>
            <p:cNvSpPr txBox="1">
              <a:spLocks noChangeArrowheads="1"/>
            </p:cNvSpPr>
            <p:nvPr/>
          </p:nvSpPr>
          <p:spPr bwMode="auto">
            <a:xfrm>
              <a:off x="505" y="3084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5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778" name="Group 499"/>
          <p:cNvGrpSpPr>
            <a:grpSpLocks/>
          </p:cNvGrpSpPr>
          <p:nvPr/>
        </p:nvGrpSpPr>
        <p:grpSpPr bwMode="auto">
          <a:xfrm>
            <a:off x="3448050" y="1963738"/>
            <a:ext cx="1781175" cy="1589087"/>
            <a:chOff x="2688" y="1069"/>
            <a:chExt cx="1122" cy="1001"/>
          </a:xfrm>
        </p:grpSpPr>
        <p:grpSp>
          <p:nvGrpSpPr>
            <p:cNvPr id="62780" name="Group 500"/>
            <p:cNvGrpSpPr>
              <a:grpSpLocks/>
            </p:cNvGrpSpPr>
            <p:nvPr/>
          </p:nvGrpSpPr>
          <p:grpSpPr bwMode="auto">
            <a:xfrm>
              <a:off x="3054" y="1069"/>
              <a:ext cx="146" cy="133"/>
              <a:chOff x="2784" y="1987"/>
              <a:chExt cx="173" cy="173"/>
            </a:xfrm>
          </p:grpSpPr>
          <p:sp>
            <p:nvSpPr>
              <p:cNvPr id="62965" name="AutoShape 501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87" name="Group 502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2967" name="Oval 5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2968" name="Rectangle 5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69" name="Rectangle 50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70" name="AutoShape 506"/>
                <p:cNvCxnSpPr>
                  <a:cxnSpLocks noChangeAspect="1" noChangeShapeType="1"/>
                  <a:stCxn id="62967" idx="4"/>
                  <a:endCxn id="629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71" name="AutoShape 507"/>
                <p:cNvCxnSpPr>
                  <a:cxnSpLocks noChangeAspect="1" noChangeShapeType="1"/>
                  <a:stCxn id="62967" idx="4"/>
                  <a:endCxn id="629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789" name="Group 508"/>
            <p:cNvGrpSpPr>
              <a:grpSpLocks/>
            </p:cNvGrpSpPr>
            <p:nvPr/>
          </p:nvGrpSpPr>
          <p:grpSpPr bwMode="auto">
            <a:xfrm>
              <a:off x="2810" y="1219"/>
              <a:ext cx="146" cy="133"/>
              <a:chOff x="2640" y="2275"/>
              <a:chExt cx="173" cy="173"/>
            </a:xfrm>
          </p:grpSpPr>
          <p:sp>
            <p:nvSpPr>
              <p:cNvPr id="62973" name="AutoShape 50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97" name="Group 51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75" name="Oval 51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2976" name="Rectangle 51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77" name="Rectangle 51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78" name="AutoShape 514"/>
                <p:cNvCxnSpPr>
                  <a:cxnSpLocks noChangeAspect="1" noChangeShapeType="1"/>
                  <a:stCxn id="62975" idx="4"/>
                  <a:endCxn id="6297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79" name="AutoShape 515"/>
                <p:cNvCxnSpPr>
                  <a:cxnSpLocks noChangeAspect="1" noChangeShapeType="1"/>
                  <a:stCxn id="62975" idx="4"/>
                  <a:endCxn id="6297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80" name="AutoShape 516"/>
            <p:cNvCxnSpPr>
              <a:cxnSpLocks noChangeAspect="1" noChangeShapeType="1"/>
              <a:stCxn id="62973" idx="0"/>
              <a:endCxn id="62968" idx="2"/>
            </p:cNvCxnSpPr>
            <p:nvPr/>
          </p:nvCxnSpPr>
          <p:spPr bwMode="auto">
            <a:xfrm flipV="1">
              <a:off x="2883" y="1200"/>
              <a:ext cx="205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2981" name="AutoShape 517"/>
            <p:cNvCxnSpPr>
              <a:cxnSpLocks noChangeAspect="1" noChangeShapeType="1"/>
              <a:stCxn id="62983" idx="0"/>
              <a:endCxn id="62976" idx="2"/>
            </p:cNvCxnSpPr>
            <p:nvPr/>
          </p:nvCxnSpPr>
          <p:spPr bwMode="auto">
            <a:xfrm flipV="1">
              <a:off x="2761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799" name="Group 518"/>
            <p:cNvGrpSpPr>
              <a:grpSpLocks/>
            </p:cNvGrpSpPr>
            <p:nvPr/>
          </p:nvGrpSpPr>
          <p:grpSpPr bwMode="auto">
            <a:xfrm>
              <a:off x="2688" y="1385"/>
              <a:ext cx="146" cy="133"/>
              <a:chOff x="2640" y="2275"/>
              <a:chExt cx="173" cy="173"/>
            </a:xfrm>
          </p:grpSpPr>
          <p:sp>
            <p:nvSpPr>
              <p:cNvPr id="62983" name="AutoShape 51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08" name="Group 52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85" name="Oval 52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2986" name="Rectangle 52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87" name="Rectangle 52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88" name="AutoShape 524"/>
                <p:cNvCxnSpPr>
                  <a:cxnSpLocks noChangeAspect="1" noChangeShapeType="1"/>
                  <a:stCxn id="62985" idx="4"/>
                  <a:endCxn id="6298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89" name="AutoShape 525"/>
                <p:cNvCxnSpPr>
                  <a:cxnSpLocks noChangeAspect="1" noChangeShapeType="1"/>
                  <a:stCxn id="62985" idx="4"/>
                  <a:endCxn id="6298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90" name="AutoShape 526"/>
            <p:cNvCxnSpPr>
              <a:cxnSpLocks noChangeAspect="1" noChangeShapeType="1"/>
              <a:stCxn id="63077" idx="0"/>
              <a:endCxn id="62986" idx="2"/>
            </p:cNvCxnSpPr>
            <p:nvPr/>
          </p:nvCxnSpPr>
          <p:spPr bwMode="auto">
            <a:xfrm flipH="1" flipV="1">
              <a:off x="2722" y="1516"/>
              <a:ext cx="3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10" name="Group 527"/>
            <p:cNvGrpSpPr>
              <a:grpSpLocks/>
            </p:cNvGrpSpPr>
            <p:nvPr/>
          </p:nvGrpSpPr>
          <p:grpSpPr bwMode="auto">
            <a:xfrm>
              <a:off x="3044" y="1655"/>
              <a:ext cx="147" cy="133"/>
              <a:chOff x="2640" y="2275"/>
              <a:chExt cx="173" cy="173"/>
            </a:xfrm>
          </p:grpSpPr>
          <p:sp>
            <p:nvSpPr>
              <p:cNvPr id="62992" name="AutoShape 52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17" name="Group 52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2994" name="Oval 53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2995" name="Rectangle 53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2996" name="Rectangle 53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2997" name="AutoShape 533"/>
                <p:cNvCxnSpPr>
                  <a:cxnSpLocks noChangeAspect="1" noChangeShapeType="1"/>
                  <a:stCxn id="62994" idx="4"/>
                  <a:endCxn id="6299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2998" name="AutoShape 534"/>
                <p:cNvCxnSpPr>
                  <a:cxnSpLocks noChangeAspect="1" noChangeShapeType="1"/>
                  <a:stCxn id="62994" idx="4"/>
                  <a:endCxn id="6299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2999" name="AutoShape 535"/>
            <p:cNvCxnSpPr>
              <a:cxnSpLocks noChangeAspect="1" noChangeShapeType="1"/>
              <a:stCxn id="62992" idx="0"/>
              <a:endCxn id="62987" idx="2"/>
            </p:cNvCxnSpPr>
            <p:nvPr/>
          </p:nvCxnSpPr>
          <p:spPr bwMode="auto">
            <a:xfrm flipH="1" flipV="1">
              <a:off x="2803" y="1516"/>
              <a:ext cx="31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00" name="AutoShape 536"/>
            <p:cNvCxnSpPr>
              <a:cxnSpLocks noChangeAspect="1" noChangeShapeType="1"/>
              <a:stCxn id="63004" idx="0"/>
              <a:endCxn id="62987" idx="2"/>
            </p:cNvCxnSpPr>
            <p:nvPr/>
          </p:nvCxnSpPr>
          <p:spPr bwMode="auto">
            <a:xfrm flipH="1" flipV="1">
              <a:off x="2803" y="1516"/>
              <a:ext cx="73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01" name="AutoShape 537"/>
            <p:cNvCxnSpPr>
              <a:cxnSpLocks noChangeAspect="1" noChangeShapeType="1"/>
              <a:stCxn id="63077" idx="0"/>
              <a:endCxn id="62995" idx="2"/>
            </p:cNvCxnSpPr>
            <p:nvPr/>
          </p:nvCxnSpPr>
          <p:spPr bwMode="auto">
            <a:xfrm flipV="1">
              <a:off x="2761" y="1786"/>
              <a:ext cx="31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02" name="AutoShape 538"/>
            <p:cNvCxnSpPr>
              <a:cxnSpLocks noChangeAspect="1" noChangeShapeType="1"/>
              <a:stCxn id="63078" idx="0"/>
              <a:endCxn id="62996" idx="2"/>
            </p:cNvCxnSpPr>
            <p:nvPr/>
          </p:nvCxnSpPr>
          <p:spPr bwMode="auto">
            <a:xfrm flipH="1" flipV="1">
              <a:off x="315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19" name="Group 539"/>
            <p:cNvGrpSpPr>
              <a:grpSpLocks/>
            </p:cNvGrpSpPr>
            <p:nvPr/>
          </p:nvGrpSpPr>
          <p:grpSpPr bwMode="auto">
            <a:xfrm>
              <a:off x="3460" y="1655"/>
              <a:ext cx="147" cy="133"/>
              <a:chOff x="2640" y="2275"/>
              <a:chExt cx="173" cy="173"/>
            </a:xfrm>
          </p:grpSpPr>
          <p:sp>
            <p:nvSpPr>
              <p:cNvPr id="63004" name="AutoShape 54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31" name="Group 54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06" name="Oval 54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3007" name="Rectangle 54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08" name="Rectangle 54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09" name="AutoShape 545"/>
                <p:cNvCxnSpPr>
                  <a:cxnSpLocks noChangeAspect="1" noChangeShapeType="1"/>
                  <a:stCxn id="63006" idx="4"/>
                  <a:endCxn id="6300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10" name="AutoShape 546"/>
                <p:cNvCxnSpPr>
                  <a:cxnSpLocks noChangeAspect="1" noChangeShapeType="1"/>
                  <a:stCxn id="63006" idx="4"/>
                  <a:endCxn id="6300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11" name="AutoShape 547"/>
            <p:cNvCxnSpPr>
              <a:cxnSpLocks noChangeAspect="1" noChangeShapeType="1"/>
              <a:stCxn id="63078" idx="0"/>
              <a:endCxn id="63007" idx="2"/>
            </p:cNvCxnSpPr>
            <p:nvPr/>
          </p:nvCxnSpPr>
          <p:spPr bwMode="auto">
            <a:xfrm flipV="1">
              <a:off x="3469" y="1786"/>
              <a:ext cx="25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12" name="AutoShape 548"/>
            <p:cNvCxnSpPr>
              <a:cxnSpLocks noChangeAspect="1" noChangeShapeType="1"/>
              <a:stCxn id="63077" idx="0"/>
              <a:endCxn id="63008" idx="2"/>
            </p:cNvCxnSpPr>
            <p:nvPr/>
          </p:nvCxnSpPr>
          <p:spPr bwMode="auto">
            <a:xfrm flipV="1">
              <a:off x="2761" y="1786"/>
              <a:ext cx="81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13" name="AutoShape 549"/>
            <p:cNvCxnSpPr>
              <a:cxnSpLocks noChangeAspect="1" noChangeShapeType="1"/>
              <a:stCxn id="63015" idx="0"/>
              <a:endCxn id="62977" idx="2"/>
            </p:cNvCxnSpPr>
            <p:nvPr/>
          </p:nvCxnSpPr>
          <p:spPr bwMode="auto">
            <a:xfrm flipH="1" flipV="1">
              <a:off x="2925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32" name="Group 550"/>
            <p:cNvGrpSpPr>
              <a:grpSpLocks/>
            </p:cNvGrpSpPr>
            <p:nvPr/>
          </p:nvGrpSpPr>
          <p:grpSpPr bwMode="auto">
            <a:xfrm>
              <a:off x="2932" y="1385"/>
              <a:ext cx="146" cy="133"/>
              <a:chOff x="2640" y="2275"/>
              <a:chExt cx="173" cy="173"/>
            </a:xfrm>
          </p:grpSpPr>
          <p:sp>
            <p:nvSpPr>
              <p:cNvPr id="63015" name="AutoShape 55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34" name="Group 55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17" name="Oval 55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18" name="Rectangle 55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19" name="Rectangle 55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20" name="AutoShape 556"/>
                <p:cNvCxnSpPr>
                  <a:cxnSpLocks noChangeAspect="1" noChangeShapeType="1"/>
                  <a:stCxn id="63017" idx="4"/>
                  <a:endCxn id="630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21" name="AutoShape 557"/>
                <p:cNvCxnSpPr>
                  <a:cxnSpLocks noChangeAspect="1" noChangeShapeType="1"/>
                  <a:stCxn id="63017" idx="4"/>
                  <a:endCxn id="630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22" name="AutoShape 558"/>
            <p:cNvCxnSpPr>
              <a:cxnSpLocks noChangeAspect="1" noChangeShapeType="1"/>
              <a:stCxn id="63077" idx="0"/>
              <a:endCxn id="63018" idx="2"/>
            </p:cNvCxnSpPr>
            <p:nvPr/>
          </p:nvCxnSpPr>
          <p:spPr bwMode="auto">
            <a:xfrm flipV="1">
              <a:off x="2761" y="1516"/>
              <a:ext cx="20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40" name="Group 559"/>
            <p:cNvGrpSpPr>
              <a:grpSpLocks/>
            </p:cNvGrpSpPr>
            <p:nvPr/>
          </p:nvGrpSpPr>
          <p:grpSpPr bwMode="auto">
            <a:xfrm>
              <a:off x="3264" y="1655"/>
              <a:ext cx="146" cy="133"/>
              <a:chOff x="2640" y="2275"/>
              <a:chExt cx="173" cy="173"/>
            </a:xfrm>
          </p:grpSpPr>
          <p:sp>
            <p:nvSpPr>
              <p:cNvPr id="63024" name="AutoShape 56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42" name="Group 56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26" name="Oval 5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3027" name="Rectangle 5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28" name="Rectangle 5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29" name="AutoShape 565"/>
                <p:cNvCxnSpPr>
                  <a:cxnSpLocks noChangeAspect="1" noChangeShapeType="1"/>
                  <a:stCxn id="63026" idx="4"/>
                  <a:endCxn id="630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30" name="AutoShape 566"/>
                <p:cNvCxnSpPr>
                  <a:cxnSpLocks noChangeAspect="1" noChangeShapeType="1"/>
                  <a:stCxn id="63026" idx="4"/>
                  <a:endCxn id="630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31" name="AutoShape 567"/>
            <p:cNvCxnSpPr>
              <a:cxnSpLocks noChangeAspect="1" noChangeShapeType="1"/>
              <a:stCxn id="63024" idx="0"/>
              <a:endCxn id="63019" idx="2"/>
            </p:cNvCxnSpPr>
            <p:nvPr/>
          </p:nvCxnSpPr>
          <p:spPr bwMode="auto">
            <a:xfrm flipH="1" flipV="1">
              <a:off x="3047" y="1516"/>
              <a:ext cx="29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32" name="AutoShape 568"/>
            <p:cNvCxnSpPr>
              <a:cxnSpLocks noChangeAspect="1" noChangeShapeType="1"/>
              <a:stCxn id="63004" idx="0"/>
              <a:endCxn id="63019" idx="2"/>
            </p:cNvCxnSpPr>
            <p:nvPr/>
          </p:nvCxnSpPr>
          <p:spPr bwMode="auto">
            <a:xfrm flipH="1" flipV="1">
              <a:off x="3047" y="1516"/>
              <a:ext cx="48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33" name="AutoShape 569"/>
            <p:cNvCxnSpPr>
              <a:cxnSpLocks noChangeAspect="1" noChangeShapeType="1"/>
              <a:stCxn id="63078" idx="0"/>
              <a:endCxn id="63027" idx="2"/>
            </p:cNvCxnSpPr>
            <p:nvPr/>
          </p:nvCxnSpPr>
          <p:spPr bwMode="auto">
            <a:xfrm flipH="1" flipV="1">
              <a:off x="3298" y="1786"/>
              <a:ext cx="17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34" name="AutoShape 570"/>
            <p:cNvCxnSpPr>
              <a:cxnSpLocks noChangeAspect="1" noChangeShapeType="1"/>
              <a:stCxn id="63077" idx="0"/>
              <a:endCxn id="63028" idx="2"/>
            </p:cNvCxnSpPr>
            <p:nvPr/>
          </p:nvCxnSpPr>
          <p:spPr bwMode="auto">
            <a:xfrm flipV="1">
              <a:off x="2761" y="1786"/>
              <a:ext cx="618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50" name="Group 571"/>
            <p:cNvGrpSpPr>
              <a:grpSpLocks/>
            </p:cNvGrpSpPr>
            <p:nvPr/>
          </p:nvGrpSpPr>
          <p:grpSpPr bwMode="auto">
            <a:xfrm>
              <a:off x="3298" y="1219"/>
              <a:ext cx="146" cy="133"/>
              <a:chOff x="2640" y="2275"/>
              <a:chExt cx="173" cy="173"/>
            </a:xfrm>
          </p:grpSpPr>
          <p:sp>
            <p:nvSpPr>
              <p:cNvPr id="63036" name="AutoShape 57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52" name="Group 57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38" name="Oval 57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039" name="Rectangle 57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40" name="Rectangle 57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41" name="AutoShape 577"/>
                <p:cNvCxnSpPr>
                  <a:cxnSpLocks noChangeAspect="1" noChangeShapeType="1"/>
                  <a:stCxn id="63038" idx="4"/>
                  <a:endCxn id="6303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42" name="AutoShape 578"/>
                <p:cNvCxnSpPr>
                  <a:cxnSpLocks noChangeAspect="1" noChangeShapeType="1"/>
                  <a:stCxn id="63038" idx="4"/>
                  <a:endCxn id="6304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43" name="AutoShape 579"/>
            <p:cNvCxnSpPr>
              <a:cxnSpLocks noChangeAspect="1" noChangeShapeType="1"/>
              <a:stCxn id="63036" idx="0"/>
              <a:endCxn id="62969" idx="2"/>
            </p:cNvCxnSpPr>
            <p:nvPr/>
          </p:nvCxnSpPr>
          <p:spPr bwMode="auto">
            <a:xfrm flipH="1" flipV="1">
              <a:off x="3169" y="1200"/>
              <a:ext cx="202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44" name="AutoShape 580"/>
            <p:cNvCxnSpPr>
              <a:cxnSpLocks noChangeAspect="1" noChangeShapeType="1"/>
              <a:stCxn id="63046" idx="0"/>
              <a:endCxn id="63039" idx="2"/>
            </p:cNvCxnSpPr>
            <p:nvPr/>
          </p:nvCxnSpPr>
          <p:spPr bwMode="auto">
            <a:xfrm flipV="1">
              <a:off x="3249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61" name="Group 581"/>
            <p:cNvGrpSpPr>
              <a:grpSpLocks/>
            </p:cNvGrpSpPr>
            <p:nvPr/>
          </p:nvGrpSpPr>
          <p:grpSpPr bwMode="auto">
            <a:xfrm>
              <a:off x="3176" y="1385"/>
              <a:ext cx="146" cy="133"/>
              <a:chOff x="2640" y="2275"/>
              <a:chExt cx="173" cy="173"/>
            </a:xfrm>
          </p:grpSpPr>
          <p:sp>
            <p:nvSpPr>
              <p:cNvPr id="63046" name="AutoShape 58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63" name="Group 58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48" name="Oval 58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49" name="Rectangle 58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50" name="Rectangle 58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51" name="AutoShape 587"/>
                <p:cNvCxnSpPr>
                  <a:cxnSpLocks noChangeAspect="1" noChangeShapeType="1"/>
                  <a:stCxn id="63048" idx="4"/>
                  <a:endCxn id="6304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52" name="AutoShape 588"/>
                <p:cNvCxnSpPr>
                  <a:cxnSpLocks noChangeAspect="1" noChangeShapeType="1"/>
                  <a:stCxn id="63048" idx="4"/>
                  <a:endCxn id="6305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53" name="AutoShape 589"/>
            <p:cNvCxnSpPr>
              <a:cxnSpLocks noChangeAspect="1" noChangeShapeType="1"/>
              <a:stCxn id="63077" idx="0"/>
              <a:endCxn id="63049" idx="2"/>
            </p:cNvCxnSpPr>
            <p:nvPr/>
          </p:nvCxnSpPr>
          <p:spPr bwMode="auto">
            <a:xfrm flipV="1">
              <a:off x="2761" y="1516"/>
              <a:ext cx="44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54" name="AutoShape 590"/>
            <p:cNvCxnSpPr>
              <a:cxnSpLocks noChangeAspect="1" noChangeShapeType="1"/>
              <a:stCxn id="63024" idx="0"/>
              <a:endCxn id="63050" idx="2"/>
            </p:cNvCxnSpPr>
            <p:nvPr/>
          </p:nvCxnSpPr>
          <p:spPr bwMode="auto">
            <a:xfrm flipH="1" flipV="1">
              <a:off x="3291" y="1516"/>
              <a:ext cx="4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55" name="AutoShape 591"/>
            <p:cNvCxnSpPr>
              <a:cxnSpLocks noChangeAspect="1" noChangeShapeType="1"/>
              <a:stCxn id="63057" idx="0"/>
              <a:endCxn id="63040" idx="2"/>
            </p:cNvCxnSpPr>
            <p:nvPr/>
          </p:nvCxnSpPr>
          <p:spPr bwMode="auto">
            <a:xfrm flipH="1" flipV="1">
              <a:off x="3413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871" name="Group 592"/>
            <p:cNvGrpSpPr>
              <a:grpSpLocks/>
            </p:cNvGrpSpPr>
            <p:nvPr/>
          </p:nvGrpSpPr>
          <p:grpSpPr bwMode="auto">
            <a:xfrm>
              <a:off x="3420" y="1385"/>
              <a:ext cx="146" cy="133"/>
              <a:chOff x="2640" y="2275"/>
              <a:chExt cx="173" cy="173"/>
            </a:xfrm>
          </p:grpSpPr>
          <p:sp>
            <p:nvSpPr>
              <p:cNvPr id="63057" name="AutoShape 59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73" name="Group 59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59" name="Oval 59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3060" name="Rectangle 59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61" name="Rectangle 59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62" name="AutoShape 598"/>
                <p:cNvCxnSpPr>
                  <a:cxnSpLocks noChangeAspect="1" noChangeShapeType="1"/>
                  <a:stCxn id="63059" idx="4"/>
                  <a:endCxn id="6306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63" name="AutoShape 599"/>
                <p:cNvCxnSpPr>
                  <a:cxnSpLocks noChangeAspect="1" noChangeShapeType="1"/>
                  <a:stCxn id="63059" idx="4"/>
                  <a:endCxn id="6306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64" name="AutoShape 600"/>
            <p:cNvCxnSpPr>
              <a:cxnSpLocks noChangeAspect="1" noChangeShapeType="1"/>
              <a:stCxn id="62992" idx="0"/>
              <a:endCxn id="63060" idx="2"/>
            </p:cNvCxnSpPr>
            <p:nvPr/>
          </p:nvCxnSpPr>
          <p:spPr bwMode="auto">
            <a:xfrm flipV="1">
              <a:off x="3118" y="1516"/>
              <a:ext cx="33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65" name="AutoShape 601"/>
            <p:cNvCxnSpPr>
              <a:cxnSpLocks noChangeAspect="1" noChangeShapeType="1"/>
              <a:stCxn id="63067" idx="0"/>
              <a:endCxn id="63060" idx="2"/>
            </p:cNvCxnSpPr>
            <p:nvPr/>
          </p:nvCxnSpPr>
          <p:spPr bwMode="auto">
            <a:xfrm flipH="1" flipV="1">
              <a:off x="3454" y="1516"/>
              <a:ext cx="28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882" name="Group 602"/>
            <p:cNvGrpSpPr>
              <a:grpSpLocks/>
            </p:cNvGrpSpPr>
            <p:nvPr/>
          </p:nvGrpSpPr>
          <p:grpSpPr bwMode="auto">
            <a:xfrm>
              <a:off x="3664" y="1655"/>
              <a:ext cx="146" cy="133"/>
              <a:chOff x="2640" y="2275"/>
              <a:chExt cx="173" cy="173"/>
            </a:xfrm>
          </p:grpSpPr>
          <p:sp>
            <p:nvSpPr>
              <p:cNvPr id="63067" name="AutoShape 60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84" name="Group 60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69" name="Oval 6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3070" name="Rectangle 6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71" name="Rectangle 60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72" name="AutoShape 608"/>
                <p:cNvCxnSpPr>
                  <a:cxnSpLocks noChangeAspect="1" noChangeShapeType="1"/>
                  <a:stCxn id="63069" idx="4"/>
                  <a:endCxn id="6307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73" name="AutoShape 609"/>
                <p:cNvCxnSpPr>
                  <a:cxnSpLocks noChangeAspect="1" noChangeShapeType="1"/>
                  <a:stCxn id="63069" idx="4"/>
                  <a:endCxn id="6307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74" name="AutoShape 610"/>
            <p:cNvCxnSpPr>
              <a:cxnSpLocks noChangeAspect="1" noChangeShapeType="1"/>
              <a:stCxn id="63077" idx="0"/>
              <a:endCxn id="63070" idx="2"/>
            </p:cNvCxnSpPr>
            <p:nvPr/>
          </p:nvCxnSpPr>
          <p:spPr bwMode="auto">
            <a:xfrm flipV="1">
              <a:off x="2761" y="1786"/>
              <a:ext cx="93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075" name="AutoShape 611"/>
            <p:cNvCxnSpPr>
              <a:cxnSpLocks noChangeAspect="1" noChangeShapeType="1"/>
              <a:stCxn id="63078" idx="0"/>
              <a:endCxn id="63071" idx="2"/>
            </p:cNvCxnSpPr>
            <p:nvPr/>
          </p:nvCxnSpPr>
          <p:spPr bwMode="auto">
            <a:xfrm flipV="1">
              <a:off x="346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076" name="AutoShape 612"/>
            <p:cNvCxnSpPr>
              <a:cxnSpLocks noChangeAspect="1" noChangeShapeType="1"/>
              <a:stCxn id="62992" idx="0"/>
              <a:endCxn id="63061" idx="2"/>
            </p:cNvCxnSpPr>
            <p:nvPr/>
          </p:nvCxnSpPr>
          <p:spPr bwMode="auto">
            <a:xfrm flipV="1">
              <a:off x="3118" y="1516"/>
              <a:ext cx="41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077" name="AutoShape 613"/>
            <p:cNvSpPr>
              <a:spLocks noChangeAspect="1" noChangeArrowheads="1"/>
            </p:cNvSpPr>
            <p:nvPr/>
          </p:nvSpPr>
          <p:spPr bwMode="auto">
            <a:xfrm>
              <a:off x="2688" y="1901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3078" name="AutoShape 614"/>
            <p:cNvSpPr>
              <a:spLocks noChangeAspect="1" noChangeArrowheads="1"/>
            </p:cNvSpPr>
            <p:nvPr/>
          </p:nvSpPr>
          <p:spPr bwMode="auto">
            <a:xfrm>
              <a:off x="3395" y="1901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3079" name="Text Box 615"/>
            <p:cNvSpPr txBox="1">
              <a:spLocks noChangeArrowheads="1"/>
            </p:cNvSpPr>
            <p:nvPr/>
          </p:nvSpPr>
          <p:spPr bwMode="auto">
            <a:xfrm>
              <a:off x="2975" y="191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2895" name="Group 616"/>
          <p:cNvGrpSpPr>
            <a:grpSpLocks/>
          </p:cNvGrpSpPr>
          <p:nvPr/>
        </p:nvGrpSpPr>
        <p:grpSpPr bwMode="auto">
          <a:xfrm>
            <a:off x="1619250" y="1965325"/>
            <a:ext cx="1693863" cy="1587500"/>
            <a:chOff x="1536" y="960"/>
            <a:chExt cx="1067" cy="1000"/>
          </a:xfrm>
        </p:grpSpPr>
        <p:grpSp>
          <p:nvGrpSpPr>
            <p:cNvPr id="62896" name="Group 617"/>
            <p:cNvGrpSpPr>
              <a:grpSpLocks/>
            </p:cNvGrpSpPr>
            <p:nvPr/>
          </p:nvGrpSpPr>
          <p:grpSpPr bwMode="auto">
            <a:xfrm>
              <a:off x="1989" y="960"/>
              <a:ext cx="147" cy="133"/>
              <a:chOff x="2784" y="1987"/>
              <a:chExt cx="173" cy="173"/>
            </a:xfrm>
          </p:grpSpPr>
          <p:sp>
            <p:nvSpPr>
              <p:cNvPr id="63082" name="AutoShape 618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898" name="Group 619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3084" name="Oval 62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3085" name="Rectangle 62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86" name="Rectangle 62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87" name="AutoShape 623"/>
                <p:cNvCxnSpPr>
                  <a:cxnSpLocks noChangeAspect="1" noChangeShapeType="1"/>
                  <a:stCxn id="63084" idx="4"/>
                  <a:endCxn id="6308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88" name="AutoShape 624"/>
                <p:cNvCxnSpPr>
                  <a:cxnSpLocks noChangeAspect="1" noChangeShapeType="1"/>
                  <a:stCxn id="63084" idx="4"/>
                  <a:endCxn id="6308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62905" name="Group 625"/>
            <p:cNvGrpSpPr>
              <a:grpSpLocks/>
            </p:cNvGrpSpPr>
            <p:nvPr/>
          </p:nvGrpSpPr>
          <p:grpSpPr bwMode="auto">
            <a:xfrm>
              <a:off x="1676" y="1110"/>
              <a:ext cx="146" cy="133"/>
              <a:chOff x="2640" y="2275"/>
              <a:chExt cx="173" cy="173"/>
            </a:xfrm>
          </p:grpSpPr>
          <p:sp>
            <p:nvSpPr>
              <p:cNvPr id="63090" name="AutoShape 62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07" name="Group 62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092" name="Oval 62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093" name="Rectangle 62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094" name="Rectangle 63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095" name="AutoShape 631"/>
                <p:cNvCxnSpPr>
                  <a:cxnSpLocks noChangeAspect="1" noChangeShapeType="1"/>
                  <a:stCxn id="63092" idx="4"/>
                  <a:endCxn id="6309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096" name="AutoShape 632"/>
                <p:cNvCxnSpPr>
                  <a:cxnSpLocks noChangeAspect="1" noChangeShapeType="1"/>
                  <a:stCxn id="63092" idx="4"/>
                  <a:endCxn id="6309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097" name="AutoShape 633"/>
            <p:cNvCxnSpPr>
              <a:cxnSpLocks noChangeAspect="1" noChangeShapeType="1"/>
              <a:stCxn id="63090" idx="0"/>
              <a:endCxn id="63085" idx="2"/>
            </p:cNvCxnSpPr>
            <p:nvPr/>
          </p:nvCxnSpPr>
          <p:spPr bwMode="auto">
            <a:xfrm flipV="1">
              <a:off x="1749" y="1091"/>
              <a:ext cx="274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2913" name="Group 634"/>
            <p:cNvGrpSpPr>
              <a:grpSpLocks/>
            </p:cNvGrpSpPr>
            <p:nvPr/>
          </p:nvGrpSpPr>
          <p:grpSpPr bwMode="auto">
            <a:xfrm>
              <a:off x="1536" y="1276"/>
              <a:ext cx="147" cy="133"/>
              <a:chOff x="2640" y="2275"/>
              <a:chExt cx="173" cy="173"/>
            </a:xfrm>
          </p:grpSpPr>
          <p:sp>
            <p:nvSpPr>
              <p:cNvPr id="63099" name="AutoShape 63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15" name="Group 63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01" name="Oval 6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02" name="Rectangle 63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03" name="Rectangle 63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04" name="AutoShape 640"/>
                <p:cNvCxnSpPr>
                  <a:cxnSpLocks noChangeAspect="1" noChangeShapeType="1"/>
                  <a:stCxn id="63101" idx="4"/>
                  <a:endCxn id="6310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05" name="AutoShape 641"/>
                <p:cNvCxnSpPr>
                  <a:cxnSpLocks noChangeAspect="1" noChangeShapeType="1"/>
                  <a:stCxn id="63101" idx="4"/>
                  <a:endCxn id="6310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06" name="AutoShape 642"/>
            <p:cNvCxnSpPr>
              <a:cxnSpLocks noChangeAspect="1" noChangeShapeType="1"/>
              <a:stCxn id="63099" idx="0"/>
              <a:endCxn id="63093" idx="2"/>
            </p:cNvCxnSpPr>
            <p:nvPr/>
          </p:nvCxnSpPr>
          <p:spPr bwMode="auto">
            <a:xfrm flipV="1">
              <a:off x="1610" y="1241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07" name="AutoShape 643"/>
            <p:cNvCxnSpPr>
              <a:cxnSpLocks noChangeAspect="1" noChangeShapeType="1"/>
              <a:stCxn id="63185" idx="0"/>
              <a:endCxn id="63102" idx="2"/>
            </p:cNvCxnSpPr>
            <p:nvPr/>
          </p:nvCxnSpPr>
          <p:spPr bwMode="auto">
            <a:xfrm flipH="1" flipV="1">
              <a:off x="1570" y="1407"/>
              <a:ext cx="324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08" name="AutoShape 644"/>
            <p:cNvCxnSpPr>
              <a:cxnSpLocks noChangeAspect="1" noChangeShapeType="1"/>
              <a:stCxn id="63142" idx="0"/>
              <a:endCxn id="63103" idx="2"/>
            </p:cNvCxnSpPr>
            <p:nvPr/>
          </p:nvCxnSpPr>
          <p:spPr bwMode="auto">
            <a:xfrm flipV="1">
              <a:off x="1610" y="1407"/>
              <a:ext cx="4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09" name="AutoShape 645"/>
            <p:cNvCxnSpPr>
              <a:cxnSpLocks noChangeAspect="1" noChangeShapeType="1"/>
              <a:stCxn id="63132" idx="0"/>
              <a:endCxn id="63103" idx="2"/>
            </p:cNvCxnSpPr>
            <p:nvPr/>
          </p:nvCxnSpPr>
          <p:spPr bwMode="auto">
            <a:xfrm flipH="1" flipV="1">
              <a:off x="1651" y="1407"/>
              <a:ext cx="6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29" name="Group 646"/>
            <p:cNvGrpSpPr>
              <a:grpSpLocks/>
            </p:cNvGrpSpPr>
            <p:nvPr/>
          </p:nvGrpSpPr>
          <p:grpSpPr bwMode="auto">
            <a:xfrm>
              <a:off x="1815" y="1276"/>
              <a:ext cx="147" cy="133"/>
              <a:chOff x="2640" y="2275"/>
              <a:chExt cx="173" cy="173"/>
            </a:xfrm>
          </p:grpSpPr>
          <p:sp>
            <p:nvSpPr>
              <p:cNvPr id="63111" name="AutoShape 647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30" name="Group 648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13" name="Oval 64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14" name="Rectangle 650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15" name="Rectangle 651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16" name="AutoShape 652"/>
                <p:cNvCxnSpPr>
                  <a:cxnSpLocks noChangeAspect="1" noChangeShapeType="1"/>
                  <a:stCxn id="63113" idx="4"/>
                  <a:endCxn id="6311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17" name="AutoShape 653"/>
                <p:cNvCxnSpPr>
                  <a:cxnSpLocks noChangeAspect="1" noChangeShapeType="1"/>
                  <a:stCxn id="63113" idx="4"/>
                  <a:endCxn id="6311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18" name="AutoShape 654"/>
            <p:cNvCxnSpPr>
              <a:cxnSpLocks noChangeAspect="1" noChangeShapeType="1"/>
              <a:stCxn id="63111" idx="0"/>
              <a:endCxn id="63094" idx="2"/>
            </p:cNvCxnSpPr>
            <p:nvPr/>
          </p:nvCxnSpPr>
          <p:spPr bwMode="auto">
            <a:xfrm flipH="1" flipV="1">
              <a:off x="1791" y="1241"/>
              <a:ext cx="9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32" name="Group 655"/>
            <p:cNvGrpSpPr>
              <a:grpSpLocks/>
            </p:cNvGrpSpPr>
            <p:nvPr/>
          </p:nvGrpSpPr>
          <p:grpSpPr bwMode="auto">
            <a:xfrm>
              <a:off x="1804" y="1546"/>
              <a:ext cx="147" cy="133"/>
              <a:chOff x="2640" y="2275"/>
              <a:chExt cx="173" cy="173"/>
            </a:xfrm>
          </p:grpSpPr>
          <p:sp>
            <p:nvSpPr>
              <p:cNvPr id="63120" name="AutoShape 65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38" name="Group 65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22" name="Oval 65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3123" name="Rectangle 65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24" name="Rectangle 66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25" name="AutoShape 661"/>
                <p:cNvCxnSpPr>
                  <a:cxnSpLocks noChangeAspect="1" noChangeShapeType="1"/>
                  <a:stCxn id="63122" idx="4"/>
                  <a:endCxn id="6312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26" name="AutoShape 662"/>
                <p:cNvCxnSpPr>
                  <a:cxnSpLocks noChangeAspect="1" noChangeShapeType="1"/>
                  <a:stCxn id="63122" idx="4"/>
                  <a:endCxn id="6312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27" name="AutoShape 663"/>
            <p:cNvCxnSpPr>
              <a:cxnSpLocks noChangeAspect="1" noChangeShapeType="1"/>
              <a:stCxn id="63120" idx="0"/>
              <a:endCxn id="63114" idx="2"/>
            </p:cNvCxnSpPr>
            <p:nvPr/>
          </p:nvCxnSpPr>
          <p:spPr bwMode="auto">
            <a:xfrm flipH="1" flipV="1">
              <a:off x="1849" y="1407"/>
              <a:ext cx="2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28" name="AutoShape 664"/>
            <p:cNvCxnSpPr>
              <a:cxnSpLocks noChangeAspect="1" noChangeShapeType="1"/>
              <a:stCxn id="63132" idx="0"/>
              <a:endCxn id="63114" idx="2"/>
            </p:cNvCxnSpPr>
            <p:nvPr/>
          </p:nvCxnSpPr>
          <p:spPr bwMode="auto">
            <a:xfrm flipH="1" flipV="1">
              <a:off x="1849" y="1407"/>
              <a:ext cx="46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29" name="AutoShape 665"/>
            <p:cNvCxnSpPr>
              <a:cxnSpLocks noChangeAspect="1" noChangeShapeType="1"/>
              <a:stCxn id="63185" idx="0"/>
              <a:endCxn id="63123" idx="2"/>
            </p:cNvCxnSpPr>
            <p:nvPr/>
          </p:nvCxnSpPr>
          <p:spPr bwMode="auto">
            <a:xfrm flipH="1" flipV="1">
              <a:off x="1838" y="1677"/>
              <a:ext cx="5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30" name="AutoShape 666"/>
            <p:cNvCxnSpPr>
              <a:cxnSpLocks noChangeAspect="1" noChangeShapeType="1"/>
              <a:stCxn id="63186" idx="0"/>
              <a:endCxn id="63124" idx="2"/>
            </p:cNvCxnSpPr>
            <p:nvPr/>
          </p:nvCxnSpPr>
          <p:spPr bwMode="auto">
            <a:xfrm flipH="1" flipV="1">
              <a:off x="1919" y="1677"/>
              <a:ext cx="28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40" name="Group 667"/>
            <p:cNvGrpSpPr>
              <a:grpSpLocks/>
            </p:cNvGrpSpPr>
            <p:nvPr/>
          </p:nvGrpSpPr>
          <p:grpSpPr bwMode="auto">
            <a:xfrm>
              <a:off x="2239" y="1546"/>
              <a:ext cx="146" cy="133"/>
              <a:chOff x="2640" y="2275"/>
              <a:chExt cx="173" cy="173"/>
            </a:xfrm>
          </p:grpSpPr>
          <p:sp>
            <p:nvSpPr>
              <p:cNvPr id="63132" name="AutoShape 66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49" name="Group 66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34" name="Oval 67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3135" name="Rectangle 67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36" name="Rectangle 67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37" name="AutoShape 673"/>
                <p:cNvCxnSpPr>
                  <a:cxnSpLocks noChangeAspect="1" noChangeShapeType="1"/>
                  <a:stCxn id="63134" idx="4"/>
                  <a:endCxn id="6313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38" name="AutoShape 674"/>
                <p:cNvCxnSpPr>
                  <a:cxnSpLocks noChangeAspect="1" noChangeShapeType="1"/>
                  <a:stCxn id="63134" idx="4"/>
                  <a:endCxn id="6313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39" name="AutoShape 675"/>
            <p:cNvCxnSpPr>
              <a:cxnSpLocks noChangeAspect="1" noChangeShapeType="1"/>
              <a:stCxn id="63185" idx="0"/>
              <a:endCxn id="63135" idx="2"/>
            </p:cNvCxnSpPr>
            <p:nvPr/>
          </p:nvCxnSpPr>
          <p:spPr bwMode="auto">
            <a:xfrm flipV="1">
              <a:off x="1894" y="1677"/>
              <a:ext cx="37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40" name="AutoShape 676"/>
            <p:cNvCxnSpPr>
              <a:cxnSpLocks noChangeAspect="1" noChangeShapeType="1"/>
              <a:stCxn id="63186" idx="0"/>
              <a:endCxn id="63136" idx="2"/>
            </p:cNvCxnSpPr>
            <p:nvPr/>
          </p:nvCxnSpPr>
          <p:spPr bwMode="auto">
            <a:xfrm flipV="1">
              <a:off x="2203" y="1677"/>
              <a:ext cx="1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51" name="Group 677"/>
            <p:cNvGrpSpPr>
              <a:grpSpLocks/>
            </p:cNvGrpSpPr>
            <p:nvPr/>
          </p:nvGrpSpPr>
          <p:grpSpPr bwMode="auto">
            <a:xfrm>
              <a:off x="1536" y="1546"/>
              <a:ext cx="147" cy="133"/>
              <a:chOff x="2640" y="2275"/>
              <a:chExt cx="173" cy="173"/>
            </a:xfrm>
          </p:grpSpPr>
          <p:sp>
            <p:nvSpPr>
              <p:cNvPr id="63142" name="AutoShape 67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63" name="Group 67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44" name="Oval 68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3145" name="Rectangle 68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46" name="Rectangle 68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47" name="AutoShape 683"/>
                <p:cNvCxnSpPr>
                  <a:cxnSpLocks noChangeAspect="1" noChangeShapeType="1"/>
                  <a:stCxn id="63144" idx="4"/>
                  <a:endCxn id="6314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48" name="AutoShape 684"/>
                <p:cNvCxnSpPr>
                  <a:cxnSpLocks noChangeAspect="1" noChangeShapeType="1"/>
                  <a:stCxn id="63144" idx="4"/>
                  <a:endCxn id="6314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49" name="AutoShape 685"/>
            <p:cNvCxnSpPr>
              <a:cxnSpLocks noChangeAspect="1" noChangeShapeType="1"/>
              <a:stCxn id="63142" idx="0"/>
              <a:endCxn id="63115" idx="2"/>
            </p:cNvCxnSpPr>
            <p:nvPr/>
          </p:nvCxnSpPr>
          <p:spPr bwMode="auto">
            <a:xfrm flipV="1">
              <a:off x="1610" y="1407"/>
              <a:ext cx="3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50" name="AutoShape 686"/>
            <p:cNvCxnSpPr>
              <a:cxnSpLocks noChangeAspect="1" noChangeShapeType="1"/>
              <a:stCxn id="63132" idx="0"/>
              <a:endCxn id="63115" idx="2"/>
            </p:cNvCxnSpPr>
            <p:nvPr/>
          </p:nvCxnSpPr>
          <p:spPr bwMode="auto">
            <a:xfrm flipH="1" flipV="1">
              <a:off x="1930" y="1407"/>
              <a:ext cx="38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51" name="AutoShape 687"/>
            <p:cNvCxnSpPr>
              <a:cxnSpLocks noChangeAspect="1" noChangeShapeType="1"/>
              <a:stCxn id="63186" idx="0"/>
              <a:endCxn id="63145" idx="2"/>
            </p:cNvCxnSpPr>
            <p:nvPr/>
          </p:nvCxnSpPr>
          <p:spPr bwMode="auto">
            <a:xfrm flipH="1" flipV="1">
              <a:off x="1570" y="1677"/>
              <a:ext cx="63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52" name="AutoShape 688"/>
            <p:cNvCxnSpPr>
              <a:cxnSpLocks noChangeAspect="1" noChangeShapeType="1"/>
              <a:stCxn id="63185" idx="0"/>
              <a:endCxn id="63146" idx="2"/>
            </p:cNvCxnSpPr>
            <p:nvPr/>
          </p:nvCxnSpPr>
          <p:spPr bwMode="auto">
            <a:xfrm flipH="1" flipV="1">
              <a:off x="1651" y="1677"/>
              <a:ext cx="24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64" name="Group 689"/>
            <p:cNvGrpSpPr>
              <a:grpSpLocks/>
            </p:cNvGrpSpPr>
            <p:nvPr/>
          </p:nvGrpSpPr>
          <p:grpSpPr bwMode="auto">
            <a:xfrm>
              <a:off x="2303" y="1110"/>
              <a:ext cx="147" cy="133"/>
              <a:chOff x="2640" y="2275"/>
              <a:chExt cx="173" cy="173"/>
            </a:xfrm>
          </p:grpSpPr>
          <p:sp>
            <p:nvSpPr>
              <p:cNvPr id="63154" name="AutoShape 69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66" name="Group 69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56" name="Oval 69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3157" name="Rectangle 69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58" name="Rectangle 69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59" name="AutoShape 695"/>
                <p:cNvCxnSpPr>
                  <a:cxnSpLocks noChangeAspect="1" noChangeShapeType="1"/>
                  <a:stCxn id="63156" idx="4"/>
                  <a:endCxn id="6315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60" name="AutoShape 696"/>
                <p:cNvCxnSpPr>
                  <a:cxnSpLocks noChangeAspect="1" noChangeShapeType="1"/>
                  <a:stCxn id="63156" idx="4"/>
                  <a:endCxn id="6315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61" name="AutoShape 697"/>
            <p:cNvCxnSpPr>
              <a:cxnSpLocks noChangeAspect="1" noChangeShapeType="1"/>
              <a:stCxn id="63154" idx="0"/>
              <a:endCxn id="63086" idx="2"/>
            </p:cNvCxnSpPr>
            <p:nvPr/>
          </p:nvCxnSpPr>
          <p:spPr bwMode="auto">
            <a:xfrm flipH="1" flipV="1">
              <a:off x="2104" y="1091"/>
              <a:ext cx="273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72" name="Group 698"/>
            <p:cNvGrpSpPr>
              <a:grpSpLocks/>
            </p:cNvGrpSpPr>
            <p:nvPr/>
          </p:nvGrpSpPr>
          <p:grpSpPr bwMode="auto">
            <a:xfrm>
              <a:off x="2166" y="1276"/>
              <a:ext cx="147" cy="133"/>
              <a:chOff x="2640" y="2275"/>
              <a:chExt cx="173" cy="173"/>
            </a:xfrm>
          </p:grpSpPr>
          <p:sp>
            <p:nvSpPr>
              <p:cNvPr id="63163" name="AutoShape 69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74" name="Group 70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65" name="Oval 70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66" name="Rectangle 70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67" name="Rectangle 70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68" name="AutoShape 704"/>
                <p:cNvCxnSpPr>
                  <a:cxnSpLocks noChangeAspect="1" noChangeShapeType="1"/>
                  <a:stCxn id="63165" idx="4"/>
                  <a:endCxn id="6316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69" name="AutoShape 705"/>
                <p:cNvCxnSpPr>
                  <a:cxnSpLocks noChangeAspect="1" noChangeShapeType="1"/>
                  <a:stCxn id="63165" idx="4"/>
                  <a:endCxn id="6316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70" name="AutoShape 706"/>
            <p:cNvCxnSpPr>
              <a:cxnSpLocks noChangeAspect="1" noChangeShapeType="1"/>
              <a:stCxn id="63163" idx="0"/>
              <a:endCxn id="63157" idx="2"/>
            </p:cNvCxnSpPr>
            <p:nvPr/>
          </p:nvCxnSpPr>
          <p:spPr bwMode="auto">
            <a:xfrm flipV="1">
              <a:off x="2240" y="1241"/>
              <a:ext cx="97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71" name="AutoShape 707"/>
            <p:cNvCxnSpPr>
              <a:cxnSpLocks noChangeAspect="1" noChangeShapeType="1"/>
              <a:stCxn id="63185" idx="0"/>
              <a:endCxn id="63166" idx="2"/>
            </p:cNvCxnSpPr>
            <p:nvPr/>
          </p:nvCxnSpPr>
          <p:spPr bwMode="auto">
            <a:xfrm flipV="1">
              <a:off x="1894" y="1407"/>
              <a:ext cx="306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72" name="AutoShape 708"/>
            <p:cNvCxnSpPr>
              <a:cxnSpLocks noChangeAspect="1" noChangeShapeType="1"/>
              <a:stCxn id="63142" idx="0"/>
              <a:endCxn id="63167" idx="2"/>
            </p:cNvCxnSpPr>
            <p:nvPr/>
          </p:nvCxnSpPr>
          <p:spPr bwMode="auto">
            <a:xfrm flipV="1">
              <a:off x="1610" y="1407"/>
              <a:ext cx="67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2982" name="Group 709"/>
            <p:cNvGrpSpPr>
              <a:grpSpLocks/>
            </p:cNvGrpSpPr>
            <p:nvPr/>
          </p:nvGrpSpPr>
          <p:grpSpPr bwMode="auto">
            <a:xfrm>
              <a:off x="2456" y="1276"/>
              <a:ext cx="147" cy="133"/>
              <a:chOff x="2640" y="2275"/>
              <a:chExt cx="173" cy="173"/>
            </a:xfrm>
          </p:grpSpPr>
          <p:sp>
            <p:nvSpPr>
              <p:cNvPr id="63174" name="AutoShape 71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984" name="Group 71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3176" name="Oval 71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3177" name="Rectangle 71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3178" name="Rectangle 71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3179" name="AutoShape 715"/>
                <p:cNvCxnSpPr>
                  <a:cxnSpLocks noChangeAspect="1" noChangeShapeType="1"/>
                  <a:stCxn id="63176" idx="4"/>
                  <a:endCxn id="631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3180" name="AutoShape 716"/>
                <p:cNvCxnSpPr>
                  <a:cxnSpLocks noChangeAspect="1" noChangeShapeType="1"/>
                  <a:stCxn id="63176" idx="4"/>
                  <a:endCxn id="631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3181" name="AutoShape 717"/>
            <p:cNvCxnSpPr>
              <a:cxnSpLocks noChangeAspect="1" noChangeShapeType="1"/>
              <a:stCxn id="63174" idx="0"/>
              <a:endCxn id="63158" idx="2"/>
            </p:cNvCxnSpPr>
            <p:nvPr/>
          </p:nvCxnSpPr>
          <p:spPr bwMode="auto">
            <a:xfrm flipH="1" flipV="1">
              <a:off x="2418" y="1241"/>
              <a:ext cx="112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182" name="AutoShape 718"/>
            <p:cNvCxnSpPr>
              <a:cxnSpLocks noChangeAspect="1" noChangeShapeType="1"/>
              <a:stCxn id="63120" idx="0"/>
              <a:endCxn id="63177" idx="2"/>
            </p:cNvCxnSpPr>
            <p:nvPr/>
          </p:nvCxnSpPr>
          <p:spPr bwMode="auto">
            <a:xfrm flipV="1">
              <a:off x="1878" y="1407"/>
              <a:ext cx="61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83" name="AutoShape 719"/>
            <p:cNvCxnSpPr>
              <a:cxnSpLocks noChangeAspect="1" noChangeShapeType="1"/>
              <a:stCxn id="63132" idx="0"/>
              <a:endCxn id="63177" idx="2"/>
            </p:cNvCxnSpPr>
            <p:nvPr/>
          </p:nvCxnSpPr>
          <p:spPr bwMode="auto">
            <a:xfrm flipV="1">
              <a:off x="2312" y="1407"/>
              <a:ext cx="178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184" name="AutoShape 720"/>
            <p:cNvCxnSpPr>
              <a:cxnSpLocks noChangeAspect="1" noChangeShapeType="1"/>
              <a:stCxn id="63142" idx="0"/>
              <a:endCxn id="63178" idx="2"/>
            </p:cNvCxnSpPr>
            <p:nvPr/>
          </p:nvCxnSpPr>
          <p:spPr bwMode="auto">
            <a:xfrm flipV="1">
              <a:off x="1610" y="140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185" name="AutoShape 721"/>
            <p:cNvSpPr>
              <a:spLocks noChangeAspect="1" noChangeArrowheads="1"/>
            </p:cNvSpPr>
            <p:nvPr/>
          </p:nvSpPr>
          <p:spPr bwMode="auto">
            <a:xfrm>
              <a:off x="1821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3186" name="AutoShape 722"/>
            <p:cNvSpPr>
              <a:spLocks noChangeAspect="1" noChangeArrowheads="1"/>
            </p:cNvSpPr>
            <p:nvPr/>
          </p:nvSpPr>
          <p:spPr bwMode="auto">
            <a:xfrm>
              <a:off x="2130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3187" name="Text Box 723"/>
            <p:cNvSpPr txBox="1">
              <a:spLocks noChangeArrowheads="1"/>
            </p:cNvSpPr>
            <p:nvPr/>
          </p:nvSpPr>
          <p:spPr bwMode="auto">
            <a:xfrm>
              <a:off x="1913" y="180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sp>
        <p:nvSpPr>
          <p:cNvPr id="63188" name="Text Box 724"/>
          <p:cNvSpPr txBox="1">
            <a:spLocks noChangeArrowheads="1"/>
          </p:cNvSpPr>
          <p:nvPr/>
        </p:nvSpPr>
        <p:spPr bwMode="auto">
          <a:xfrm>
            <a:off x="3189288" y="1498600"/>
            <a:ext cx="427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defTabSz="1463675" eaLnBrk="1" hangingPunct="1"/>
            <a:r>
              <a:rPr lang="en-US" sz="1000" b="1" i="1">
                <a:latin typeface="Arial" charset="0"/>
                <a:cs typeface="Arial" charset="0"/>
              </a:rPr>
              <a:t>m</a:t>
            </a:r>
            <a:r>
              <a:rPr lang="en-US" sz="1000" b="1" i="1" baseline="-25000">
                <a:latin typeface="Arial" charset="0"/>
                <a:cs typeface="Arial" charset="0"/>
              </a:rPr>
              <a:t>7     </a:t>
            </a:r>
            <a:endParaRPr lang="en-US" sz="3400">
              <a:latin typeface="Times New Roman" pitchFamily="18" charset="0"/>
            </a:endParaRPr>
          </a:p>
        </p:txBody>
      </p:sp>
      <p:grpSp>
        <p:nvGrpSpPr>
          <p:cNvPr id="62991" name="Group 725"/>
          <p:cNvGrpSpPr>
            <a:grpSpLocks/>
          </p:cNvGrpSpPr>
          <p:nvPr/>
        </p:nvGrpSpPr>
        <p:grpSpPr bwMode="auto">
          <a:xfrm>
            <a:off x="8534400" y="5773738"/>
            <a:ext cx="138113" cy="850900"/>
            <a:chOff x="5424" y="3637"/>
            <a:chExt cx="87" cy="536"/>
          </a:xfrm>
        </p:grpSpPr>
        <p:sp>
          <p:nvSpPr>
            <p:cNvPr id="63190" name="Oval 726"/>
            <p:cNvSpPr>
              <a:spLocks noChangeArrowheads="1"/>
            </p:cNvSpPr>
            <p:nvPr/>
          </p:nvSpPr>
          <p:spPr bwMode="auto">
            <a:xfrm>
              <a:off x="5424" y="363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191" name="Oval 727"/>
            <p:cNvSpPr>
              <a:spLocks noChangeArrowheads="1"/>
            </p:cNvSpPr>
            <p:nvPr/>
          </p:nvSpPr>
          <p:spPr bwMode="auto">
            <a:xfrm>
              <a:off x="5424" y="386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192" name="AutoShape 728"/>
            <p:cNvCxnSpPr>
              <a:cxnSpLocks noChangeAspect="1" noChangeShapeType="1"/>
              <a:stCxn id="63190" idx="4"/>
              <a:endCxn id="63191" idx="0"/>
            </p:cNvCxnSpPr>
            <p:nvPr/>
          </p:nvCxnSpPr>
          <p:spPr bwMode="auto">
            <a:xfrm>
              <a:off x="5467" y="3723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193" name="Oval 729"/>
            <p:cNvSpPr>
              <a:spLocks noChangeArrowheads="1"/>
            </p:cNvSpPr>
            <p:nvPr/>
          </p:nvSpPr>
          <p:spPr bwMode="auto">
            <a:xfrm>
              <a:off x="5425" y="40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194" name="AutoShape 730"/>
            <p:cNvCxnSpPr>
              <a:cxnSpLocks noChangeShapeType="1"/>
              <a:stCxn id="63191" idx="4"/>
              <a:endCxn id="63193" idx="0"/>
            </p:cNvCxnSpPr>
            <p:nvPr/>
          </p:nvCxnSpPr>
          <p:spPr bwMode="auto">
            <a:xfrm>
              <a:off x="5467" y="3948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2993" name="Group 731"/>
          <p:cNvGrpSpPr>
            <a:grpSpLocks/>
          </p:cNvGrpSpPr>
          <p:nvPr/>
        </p:nvGrpSpPr>
        <p:grpSpPr bwMode="auto">
          <a:xfrm>
            <a:off x="6505575" y="1582738"/>
            <a:ext cx="1052513" cy="1243012"/>
            <a:chOff x="4122" y="997"/>
            <a:chExt cx="663" cy="783"/>
          </a:xfrm>
        </p:grpSpPr>
        <p:sp>
          <p:nvSpPr>
            <p:cNvPr id="63196" name="Oval 732"/>
            <p:cNvSpPr>
              <a:spLocks noChangeAspect="1" noChangeArrowheads="1"/>
            </p:cNvSpPr>
            <p:nvPr/>
          </p:nvSpPr>
          <p:spPr bwMode="auto">
            <a:xfrm>
              <a:off x="4138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197" name="AutoShape 733"/>
            <p:cNvCxnSpPr>
              <a:cxnSpLocks noChangeAspect="1" noChangeShapeType="1"/>
              <a:stCxn id="63196" idx="4"/>
              <a:endCxn id="63198" idx="0"/>
            </p:cNvCxnSpPr>
            <p:nvPr/>
          </p:nvCxnSpPr>
          <p:spPr bwMode="auto">
            <a:xfrm>
              <a:off x="4196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198" name="Oval 734"/>
            <p:cNvSpPr>
              <a:spLocks noChangeAspect="1" noChangeArrowheads="1"/>
            </p:cNvSpPr>
            <p:nvPr/>
          </p:nvSpPr>
          <p:spPr bwMode="auto">
            <a:xfrm>
              <a:off x="4138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199" name="AutoShape 735"/>
            <p:cNvCxnSpPr>
              <a:cxnSpLocks noChangeAspect="1" noChangeShapeType="1"/>
              <a:stCxn id="63198" idx="4"/>
              <a:endCxn id="63206" idx="0"/>
            </p:cNvCxnSpPr>
            <p:nvPr/>
          </p:nvCxnSpPr>
          <p:spPr bwMode="auto">
            <a:xfrm>
              <a:off x="4196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0" name="Oval 736"/>
            <p:cNvSpPr>
              <a:spLocks noChangeAspect="1" noChangeArrowheads="1"/>
            </p:cNvSpPr>
            <p:nvPr/>
          </p:nvSpPr>
          <p:spPr bwMode="auto">
            <a:xfrm>
              <a:off x="4380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01" name="AutoShape 737"/>
            <p:cNvCxnSpPr>
              <a:cxnSpLocks noChangeAspect="1" noChangeShapeType="1"/>
              <a:stCxn id="63200" idx="4"/>
              <a:endCxn id="63204" idx="0"/>
            </p:cNvCxnSpPr>
            <p:nvPr/>
          </p:nvCxnSpPr>
          <p:spPr bwMode="auto">
            <a:xfrm>
              <a:off x="4438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2" name="Oval 738"/>
            <p:cNvSpPr>
              <a:spLocks noChangeAspect="1" noChangeArrowheads="1"/>
            </p:cNvSpPr>
            <p:nvPr/>
          </p:nvSpPr>
          <p:spPr bwMode="auto">
            <a:xfrm>
              <a:off x="4637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03" name="AutoShape 739"/>
            <p:cNvCxnSpPr>
              <a:cxnSpLocks noChangeAspect="1" noChangeShapeType="1"/>
              <a:stCxn id="63202" idx="2"/>
              <a:endCxn id="63200" idx="6"/>
            </p:cNvCxnSpPr>
            <p:nvPr/>
          </p:nvCxnSpPr>
          <p:spPr bwMode="auto">
            <a:xfrm flipH="1">
              <a:off x="4495" y="131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4" name="Oval 740"/>
            <p:cNvSpPr>
              <a:spLocks noChangeAspect="1" noChangeArrowheads="1"/>
            </p:cNvSpPr>
            <p:nvPr/>
          </p:nvSpPr>
          <p:spPr bwMode="auto">
            <a:xfrm>
              <a:off x="4380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3205" name="AutoShape 741"/>
            <p:cNvCxnSpPr>
              <a:cxnSpLocks noChangeAspect="1" noChangeShapeType="1"/>
              <a:stCxn id="63204" idx="6"/>
              <a:endCxn id="63210" idx="2"/>
            </p:cNvCxnSpPr>
            <p:nvPr/>
          </p:nvCxnSpPr>
          <p:spPr bwMode="auto">
            <a:xfrm>
              <a:off x="4495" y="154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6" name="Oval 742"/>
            <p:cNvSpPr>
              <a:spLocks noChangeAspect="1" noChangeArrowheads="1"/>
            </p:cNvSpPr>
            <p:nvPr/>
          </p:nvSpPr>
          <p:spPr bwMode="auto">
            <a:xfrm>
              <a:off x="4138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07" name="AutoShape 743"/>
            <p:cNvCxnSpPr>
              <a:cxnSpLocks noChangeAspect="1" noChangeShapeType="1"/>
              <a:stCxn id="63206" idx="6"/>
              <a:endCxn id="63204" idx="2"/>
            </p:cNvCxnSpPr>
            <p:nvPr/>
          </p:nvCxnSpPr>
          <p:spPr bwMode="auto">
            <a:xfrm>
              <a:off x="4253" y="154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08" name="Oval 744"/>
            <p:cNvSpPr>
              <a:spLocks noChangeAspect="1" noChangeArrowheads="1"/>
            </p:cNvSpPr>
            <p:nvPr/>
          </p:nvSpPr>
          <p:spPr bwMode="auto">
            <a:xfrm>
              <a:off x="4637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09" name="AutoShape 745"/>
            <p:cNvCxnSpPr>
              <a:cxnSpLocks noChangeAspect="1" noChangeShapeType="1"/>
              <a:stCxn id="63208" idx="4"/>
              <a:endCxn id="63202" idx="0"/>
            </p:cNvCxnSpPr>
            <p:nvPr/>
          </p:nvCxnSpPr>
          <p:spPr bwMode="auto">
            <a:xfrm>
              <a:off x="4695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10" name="Oval 746"/>
            <p:cNvSpPr>
              <a:spLocks noChangeAspect="1" noChangeArrowheads="1"/>
            </p:cNvSpPr>
            <p:nvPr/>
          </p:nvSpPr>
          <p:spPr bwMode="auto">
            <a:xfrm>
              <a:off x="4637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11" name="AutoShape 747"/>
            <p:cNvCxnSpPr>
              <a:cxnSpLocks noChangeAspect="1" noChangeShapeType="1"/>
              <a:stCxn id="63210" idx="0"/>
              <a:endCxn id="63202" idx="4"/>
            </p:cNvCxnSpPr>
            <p:nvPr/>
          </p:nvCxnSpPr>
          <p:spPr bwMode="auto">
            <a:xfrm flipV="1">
              <a:off x="4695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2" name="AutoShape 748"/>
            <p:cNvCxnSpPr>
              <a:cxnSpLocks noChangeAspect="1" noChangeShapeType="1"/>
              <a:stCxn id="63198" idx="6"/>
              <a:endCxn id="63200" idx="2"/>
            </p:cNvCxnSpPr>
            <p:nvPr/>
          </p:nvCxnSpPr>
          <p:spPr bwMode="auto">
            <a:xfrm>
              <a:off x="4253" y="131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3" name="AutoShape 749"/>
            <p:cNvCxnSpPr>
              <a:cxnSpLocks noChangeAspect="1" noChangeShapeType="1"/>
              <a:stCxn id="63208" idx="2"/>
              <a:endCxn id="63200" idx="7"/>
            </p:cNvCxnSpPr>
            <p:nvPr/>
          </p:nvCxnSpPr>
          <p:spPr bwMode="auto">
            <a:xfrm flipH="1">
              <a:off x="4478" y="1055"/>
              <a:ext cx="159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3214" name="AutoShape 750"/>
            <p:cNvCxnSpPr>
              <a:cxnSpLocks noChangeAspect="1" noChangeShapeType="1"/>
              <a:stCxn id="63208" idx="3"/>
              <a:endCxn id="63204" idx="7"/>
            </p:cNvCxnSpPr>
            <p:nvPr/>
          </p:nvCxnSpPr>
          <p:spPr bwMode="auto">
            <a:xfrm flipH="1">
              <a:off x="4478" y="1095"/>
              <a:ext cx="176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3215" name="Text Box 751"/>
            <p:cNvSpPr txBox="1">
              <a:spLocks noChangeArrowheads="1"/>
            </p:cNvSpPr>
            <p:nvPr/>
          </p:nvSpPr>
          <p:spPr bwMode="auto">
            <a:xfrm>
              <a:off x="4122" y="1607"/>
              <a:ext cx="6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primal graph</a:t>
              </a:r>
            </a:p>
          </p:txBody>
        </p:sp>
      </p:grpSp>
      <p:grpSp>
        <p:nvGrpSpPr>
          <p:cNvPr id="63003" name="Group 752"/>
          <p:cNvGrpSpPr>
            <a:grpSpLocks/>
          </p:cNvGrpSpPr>
          <p:nvPr/>
        </p:nvGrpSpPr>
        <p:grpSpPr bwMode="auto">
          <a:xfrm>
            <a:off x="7842250" y="1371600"/>
            <a:ext cx="1263650" cy="1454150"/>
            <a:chOff x="4964" y="864"/>
            <a:chExt cx="796" cy="916"/>
          </a:xfrm>
        </p:grpSpPr>
        <p:sp>
          <p:nvSpPr>
            <p:cNvPr id="63217" name="Oval 753"/>
            <p:cNvSpPr>
              <a:spLocks noChangeArrowheads="1"/>
            </p:cNvSpPr>
            <p:nvPr/>
          </p:nvSpPr>
          <p:spPr bwMode="auto">
            <a:xfrm>
              <a:off x="5305" y="864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18" name="Oval 754"/>
            <p:cNvSpPr>
              <a:spLocks noChangeArrowheads="1"/>
            </p:cNvSpPr>
            <p:nvPr/>
          </p:nvSpPr>
          <p:spPr bwMode="auto">
            <a:xfrm>
              <a:off x="5305" y="1085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3219" name="Oval 755"/>
            <p:cNvSpPr>
              <a:spLocks noChangeArrowheads="1"/>
            </p:cNvSpPr>
            <p:nvPr/>
          </p:nvSpPr>
          <p:spPr bwMode="auto">
            <a:xfrm>
              <a:off x="5078" y="1291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20" name="AutoShape 756"/>
            <p:cNvCxnSpPr>
              <a:cxnSpLocks noChangeAspect="1" noChangeShapeType="1"/>
              <a:stCxn id="63217" idx="4"/>
              <a:endCxn id="63218" idx="0"/>
            </p:cNvCxnSpPr>
            <p:nvPr/>
          </p:nvCxnSpPr>
          <p:spPr bwMode="auto">
            <a:xfrm>
              <a:off x="5363" y="979"/>
              <a:ext cx="0" cy="1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221" name="AutoShape 757"/>
            <p:cNvCxnSpPr>
              <a:cxnSpLocks noChangeShapeType="1"/>
              <a:stCxn id="63218" idx="4"/>
              <a:endCxn id="63219" idx="0"/>
            </p:cNvCxnSpPr>
            <p:nvPr/>
          </p:nvCxnSpPr>
          <p:spPr bwMode="auto">
            <a:xfrm flipH="1">
              <a:off x="5136" y="1200"/>
              <a:ext cx="227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2" name="Oval 758"/>
            <p:cNvSpPr>
              <a:spLocks noChangeArrowheads="1"/>
            </p:cNvSpPr>
            <p:nvPr/>
          </p:nvSpPr>
          <p:spPr bwMode="auto">
            <a:xfrm>
              <a:off x="5532" y="1291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23" name="AutoShape 759"/>
            <p:cNvCxnSpPr>
              <a:cxnSpLocks noChangeShapeType="1"/>
              <a:stCxn id="63218" idx="4"/>
              <a:endCxn id="63222" idx="0"/>
            </p:cNvCxnSpPr>
            <p:nvPr/>
          </p:nvCxnSpPr>
          <p:spPr bwMode="auto">
            <a:xfrm>
              <a:off x="5363" y="1200"/>
              <a:ext cx="227" cy="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4" name="Oval 760"/>
            <p:cNvSpPr>
              <a:spLocks noChangeArrowheads="1"/>
            </p:cNvSpPr>
            <p:nvPr/>
          </p:nvSpPr>
          <p:spPr bwMode="auto">
            <a:xfrm>
              <a:off x="4964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25" name="AutoShape 761"/>
            <p:cNvCxnSpPr>
              <a:cxnSpLocks noChangeShapeType="1"/>
              <a:stCxn id="63219" idx="4"/>
              <a:endCxn id="63224" idx="0"/>
            </p:cNvCxnSpPr>
            <p:nvPr/>
          </p:nvCxnSpPr>
          <p:spPr bwMode="auto">
            <a:xfrm flipH="1">
              <a:off x="5022" y="1406"/>
              <a:ext cx="114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6" name="Oval 762"/>
            <p:cNvSpPr>
              <a:spLocks noChangeArrowheads="1"/>
            </p:cNvSpPr>
            <p:nvPr/>
          </p:nvSpPr>
          <p:spPr bwMode="auto">
            <a:xfrm>
              <a:off x="5191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27" name="AutoShape 763"/>
            <p:cNvCxnSpPr>
              <a:cxnSpLocks noChangeShapeType="1"/>
              <a:stCxn id="63219" idx="4"/>
              <a:endCxn id="63226" idx="0"/>
            </p:cNvCxnSpPr>
            <p:nvPr/>
          </p:nvCxnSpPr>
          <p:spPr bwMode="auto">
            <a:xfrm>
              <a:off x="5136" y="1406"/>
              <a:ext cx="113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28" name="Oval 764"/>
            <p:cNvSpPr>
              <a:spLocks noChangeArrowheads="1"/>
            </p:cNvSpPr>
            <p:nvPr/>
          </p:nvSpPr>
          <p:spPr bwMode="auto">
            <a:xfrm>
              <a:off x="5418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29" name="AutoShape 765"/>
            <p:cNvCxnSpPr>
              <a:cxnSpLocks noChangeShapeType="1"/>
              <a:stCxn id="63222" idx="4"/>
              <a:endCxn id="63228" idx="0"/>
            </p:cNvCxnSpPr>
            <p:nvPr/>
          </p:nvCxnSpPr>
          <p:spPr bwMode="auto">
            <a:xfrm flipH="1">
              <a:off x="5476" y="1406"/>
              <a:ext cx="114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0" name="Oval 766"/>
            <p:cNvSpPr>
              <a:spLocks noChangeArrowheads="1"/>
            </p:cNvSpPr>
            <p:nvPr/>
          </p:nvSpPr>
          <p:spPr bwMode="auto">
            <a:xfrm>
              <a:off x="5645" y="1488"/>
              <a:ext cx="115" cy="11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31" name="AutoShape 767"/>
            <p:cNvCxnSpPr>
              <a:cxnSpLocks noChangeShapeType="1"/>
              <a:stCxn id="63222" idx="4"/>
              <a:endCxn id="63230" idx="0"/>
            </p:cNvCxnSpPr>
            <p:nvPr/>
          </p:nvCxnSpPr>
          <p:spPr bwMode="auto">
            <a:xfrm>
              <a:off x="5590" y="1406"/>
              <a:ext cx="113" cy="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2" name="Text Box 768"/>
            <p:cNvSpPr txBox="1">
              <a:spLocks noChangeArrowheads="1"/>
            </p:cNvSpPr>
            <p:nvPr/>
          </p:nvSpPr>
          <p:spPr bwMode="auto">
            <a:xfrm>
              <a:off x="5070" y="1607"/>
              <a:ext cx="5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pseudo tree</a:t>
              </a:r>
            </a:p>
          </p:txBody>
        </p:sp>
      </p:grpSp>
      <p:grpSp>
        <p:nvGrpSpPr>
          <p:cNvPr id="63005" name="Group 769"/>
          <p:cNvGrpSpPr>
            <a:grpSpLocks/>
          </p:cNvGrpSpPr>
          <p:nvPr/>
        </p:nvGrpSpPr>
        <p:grpSpPr bwMode="auto">
          <a:xfrm>
            <a:off x="7772400" y="3932238"/>
            <a:ext cx="496888" cy="1127125"/>
            <a:chOff x="4896" y="2477"/>
            <a:chExt cx="313" cy="710"/>
          </a:xfrm>
        </p:grpSpPr>
        <p:sp>
          <p:nvSpPr>
            <p:cNvPr id="63234" name="Oval 770"/>
            <p:cNvSpPr>
              <a:spLocks noChangeArrowheads="1"/>
            </p:cNvSpPr>
            <p:nvPr/>
          </p:nvSpPr>
          <p:spPr bwMode="auto">
            <a:xfrm>
              <a:off x="5010" y="247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35" name="Oval 771"/>
            <p:cNvSpPr>
              <a:spLocks noChangeArrowheads="1"/>
            </p:cNvSpPr>
            <p:nvPr/>
          </p:nvSpPr>
          <p:spPr bwMode="auto">
            <a:xfrm>
              <a:off x="5010" y="2698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36" name="AutoShape 772"/>
            <p:cNvCxnSpPr>
              <a:cxnSpLocks noChangeAspect="1" noChangeShapeType="1"/>
              <a:stCxn id="63234" idx="4"/>
              <a:endCxn id="63235" idx="0"/>
            </p:cNvCxnSpPr>
            <p:nvPr/>
          </p:nvCxnSpPr>
          <p:spPr bwMode="auto">
            <a:xfrm>
              <a:off x="5053" y="2563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7" name="Oval 773"/>
            <p:cNvSpPr>
              <a:spLocks noChangeArrowheads="1"/>
            </p:cNvSpPr>
            <p:nvPr/>
          </p:nvSpPr>
          <p:spPr bwMode="auto">
            <a:xfrm>
              <a:off x="5010" y="290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38" name="AutoShape 774"/>
            <p:cNvCxnSpPr>
              <a:cxnSpLocks noChangeShapeType="1"/>
              <a:stCxn id="63235" idx="4"/>
              <a:endCxn id="63237" idx="0"/>
            </p:cNvCxnSpPr>
            <p:nvPr/>
          </p:nvCxnSpPr>
          <p:spPr bwMode="auto">
            <a:xfrm>
              <a:off x="5053" y="2784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39" name="Oval 775"/>
            <p:cNvSpPr>
              <a:spLocks noChangeArrowheads="1"/>
            </p:cNvSpPr>
            <p:nvPr/>
          </p:nvSpPr>
          <p:spPr bwMode="auto">
            <a:xfrm>
              <a:off x="4896" y="3101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40" name="AutoShape 776"/>
            <p:cNvCxnSpPr>
              <a:cxnSpLocks noChangeShapeType="1"/>
              <a:stCxn id="63237" idx="4"/>
              <a:endCxn id="63239" idx="0"/>
            </p:cNvCxnSpPr>
            <p:nvPr/>
          </p:nvCxnSpPr>
          <p:spPr bwMode="auto">
            <a:xfrm flipH="1">
              <a:off x="4939" y="2990"/>
              <a:ext cx="114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41" name="Oval 777"/>
            <p:cNvSpPr>
              <a:spLocks noChangeArrowheads="1"/>
            </p:cNvSpPr>
            <p:nvPr/>
          </p:nvSpPr>
          <p:spPr bwMode="auto">
            <a:xfrm>
              <a:off x="5123" y="3101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42" name="AutoShape 778"/>
            <p:cNvCxnSpPr>
              <a:cxnSpLocks noChangeShapeType="1"/>
              <a:stCxn id="63237" idx="4"/>
              <a:endCxn id="63241" idx="0"/>
            </p:cNvCxnSpPr>
            <p:nvPr/>
          </p:nvCxnSpPr>
          <p:spPr bwMode="auto">
            <a:xfrm>
              <a:off x="5053" y="2990"/>
              <a:ext cx="11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14" name="Group 779"/>
          <p:cNvGrpSpPr>
            <a:grpSpLocks/>
          </p:cNvGrpSpPr>
          <p:nvPr/>
        </p:nvGrpSpPr>
        <p:grpSpPr bwMode="auto">
          <a:xfrm>
            <a:off x="1143000" y="5943600"/>
            <a:ext cx="136525" cy="493713"/>
            <a:chOff x="720" y="3744"/>
            <a:chExt cx="86" cy="311"/>
          </a:xfrm>
        </p:grpSpPr>
        <p:sp>
          <p:nvSpPr>
            <p:cNvPr id="63244" name="Oval 780"/>
            <p:cNvSpPr>
              <a:spLocks noChangeArrowheads="1"/>
            </p:cNvSpPr>
            <p:nvPr/>
          </p:nvSpPr>
          <p:spPr bwMode="auto">
            <a:xfrm>
              <a:off x="720" y="374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3245" name="Oval 781"/>
            <p:cNvSpPr>
              <a:spLocks noChangeArrowheads="1"/>
            </p:cNvSpPr>
            <p:nvPr/>
          </p:nvSpPr>
          <p:spPr bwMode="auto">
            <a:xfrm>
              <a:off x="720" y="3969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46" name="AutoShape 782"/>
            <p:cNvCxnSpPr>
              <a:cxnSpLocks noChangeAspect="1" noChangeShapeType="1"/>
              <a:stCxn id="63244" idx="4"/>
              <a:endCxn id="63245" idx="0"/>
            </p:cNvCxnSpPr>
            <p:nvPr/>
          </p:nvCxnSpPr>
          <p:spPr bwMode="auto">
            <a:xfrm>
              <a:off x="763" y="3830"/>
              <a:ext cx="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16" name="Group 783"/>
          <p:cNvGrpSpPr>
            <a:grpSpLocks/>
          </p:cNvGrpSpPr>
          <p:nvPr/>
        </p:nvGrpSpPr>
        <p:grpSpPr bwMode="auto">
          <a:xfrm>
            <a:off x="2495550" y="4124325"/>
            <a:ext cx="496888" cy="1127125"/>
            <a:chOff x="1572" y="2598"/>
            <a:chExt cx="313" cy="710"/>
          </a:xfrm>
        </p:grpSpPr>
        <p:sp>
          <p:nvSpPr>
            <p:cNvPr id="63248" name="Oval 784"/>
            <p:cNvSpPr>
              <a:spLocks noChangeArrowheads="1"/>
            </p:cNvSpPr>
            <p:nvPr/>
          </p:nvSpPr>
          <p:spPr bwMode="auto">
            <a:xfrm>
              <a:off x="1686" y="2598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49" name="Oval 785"/>
            <p:cNvSpPr>
              <a:spLocks noChangeArrowheads="1"/>
            </p:cNvSpPr>
            <p:nvPr/>
          </p:nvSpPr>
          <p:spPr bwMode="auto">
            <a:xfrm>
              <a:off x="1686" y="2819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50" name="AutoShape 786"/>
            <p:cNvCxnSpPr>
              <a:cxnSpLocks noChangeAspect="1" noChangeShapeType="1"/>
              <a:stCxn id="63248" idx="4"/>
              <a:endCxn id="63249" idx="0"/>
            </p:cNvCxnSpPr>
            <p:nvPr/>
          </p:nvCxnSpPr>
          <p:spPr bwMode="auto">
            <a:xfrm>
              <a:off x="1729" y="2684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1" name="Oval 787"/>
            <p:cNvSpPr>
              <a:spLocks noChangeArrowheads="1"/>
            </p:cNvSpPr>
            <p:nvPr/>
          </p:nvSpPr>
          <p:spPr bwMode="auto">
            <a:xfrm>
              <a:off x="1686" y="302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52" name="AutoShape 788"/>
            <p:cNvCxnSpPr>
              <a:cxnSpLocks noChangeShapeType="1"/>
              <a:stCxn id="63249" idx="4"/>
              <a:endCxn id="63251" idx="0"/>
            </p:cNvCxnSpPr>
            <p:nvPr/>
          </p:nvCxnSpPr>
          <p:spPr bwMode="auto">
            <a:xfrm>
              <a:off x="1729" y="2905"/>
              <a:ext cx="0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3" name="Oval 789"/>
            <p:cNvSpPr>
              <a:spLocks noChangeArrowheads="1"/>
            </p:cNvSpPr>
            <p:nvPr/>
          </p:nvSpPr>
          <p:spPr bwMode="auto">
            <a:xfrm>
              <a:off x="1572" y="322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54" name="AutoShape 790"/>
            <p:cNvCxnSpPr>
              <a:cxnSpLocks noChangeShapeType="1"/>
              <a:stCxn id="63251" idx="4"/>
              <a:endCxn id="63253" idx="0"/>
            </p:cNvCxnSpPr>
            <p:nvPr/>
          </p:nvCxnSpPr>
          <p:spPr bwMode="auto">
            <a:xfrm flipH="1">
              <a:off x="1615" y="3111"/>
              <a:ext cx="114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55" name="Oval 791"/>
            <p:cNvSpPr>
              <a:spLocks noChangeArrowheads="1"/>
            </p:cNvSpPr>
            <p:nvPr/>
          </p:nvSpPr>
          <p:spPr bwMode="auto">
            <a:xfrm>
              <a:off x="1799" y="3222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56" name="AutoShape 792"/>
            <p:cNvCxnSpPr>
              <a:cxnSpLocks noChangeShapeType="1"/>
              <a:stCxn id="63251" idx="4"/>
              <a:endCxn id="63255" idx="0"/>
            </p:cNvCxnSpPr>
            <p:nvPr/>
          </p:nvCxnSpPr>
          <p:spPr bwMode="auto">
            <a:xfrm>
              <a:off x="1729" y="3111"/>
              <a:ext cx="11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23" name="Group 793"/>
          <p:cNvGrpSpPr>
            <a:grpSpLocks/>
          </p:cNvGrpSpPr>
          <p:nvPr/>
        </p:nvGrpSpPr>
        <p:grpSpPr bwMode="auto">
          <a:xfrm>
            <a:off x="5326063" y="2163763"/>
            <a:ext cx="1017587" cy="1127125"/>
            <a:chOff x="3355" y="1363"/>
            <a:chExt cx="641" cy="710"/>
          </a:xfrm>
        </p:grpSpPr>
        <p:sp>
          <p:nvSpPr>
            <p:cNvPr id="63258" name="Oval 794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59" name="Oval 795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3260" name="Oval 796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3261" name="AutoShape 797"/>
            <p:cNvCxnSpPr>
              <a:cxnSpLocks noChangeAspect="1" noChangeShapeType="1"/>
              <a:stCxn id="63258" idx="4"/>
              <a:endCxn id="63259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262" name="AutoShape 798"/>
            <p:cNvCxnSpPr>
              <a:cxnSpLocks noChangeShapeType="1"/>
              <a:stCxn id="63259" idx="4"/>
              <a:endCxn id="63260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3" name="Oval 799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64" name="AutoShape 800"/>
            <p:cNvCxnSpPr>
              <a:cxnSpLocks noChangeShapeType="1"/>
              <a:stCxn id="63259" idx="4"/>
              <a:endCxn id="63263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5" name="Oval 801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3266" name="AutoShape 802"/>
            <p:cNvCxnSpPr>
              <a:cxnSpLocks noChangeShapeType="1"/>
              <a:stCxn id="63260" idx="4"/>
              <a:endCxn id="63265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7" name="Oval 803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68" name="AutoShape 804"/>
            <p:cNvCxnSpPr>
              <a:cxnSpLocks noChangeShapeType="1"/>
              <a:stCxn id="63260" idx="4"/>
              <a:endCxn id="63267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69" name="Oval 805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70" name="AutoShape 806"/>
            <p:cNvCxnSpPr>
              <a:cxnSpLocks noChangeShapeType="1"/>
              <a:stCxn id="63263" idx="4"/>
              <a:endCxn id="63269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1" name="Oval 807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3272" name="AutoShape 808"/>
            <p:cNvCxnSpPr>
              <a:cxnSpLocks noChangeShapeType="1"/>
              <a:stCxn id="63263" idx="4"/>
              <a:endCxn id="63271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25" name="Group 809"/>
          <p:cNvGrpSpPr>
            <a:grpSpLocks/>
          </p:cNvGrpSpPr>
          <p:nvPr/>
        </p:nvGrpSpPr>
        <p:grpSpPr bwMode="auto">
          <a:xfrm>
            <a:off x="6243638" y="5741988"/>
            <a:ext cx="138112" cy="1041400"/>
            <a:chOff x="4009" y="3635"/>
            <a:chExt cx="87" cy="656"/>
          </a:xfrm>
        </p:grpSpPr>
        <p:sp>
          <p:nvSpPr>
            <p:cNvPr id="63274" name="Oval 810"/>
            <p:cNvSpPr>
              <a:spLocks noChangeArrowheads="1"/>
            </p:cNvSpPr>
            <p:nvPr/>
          </p:nvSpPr>
          <p:spPr bwMode="auto">
            <a:xfrm>
              <a:off x="4009" y="363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3275" name="Oval 811"/>
            <p:cNvSpPr>
              <a:spLocks noChangeArrowheads="1"/>
            </p:cNvSpPr>
            <p:nvPr/>
          </p:nvSpPr>
          <p:spPr bwMode="auto">
            <a:xfrm>
              <a:off x="4009" y="382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3276" name="AutoShape 812"/>
            <p:cNvCxnSpPr>
              <a:cxnSpLocks noChangeAspect="1" noChangeShapeType="1"/>
              <a:stCxn id="63274" idx="4"/>
              <a:endCxn id="63275" idx="0"/>
            </p:cNvCxnSpPr>
            <p:nvPr/>
          </p:nvCxnSpPr>
          <p:spPr bwMode="auto">
            <a:xfrm>
              <a:off x="4052" y="3721"/>
              <a:ext cx="0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7" name="Oval 813"/>
            <p:cNvSpPr>
              <a:spLocks noChangeArrowheads="1"/>
            </p:cNvSpPr>
            <p:nvPr/>
          </p:nvSpPr>
          <p:spPr bwMode="auto">
            <a:xfrm>
              <a:off x="4009" y="401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3278" name="AutoShape 814"/>
            <p:cNvCxnSpPr>
              <a:cxnSpLocks noChangeShapeType="1"/>
              <a:stCxn id="63275" idx="4"/>
              <a:endCxn id="63277" idx="0"/>
            </p:cNvCxnSpPr>
            <p:nvPr/>
          </p:nvCxnSpPr>
          <p:spPr bwMode="auto">
            <a:xfrm>
              <a:off x="4052" y="3911"/>
              <a:ext cx="0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79" name="Oval 815"/>
            <p:cNvSpPr>
              <a:spLocks noChangeArrowheads="1"/>
            </p:cNvSpPr>
            <p:nvPr/>
          </p:nvSpPr>
          <p:spPr bwMode="auto">
            <a:xfrm>
              <a:off x="4010" y="420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3280" name="AutoShape 816"/>
            <p:cNvCxnSpPr>
              <a:cxnSpLocks noChangeShapeType="1"/>
              <a:stCxn id="63277" idx="4"/>
              <a:endCxn id="63279" idx="0"/>
            </p:cNvCxnSpPr>
            <p:nvPr/>
          </p:nvCxnSpPr>
          <p:spPr bwMode="auto">
            <a:xfrm>
              <a:off x="4052" y="4101"/>
              <a:ext cx="1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3035" name="Group 817"/>
          <p:cNvGrpSpPr>
            <a:grpSpLocks/>
          </p:cNvGrpSpPr>
          <p:nvPr/>
        </p:nvGrpSpPr>
        <p:grpSpPr bwMode="auto">
          <a:xfrm>
            <a:off x="3209925" y="5789613"/>
            <a:ext cx="136525" cy="858837"/>
            <a:chOff x="2016" y="3510"/>
            <a:chExt cx="86" cy="541"/>
          </a:xfrm>
        </p:grpSpPr>
        <p:sp>
          <p:nvSpPr>
            <p:cNvPr id="63282" name="Oval 818"/>
            <p:cNvSpPr>
              <a:spLocks noChangeArrowheads="1"/>
            </p:cNvSpPr>
            <p:nvPr/>
          </p:nvSpPr>
          <p:spPr bwMode="auto">
            <a:xfrm>
              <a:off x="2016" y="373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3283" name="Oval 819"/>
            <p:cNvSpPr>
              <a:spLocks noChangeArrowheads="1"/>
            </p:cNvSpPr>
            <p:nvPr/>
          </p:nvSpPr>
          <p:spPr bwMode="auto">
            <a:xfrm>
              <a:off x="2016" y="3965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3284" name="AutoShape 820"/>
            <p:cNvCxnSpPr>
              <a:cxnSpLocks noChangeAspect="1" noChangeShapeType="1"/>
              <a:stCxn id="63282" idx="4"/>
              <a:endCxn id="63283" idx="0"/>
            </p:cNvCxnSpPr>
            <p:nvPr/>
          </p:nvCxnSpPr>
          <p:spPr bwMode="auto">
            <a:xfrm>
              <a:off x="2059" y="3823"/>
              <a:ext cx="0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285" name="Oval 821"/>
            <p:cNvSpPr>
              <a:spLocks noChangeArrowheads="1"/>
            </p:cNvSpPr>
            <p:nvPr/>
          </p:nvSpPr>
          <p:spPr bwMode="auto">
            <a:xfrm>
              <a:off x="2016" y="351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3286" name="AutoShape 822"/>
            <p:cNvCxnSpPr>
              <a:cxnSpLocks noChangeAspect="1" noChangeShapeType="1"/>
              <a:stCxn id="63285" idx="4"/>
              <a:endCxn id="63282" idx="0"/>
            </p:cNvCxnSpPr>
            <p:nvPr/>
          </p:nvCxnSpPr>
          <p:spPr bwMode="auto">
            <a:xfrm>
              <a:off x="2059" y="3596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3287" name="Text Box 823"/>
          <p:cNvSpPr txBox="1">
            <a:spLocks noChangeArrowheads="1"/>
          </p:cNvSpPr>
          <p:nvPr/>
        </p:nvSpPr>
        <p:spPr bwMode="auto">
          <a:xfrm>
            <a:off x="3762375" y="209550"/>
            <a:ext cx="538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l" defTabSz="1463675" eaLnBrk="1" hangingPunct="1"/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(f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 h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</a:t>
            </a:r>
            <a:r>
              <a:rPr lang="pt-BR" sz="2400" b="1" dirty="0">
                <a:latin typeface="Times New Roman" pitchFamily="18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latin typeface="Times New Roman" pitchFamily="18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!h)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(a#b#g)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(f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g)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endParaRPr lang="pt-BR" sz="24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defTabSz="1463675" eaLnBrk="1" hangingPunct="1"/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(b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f)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(a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e)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(c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e)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(c#d)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(b 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∨</a:t>
            </a:r>
            <a:r>
              <a:rPr lang="pt-BR" sz="2400" b="1" dirty="0">
                <a:solidFill>
                  <a:schemeClr val="tx2"/>
                </a:solidFill>
                <a:latin typeface="Times New Roman" pitchFamily="18" charset="0"/>
              </a:rPr>
              <a:t> c)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6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6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(continued)</a:t>
            </a:r>
          </a:p>
        </p:txBody>
      </p:sp>
      <p:sp>
        <p:nvSpPr>
          <p:cNvPr id="43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D0A38625-9D7B-4956-BD59-DC8BE252D384}" type="slidenum">
              <a:rPr lang="en-US"/>
              <a:pPr algn="r"/>
              <a:t>24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47925" y="5114925"/>
            <a:ext cx="4000500" cy="1600200"/>
            <a:chOff x="1176" y="3152"/>
            <a:chExt cx="2520" cy="1008"/>
          </a:xfrm>
        </p:grpSpPr>
        <p:sp>
          <p:nvSpPr>
            <p:cNvPr id="64515" name="Text Box 3"/>
            <p:cNvSpPr txBox="1">
              <a:spLocks noChangeArrowheads="1"/>
            </p:cNvSpPr>
            <p:nvPr/>
          </p:nvSpPr>
          <p:spPr bwMode="auto">
            <a:xfrm>
              <a:off x="1176" y="3610"/>
              <a:ext cx="1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B</a:t>
              </a:r>
            </a:p>
          </p:txBody>
        </p:sp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>
              <a:off x="1344" y="3152"/>
              <a:ext cx="2352" cy="100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905000" y="1600200"/>
            <a:ext cx="5076825" cy="2819400"/>
            <a:chOff x="834" y="1008"/>
            <a:chExt cx="3198" cy="1776"/>
          </a:xfrm>
        </p:grpSpPr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834" y="1819"/>
              <a:ext cx="1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A</a:t>
              </a:r>
            </a:p>
          </p:txBody>
        </p:sp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>
              <a:off x="1008" y="1008"/>
              <a:ext cx="3024" cy="17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05350" y="4581525"/>
            <a:ext cx="382588" cy="349250"/>
            <a:chOff x="2771" y="1356"/>
            <a:chExt cx="241" cy="220"/>
          </a:xfrm>
        </p:grpSpPr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H="1" flipV="1">
              <a:off x="2771" y="1356"/>
              <a:ext cx="0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Text Box 11"/>
            <p:cNvSpPr txBox="1">
              <a:spLocks noChangeArrowheads="1"/>
            </p:cNvSpPr>
            <p:nvPr/>
          </p:nvSpPr>
          <p:spPr bwMode="auto">
            <a:xfrm>
              <a:off x="2772" y="138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algn="l" defTabSz="1463675" eaLnBrk="1" hangingPunct="1"/>
              <a:r>
                <a:rPr lang="en-US" sz="1400" i="1">
                  <a:latin typeface="Times New Roman" pitchFamily="18" charset="0"/>
                </a:rPr>
                <a:t>m</a:t>
              </a:r>
              <a:r>
                <a:rPr lang="en-US" sz="1400" i="1" baseline="-25000">
                  <a:latin typeface="Times New Roman" pitchFamily="18" charset="0"/>
                </a:rPr>
                <a:t>7</a:t>
              </a:r>
              <a:endParaRPr lang="en-US" sz="1400" i="1">
                <a:latin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619625" y="5151438"/>
            <a:ext cx="1781175" cy="1589087"/>
            <a:chOff x="2688" y="1069"/>
            <a:chExt cx="1122" cy="1001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054" y="1069"/>
              <a:ext cx="146" cy="133"/>
              <a:chOff x="2784" y="1987"/>
              <a:chExt cx="173" cy="173"/>
            </a:xfrm>
          </p:grpSpPr>
          <p:sp>
            <p:nvSpPr>
              <p:cNvPr id="64526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4528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529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30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31" name="AutoShape 19"/>
                <p:cNvCxnSpPr>
                  <a:cxnSpLocks noChangeAspect="1" noChangeShapeType="1"/>
                  <a:stCxn id="64528" idx="4"/>
                  <a:endCxn id="645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32" name="AutoShape 20"/>
                <p:cNvCxnSpPr>
                  <a:cxnSpLocks noChangeAspect="1" noChangeShapeType="1"/>
                  <a:stCxn id="64528" idx="4"/>
                  <a:endCxn id="645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2810" y="1219"/>
              <a:ext cx="146" cy="133"/>
              <a:chOff x="2640" y="2275"/>
              <a:chExt cx="173" cy="173"/>
            </a:xfrm>
          </p:grpSpPr>
          <p:sp>
            <p:nvSpPr>
              <p:cNvPr id="64534" name="AutoShape 2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36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537" name="Rectangle 2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38" name="Rectangl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39" name="AutoShape 27"/>
                <p:cNvCxnSpPr>
                  <a:cxnSpLocks noChangeAspect="1" noChangeShapeType="1"/>
                  <a:stCxn id="64536" idx="4"/>
                  <a:endCxn id="645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40" name="AutoShape 28"/>
                <p:cNvCxnSpPr>
                  <a:cxnSpLocks noChangeAspect="1" noChangeShapeType="1"/>
                  <a:stCxn id="64536" idx="4"/>
                  <a:endCxn id="645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41" name="AutoShape 29"/>
            <p:cNvCxnSpPr>
              <a:cxnSpLocks noChangeAspect="1" noChangeShapeType="1"/>
              <a:stCxn id="64534" idx="0"/>
              <a:endCxn id="64529" idx="2"/>
            </p:cNvCxnSpPr>
            <p:nvPr/>
          </p:nvCxnSpPr>
          <p:spPr bwMode="auto">
            <a:xfrm flipV="1">
              <a:off x="2883" y="1200"/>
              <a:ext cx="205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42" name="AutoShape 30"/>
            <p:cNvCxnSpPr>
              <a:cxnSpLocks noChangeAspect="1" noChangeShapeType="1"/>
              <a:stCxn id="64544" idx="0"/>
              <a:endCxn id="64537" idx="2"/>
            </p:cNvCxnSpPr>
            <p:nvPr/>
          </p:nvCxnSpPr>
          <p:spPr bwMode="auto">
            <a:xfrm flipV="1">
              <a:off x="2761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2688" y="1385"/>
              <a:ext cx="146" cy="133"/>
              <a:chOff x="2640" y="2275"/>
              <a:chExt cx="173" cy="173"/>
            </a:xfrm>
          </p:grpSpPr>
          <p:sp>
            <p:nvSpPr>
              <p:cNvPr id="64544" name="AutoShape 3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46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547" name="Rectangle 3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48" name="Rectangle 3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49" name="AutoShape 37"/>
                <p:cNvCxnSpPr>
                  <a:cxnSpLocks noChangeAspect="1" noChangeShapeType="1"/>
                  <a:stCxn id="64546" idx="4"/>
                  <a:endCxn id="6454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50" name="AutoShape 38"/>
                <p:cNvCxnSpPr>
                  <a:cxnSpLocks noChangeAspect="1" noChangeShapeType="1"/>
                  <a:stCxn id="64546" idx="4"/>
                  <a:endCxn id="6454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51" name="AutoShape 39"/>
            <p:cNvCxnSpPr>
              <a:cxnSpLocks noChangeAspect="1" noChangeShapeType="1"/>
              <a:stCxn id="64638" idx="0"/>
              <a:endCxn id="64547" idx="2"/>
            </p:cNvCxnSpPr>
            <p:nvPr/>
          </p:nvCxnSpPr>
          <p:spPr bwMode="auto">
            <a:xfrm flipH="1" flipV="1">
              <a:off x="2722" y="1516"/>
              <a:ext cx="3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3044" y="1655"/>
              <a:ext cx="147" cy="133"/>
              <a:chOff x="2640" y="2275"/>
              <a:chExt cx="173" cy="173"/>
            </a:xfrm>
          </p:grpSpPr>
          <p:sp>
            <p:nvSpPr>
              <p:cNvPr id="64553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55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556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57" name="Rectangl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58" name="AutoShape 46"/>
                <p:cNvCxnSpPr>
                  <a:cxnSpLocks noChangeAspect="1" noChangeShapeType="1"/>
                  <a:stCxn id="64555" idx="4"/>
                  <a:endCxn id="6455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59" name="AutoShape 47"/>
                <p:cNvCxnSpPr>
                  <a:cxnSpLocks noChangeAspect="1" noChangeShapeType="1"/>
                  <a:stCxn id="64555" idx="4"/>
                  <a:endCxn id="6455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60" name="AutoShape 48"/>
            <p:cNvCxnSpPr>
              <a:cxnSpLocks noChangeAspect="1" noChangeShapeType="1"/>
              <a:stCxn id="64553" idx="0"/>
              <a:endCxn id="64548" idx="2"/>
            </p:cNvCxnSpPr>
            <p:nvPr/>
          </p:nvCxnSpPr>
          <p:spPr bwMode="auto">
            <a:xfrm flipH="1" flipV="1">
              <a:off x="2803" y="1516"/>
              <a:ext cx="31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61" name="AutoShape 49"/>
            <p:cNvCxnSpPr>
              <a:cxnSpLocks noChangeAspect="1" noChangeShapeType="1"/>
              <a:stCxn id="64565" idx="0"/>
              <a:endCxn id="64548" idx="2"/>
            </p:cNvCxnSpPr>
            <p:nvPr/>
          </p:nvCxnSpPr>
          <p:spPr bwMode="auto">
            <a:xfrm flipH="1" flipV="1">
              <a:off x="2803" y="1516"/>
              <a:ext cx="73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62" name="AutoShape 50"/>
            <p:cNvCxnSpPr>
              <a:cxnSpLocks noChangeAspect="1" noChangeShapeType="1"/>
              <a:stCxn id="64638" idx="0"/>
              <a:endCxn id="64556" idx="2"/>
            </p:cNvCxnSpPr>
            <p:nvPr/>
          </p:nvCxnSpPr>
          <p:spPr bwMode="auto">
            <a:xfrm flipV="1">
              <a:off x="2761" y="1786"/>
              <a:ext cx="31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63" name="AutoShape 51"/>
            <p:cNvCxnSpPr>
              <a:cxnSpLocks noChangeAspect="1" noChangeShapeType="1"/>
              <a:stCxn id="64639" idx="0"/>
              <a:endCxn id="64557" idx="2"/>
            </p:cNvCxnSpPr>
            <p:nvPr/>
          </p:nvCxnSpPr>
          <p:spPr bwMode="auto">
            <a:xfrm flipH="1" flipV="1">
              <a:off x="315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3460" y="1655"/>
              <a:ext cx="147" cy="133"/>
              <a:chOff x="2640" y="2275"/>
              <a:chExt cx="173" cy="173"/>
            </a:xfrm>
          </p:grpSpPr>
          <p:sp>
            <p:nvSpPr>
              <p:cNvPr id="64565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5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67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568" name="Rectangle 5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69" name="Rectangle 5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70" name="AutoShape 58"/>
                <p:cNvCxnSpPr>
                  <a:cxnSpLocks noChangeAspect="1" noChangeShapeType="1"/>
                  <a:stCxn id="64567" idx="4"/>
                  <a:endCxn id="6456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71" name="AutoShape 59"/>
                <p:cNvCxnSpPr>
                  <a:cxnSpLocks noChangeAspect="1" noChangeShapeType="1"/>
                  <a:stCxn id="64567" idx="4"/>
                  <a:endCxn id="6456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72" name="AutoShape 60"/>
            <p:cNvCxnSpPr>
              <a:cxnSpLocks noChangeAspect="1" noChangeShapeType="1"/>
              <a:stCxn id="64639" idx="0"/>
              <a:endCxn id="64568" idx="2"/>
            </p:cNvCxnSpPr>
            <p:nvPr/>
          </p:nvCxnSpPr>
          <p:spPr bwMode="auto">
            <a:xfrm flipV="1">
              <a:off x="3469" y="1786"/>
              <a:ext cx="25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73" name="AutoShape 61"/>
            <p:cNvCxnSpPr>
              <a:cxnSpLocks noChangeAspect="1" noChangeShapeType="1"/>
              <a:stCxn id="64638" idx="0"/>
              <a:endCxn id="64569" idx="2"/>
            </p:cNvCxnSpPr>
            <p:nvPr/>
          </p:nvCxnSpPr>
          <p:spPr bwMode="auto">
            <a:xfrm flipV="1">
              <a:off x="2761" y="1786"/>
              <a:ext cx="81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74" name="AutoShape 62"/>
            <p:cNvCxnSpPr>
              <a:cxnSpLocks noChangeAspect="1" noChangeShapeType="1"/>
              <a:stCxn id="64576" idx="0"/>
              <a:endCxn id="64538" idx="2"/>
            </p:cNvCxnSpPr>
            <p:nvPr/>
          </p:nvCxnSpPr>
          <p:spPr bwMode="auto">
            <a:xfrm flipH="1" flipV="1">
              <a:off x="2925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2932" y="1385"/>
              <a:ext cx="146" cy="133"/>
              <a:chOff x="2640" y="2275"/>
              <a:chExt cx="173" cy="173"/>
            </a:xfrm>
          </p:grpSpPr>
          <p:sp>
            <p:nvSpPr>
              <p:cNvPr id="64576" name="AutoShape 64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65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78" name="Oval 6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579" name="Rectangl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80" name="Rectangl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81" name="AutoShape 69"/>
                <p:cNvCxnSpPr>
                  <a:cxnSpLocks noChangeAspect="1" noChangeShapeType="1"/>
                  <a:stCxn id="64578" idx="4"/>
                  <a:endCxn id="6457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82" name="AutoShape 70"/>
                <p:cNvCxnSpPr>
                  <a:cxnSpLocks noChangeAspect="1" noChangeShapeType="1"/>
                  <a:stCxn id="64578" idx="4"/>
                  <a:endCxn id="6458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83" name="AutoShape 71"/>
            <p:cNvCxnSpPr>
              <a:cxnSpLocks noChangeAspect="1" noChangeShapeType="1"/>
              <a:stCxn id="64638" idx="0"/>
              <a:endCxn id="64579" idx="2"/>
            </p:cNvCxnSpPr>
            <p:nvPr/>
          </p:nvCxnSpPr>
          <p:spPr bwMode="auto">
            <a:xfrm flipV="1">
              <a:off x="2761" y="1516"/>
              <a:ext cx="205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18" name="Group 72"/>
            <p:cNvGrpSpPr>
              <a:grpSpLocks/>
            </p:cNvGrpSpPr>
            <p:nvPr/>
          </p:nvGrpSpPr>
          <p:grpSpPr bwMode="auto">
            <a:xfrm>
              <a:off x="3264" y="1655"/>
              <a:ext cx="146" cy="133"/>
              <a:chOff x="2640" y="2275"/>
              <a:chExt cx="173" cy="173"/>
            </a:xfrm>
          </p:grpSpPr>
          <p:sp>
            <p:nvSpPr>
              <p:cNvPr id="64585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7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87" name="Oval 7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588" name="Rectangl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589" name="Rectangl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590" name="AutoShape 78"/>
                <p:cNvCxnSpPr>
                  <a:cxnSpLocks noChangeAspect="1" noChangeShapeType="1"/>
                  <a:stCxn id="64587" idx="4"/>
                  <a:endCxn id="6458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591" name="AutoShape 79"/>
                <p:cNvCxnSpPr>
                  <a:cxnSpLocks noChangeAspect="1" noChangeShapeType="1"/>
                  <a:stCxn id="64587" idx="4"/>
                  <a:endCxn id="6458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592" name="AutoShape 80"/>
            <p:cNvCxnSpPr>
              <a:cxnSpLocks noChangeAspect="1" noChangeShapeType="1"/>
              <a:stCxn id="64585" idx="0"/>
              <a:endCxn id="64580" idx="2"/>
            </p:cNvCxnSpPr>
            <p:nvPr/>
          </p:nvCxnSpPr>
          <p:spPr bwMode="auto">
            <a:xfrm flipH="1" flipV="1">
              <a:off x="3047" y="1516"/>
              <a:ext cx="29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93" name="AutoShape 81"/>
            <p:cNvCxnSpPr>
              <a:cxnSpLocks noChangeAspect="1" noChangeShapeType="1"/>
              <a:stCxn id="64565" idx="0"/>
              <a:endCxn id="64580" idx="2"/>
            </p:cNvCxnSpPr>
            <p:nvPr/>
          </p:nvCxnSpPr>
          <p:spPr bwMode="auto">
            <a:xfrm flipH="1" flipV="1">
              <a:off x="3047" y="1516"/>
              <a:ext cx="48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594" name="AutoShape 82"/>
            <p:cNvCxnSpPr>
              <a:cxnSpLocks noChangeAspect="1" noChangeShapeType="1"/>
              <a:stCxn id="64639" idx="0"/>
              <a:endCxn id="64588" idx="2"/>
            </p:cNvCxnSpPr>
            <p:nvPr/>
          </p:nvCxnSpPr>
          <p:spPr bwMode="auto">
            <a:xfrm flipH="1" flipV="1">
              <a:off x="3298" y="1786"/>
              <a:ext cx="17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595" name="AutoShape 83"/>
            <p:cNvCxnSpPr>
              <a:cxnSpLocks noChangeAspect="1" noChangeShapeType="1"/>
              <a:stCxn id="64638" idx="0"/>
              <a:endCxn id="64589" idx="2"/>
            </p:cNvCxnSpPr>
            <p:nvPr/>
          </p:nvCxnSpPr>
          <p:spPr bwMode="auto">
            <a:xfrm flipV="1">
              <a:off x="2761" y="1786"/>
              <a:ext cx="618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20" name="Group 84"/>
            <p:cNvGrpSpPr>
              <a:grpSpLocks/>
            </p:cNvGrpSpPr>
            <p:nvPr/>
          </p:nvGrpSpPr>
          <p:grpSpPr bwMode="auto">
            <a:xfrm>
              <a:off x="3298" y="1219"/>
              <a:ext cx="146" cy="133"/>
              <a:chOff x="2640" y="2275"/>
              <a:chExt cx="173" cy="173"/>
            </a:xfrm>
          </p:grpSpPr>
          <p:sp>
            <p:nvSpPr>
              <p:cNvPr id="64597" name="AutoShape 8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" name="Group 8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599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600" name="Rectangl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01" name="Rectangl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02" name="AutoShape 90"/>
                <p:cNvCxnSpPr>
                  <a:cxnSpLocks noChangeAspect="1" noChangeShapeType="1"/>
                  <a:stCxn id="64599" idx="4"/>
                  <a:endCxn id="646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03" name="AutoShape 91"/>
                <p:cNvCxnSpPr>
                  <a:cxnSpLocks noChangeAspect="1" noChangeShapeType="1"/>
                  <a:stCxn id="64599" idx="4"/>
                  <a:endCxn id="646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04" name="AutoShape 92"/>
            <p:cNvCxnSpPr>
              <a:cxnSpLocks noChangeAspect="1" noChangeShapeType="1"/>
              <a:stCxn id="64597" idx="0"/>
              <a:endCxn id="64530" idx="2"/>
            </p:cNvCxnSpPr>
            <p:nvPr/>
          </p:nvCxnSpPr>
          <p:spPr bwMode="auto">
            <a:xfrm flipH="1" flipV="1">
              <a:off x="3169" y="1200"/>
              <a:ext cx="202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05" name="AutoShape 93"/>
            <p:cNvCxnSpPr>
              <a:cxnSpLocks noChangeAspect="1" noChangeShapeType="1"/>
              <a:stCxn id="64607" idx="0"/>
              <a:endCxn id="64600" idx="2"/>
            </p:cNvCxnSpPr>
            <p:nvPr/>
          </p:nvCxnSpPr>
          <p:spPr bwMode="auto">
            <a:xfrm flipV="1">
              <a:off x="3249" y="1350"/>
              <a:ext cx="83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176" y="1385"/>
              <a:ext cx="146" cy="133"/>
              <a:chOff x="2640" y="2275"/>
              <a:chExt cx="173" cy="173"/>
            </a:xfrm>
          </p:grpSpPr>
          <p:sp>
            <p:nvSpPr>
              <p:cNvPr id="64607" name="AutoShape 95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" name="Group 96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09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610" name="Rectangle 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11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12" name="AutoShape 100"/>
                <p:cNvCxnSpPr>
                  <a:cxnSpLocks noChangeAspect="1" noChangeShapeType="1"/>
                  <a:stCxn id="64609" idx="4"/>
                  <a:endCxn id="646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13" name="AutoShape 101"/>
                <p:cNvCxnSpPr>
                  <a:cxnSpLocks noChangeAspect="1" noChangeShapeType="1"/>
                  <a:stCxn id="64609" idx="4"/>
                  <a:endCxn id="646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14" name="AutoShape 102"/>
            <p:cNvCxnSpPr>
              <a:cxnSpLocks noChangeAspect="1" noChangeShapeType="1"/>
              <a:stCxn id="64638" idx="0"/>
              <a:endCxn id="64610" idx="2"/>
            </p:cNvCxnSpPr>
            <p:nvPr/>
          </p:nvCxnSpPr>
          <p:spPr bwMode="auto">
            <a:xfrm flipV="1">
              <a:off x="2761" y="1516"/>
              <a:ext cx="449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15" name="AutoShape 103"/>
            <p:cNvCxnSpPr>
              <a:cxnSpLocks noChangeAspect="1" noChangeShapeType="1"/>
              <a:stCxn id="64585" idx="0"/>
              <a:endCxn id="64611" idx="2"/>
            </p:cNvCxnSpPr>
            <p:nvPr/>
          </p:nvCxnSpPr>
          <p:spPr bwMode="auto">
            <a:xfrm flipH="1" flipV="1">
              <a:off x="3291" y="1516"/>
              <a:ext cx="4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16" name="AutoShape 104"/>
            <p:cNvCxnSpPr>
              <a:cxnSpLocks noChangeAspect="1" noChangeShapeType="1"/>
              <a:stCxn id="64618" idx="0"/>
              <a:endCxn id="64601" idx="2"/>
            </p:cNvCxnSpPr>
            <p:nvPr/>
          </p:nvCxnSpPr>
          <p:spPr bwMode="auto">
            <a:xfrm flipH="1" flipV="1">
              <a:off x="3413" y="1350"/>
              <a:ext cx="8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24" name="Group 105"/>
            <p:cNvGrpSpPr>
              <a:grpSpLocks/>
            </p:cNvGrpSpPr>
            <p:nvPr/>
          </p:nvGrpSpPr>
          <p:grpSpPr bwMode="auto">
            <a:xfrm>
              <a:off x="3420" y="1385"/>
              <a:ext cx="146" cy="133"/>
              <a:chOff x="2640" y="2275"/>
              <a:chExt cx="173" cy="173"/>
            </a:xfrm>
          </p:grpSpPr>
          <p:sp>
            <p:nvSpPr>
              <p:cNvPr id="64618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" name="Group 10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20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621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22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23" name="AutoShape 111"/>
                <p:cNvCxnSpPr>
                  <a:cxnSpLocks noChangeAspect="1" noChangeShapeType="1"/>
                  <a:stCxn id="64620" idx="4"/>
                  <a:endCxn id="6462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24" name="AutoShape 112"/>
                <p:cNvCxnSpPr>
                  <a:cxnSpLocks noChangeAspect="1" noChangeShapeType="1"/>
                  <a:stCxn id="64620" idx="4"/>
                  <a:endCxn id="6462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25" name="AutoShape 113"/>
            <p:cNvCxnSpPr>
              <a:cxnSpLocks noChangeAspect="1" noChangeShapeType="1"/>
              <a:stCxn id="64553" idx="0"/>
              <a:endCxn id="64621" idx="2"/>
            </p:cNvCxnSpPr>
            <p:nvPr/>
          </p:nvCxnSpPr>
          <p:spPr bwMode="auto">
            <a:xfrm flipV="1">
              <a:off x="3118" y="1516"/>
              <a:ext cx="33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26" name="AutoShape 114"/>
            <p:cNvCxnSpPr>
              <a:cxnSpLocks noChangeAspect="1" noChangeShapeType="1"/>
              <a:stCxn id="64628" idx="0"/>
              <a:endCxn id="64621" idx="2"/>
            </p:cNvCxnSpPr>
            <p:nvPr/>
          </p:nvCxnSpPr>
          <p:spPr bwMode="auto">
            <a:xfrm flipH="1" flipV="1">
              <a:off x="3454" y="1516"/>
              <a:ext cx="28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26" name="Group 115"/>
            <p:cNvGrpSpPr>
              <a:grpSpLocks/>
            </p:cNvGrpSpPr>
            <p:nvPr/>
          </p:nvGrpSpPr>
          <p:grpSpPr bwMode="auto">
            <a:xfrm>
              <a:off x="3664" y="1655"/>
              <a:ext cx="146" cy="133"/>
              <a:chOff x="2640" y="2275"/>
              <a:chExt cx="173" cy="173"/>
            </a:xfrm>
          </p:grpSpPr>
          <p:sp>
            <p:nvSpPr>
              <p:cNvPr id="64628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" name="Group 117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30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631" name="Rectangl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32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33" name="AutoShape 121"/>
                <p:cNvCxnSpPr>
                  <a:cxnSpLocks noChangeAspect="1" noChangeShapeType="1"/>
                  <a:stCxn id="64630" idx="4"/>
                  <a:endCxn id="6463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34" name="AutoShape 122"/>
                <p:cNvCxnSpPr>
                  <a:cxnSpLocks noChangeAspect="1" noChangeShapeType="1"/>
                  <a:stCxn id="64630" idx="4"/>
                  <a:endCxn id="6463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35" name="AutoShape 123"/>
            <p:cNvCxnSpPr>
              <a:cxnSpLocks noChangeAspect="1" noChangeShapeType="1"/>
              <a:stCxn id="64638" idx="0"/>
              <a:endCxn id="64631" idx="2"/>
            </p:cNvCxnSpPr>
            <p:nvPr/>
          </p:nvCxnSpPr>
          <p:spPr bwMode="auto">
            <a:xfrm flipV="1">
              <a:off x="2761" y="1786"/>
              <a:ext cx="937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36" name="AutoShape 124"/>
            <p:cNvCxnSpPr>
              <a:cxnSpLocks noChangeAspect="1" noChangeShapeType="1"/>
              <a:stCxn id="64639" idx="0"/>
              <a:endCxn id="64632" idx="2"/>
            </p:cNvCxnSpPr>
            <p:nvPr/>
          </p:nvCxnSpPr>
          <p:spPr bwMode="auto">
            <a:xfrm flipV="1">
              <a:off x="3469" y="1786"/>
              <a:ext cx="31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37" name="AutoShape 125"/>
            <p:cNvCxnSpPr>
              <a:cxnSpLocks noChangeAspect="1" noChangeShapeType="1"/>
              <a:stCxn id="64553" idx="0"/>
              <a:endCxn id="64622" idx="2"/>
            </p:cNvCxnSpPr>
            <p:nvPr/>
          </p:nvCxnSpPr>
          <p:spPr bwMode="auto">
            <a:xfrm flipV="1">
              <a:off x="3118" y="1516"/>
              <a:ext cx="41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4638" name="AutoShape 126"/>
            <p:cNvSpPr>
              <a:spLocks noChangeAspect="1" noChangeArrowheads="1"/>
            </p:cNvSpPr>
            <p:nvPr/>
          </p:nvSpPr>
          <p:spPr bwMode="auto">
            <a:xfrm>
              <a:off x="2688" y="1901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4639" name="AutoShape 127"/>
            <p:cNvSpPr>
              <a:spLocks noChangeAspect="1" noChangeArrowheads="1"/>
            </p:cNvSpPr>
            <p:nvPr/>
          </p:nvSpPr>
          <p:spPr bwMode="auto">
            <a:xfrm>
              <a:off x="3395" y="1901"/>
              <a:ext cx="147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4640" name="Text Box 128"/>
            <p:cNvSpPr txBox="1">
              <a:spLocks noChangeArrowheads="1"/>
            </p:cNvSpPr>
            <p:nvPr/>
          </p:nvSpPr>
          <p:spPr bwMode="auto">
            <a:xfrm>
              <a:off x="2975" y="191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3 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28" name="Group 129"/>
          <p:cNvGrpSpPr>
            <a:grpSpLocks/>
          </p:cNvGrpSpPr>
          <p:nvPr/>
        </p:nvGrpSpPr>
        <p:grpSpPr bwMode="auto">
          <a:xfrm>
            <a:off x="2790825" y="5153025"/>
            <a:ext cx="1693863" cy="1587500"/>
            <a:chOff x="1536" y="960"/>
            <a:chExt cx="1067" cy="1000"/>
          </a:xfrm>
        </p:grpSpPr>
        <p:grpSp>
          <p:nvGrpSpPr>
            <p:cNvPr id="29" name="Group 130"/>
            <p:cNvGrpSpPr>
              <a:grpSpLocks/>
            </p:cNvGrpSpPr>
            <p:nvPr/>
          </p:nvGrpSpPr>
          <p:grpSpPr bwMode="auto">
            <a:xfrm>
              <a:off x="1989" y="960"/>
              <a:ext cx="147" cy="133"/>
              <a:chOff x="2784" y="1987"/>
              <a:chExt cx="173" cy="173"/>
            </a:xfrm>
          </p:grpSpPr>
          <p:sp>
            <p:nvSpPr>
              <p:cNvPr id="64643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2784" y="198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" name="Group 132"/>
              <p:cNvGrpSpPr>
                <a:grpSpLocks/>
              </p:cNvGrpSpPr>
              <p:nvPr/>
            </p:nvGrpSpPr>
            <p:grpSpPr bwMode="auto">
              <a:xfrm>
                <a:off x="2800" y="1997"/>
                <a:ext cx="143" cy="160"/>
                <a:chOff x="621" y="3849"/>
                <a:chExt cx="143" cy="160"/>
              </a:xfrm>
            </p:grpSpPr>
            <p:sp>
              <p:nvSpPr>
                <p:cNvPr id="64645" name="Oval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646" name="Rectangle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47" name="Rectangle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48" name="AutoShape 136"/>
                <p:cNvCxnSpPr>
                  <a:cxnSpLocks noChangeAspect="1" noChangeShapeType="1"/>
                  <a:stCxn id="64645" idx="4"/>
                  <a:endCxn id="6464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49" name="AutoShape 137"/>
                <p:cNvCxnSpPr>
                  <a:cxnSpLocks noChangeAspect="1" noChangeShapeType="1"/>
                  <a:stCxn id="64645" idx="4"/>
                  <a:endCxn id="6464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grpSp>
          <p:nvGrpSpPr>
            <p:cNvPr id="31" name="Group 138"/>
            <p:cNvGrpSpPr>
              <a:grpSpLocks/>
            </p:cNvGrpSpPr>
            <p:nvPr/>
          </p:nvGrpSpPr>
          <p:grpSpPr bwMode="auto">
            <a:xfrm>
              <a:off x="1676" y="1110"/>
              <a:ext cx="146" cy="133"/>
              <a:chOff x="2640" y="2275"/>
              <a:chExt cx="173" cy="173"/>
            </a:xfrm>
          </p:grpSpPr>
          <p:sp>
            <p:nvSpPr>
              <p:cNvPr id="64651" name="AutoShape 13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68" name="Group 14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53" name="Oval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654" name="Rectangle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55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56" name="AutoShape 144"/>
                <p:cNvCxnSpPr>
                  <a:cxnSpLocks noChangeAspect="1" noChangeShapeType="1"/>
                  <a:stCxn id="64653" idx="4"/>
                  <a:endCxn id="646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57" name="AutoShape 145"/>
                <p:cNvCxnSpPr>
                  <a:cxnSpLocks noChangeAspect="1" noChangeShapeType="1"/>
                  <a:stCxn id="64653" idx="4"/>
                  <a:endCxn id="646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58" name="AutoShape 146"/>
            <p:cNvCxnSpPr>
              <a:cxnSpLocks noChangeAspect="1" noChangeShapeType="1"/>
              <a:stCxn id="64651" idx="0"/>
              <a:endCxn id="64646" idx="2"/>
            </p:cNvCxnSpPr>
            <p:nvPr/>
          </p:nvCxnSpPr>
          <p:spPr bwMode="auto">
            <a:xfrm flipV="1">
              <a:off x="1749" y="1091"/>
              <a:ext cx="274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grpSp>
          <p:nvGrpSpPr>
            <p:cNvPr id="64770" name="Group 147"/>
            <p:cNvGrpSpPr>
              <a:grpSpLocks/>
            </p:cNvGrpSpPr>
            <p:nvPr/>
          </p:nvGrpSpPr>
          <p:grpSpPr bwMode="auto">
            <a:xfrm>
              <a:off x="1536" y="1276"/>
              <a:ext cx="147" cy="133"/>
              <a:chOff x="2640" y="2275"/>
              <a:chExt cx="173" cy="173"/>
            </a:xfrm>
          </p:grpSpPr>
          <p:sp>
            <p:nvSpPr>
              <p:cNvPr id="64660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77" name="Group 149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62" name="Oval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663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64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65" name="AutoShape 153"/>
                <p:cNvCxnSpPr>
                  <a:cxnSpLocks noChangeAspect="1" noChangeShapeType="1"/>
                  <a:stCxn id="64662" idx="4"/>
                  <a:endCxn id="64663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66" name="AutoShape 154"/>
                <p:cNvCxnSpPr>
                  <a:cxnSpLocks noChangeAspect="1" noChangeShapeType="1"/>
                  <a:stCxn id="64662" idx="4"/>
                  <a:endCxn id="64664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67" name="AutoShape 155"/>
            <p:cNvCxnSpPr>
              <a:cxnSpLocks noChangeAspect="1" noChangeShapeType="1"/>
              <a:stCxn id="64660" idx="0"/>
              <a:endCxn id="64654" idx="2"/>
            </p:cNvCxnSpPr>
            <p:nvPr/>
          </p:nvCxnSpPr>
          <p:spPr bwMode="auto">
            <a:xfrm flipV="1">
              <a:off x="1610" y="1241"/>
              <a:ext cx="100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68" name="AutoShape 156"/>
            <p:cNvCxnSpPr>
              <a:cxnSpLocks noChangeAspect="1" noChangeShapeType="1"/>
              <a:stCxn id="64746" idx="0"/>
              <a:endCxn id="64663" idx="2"/>
            </p:cNvCxnSpPr>
            <p:nvPr/>
          </p:nvCxnSpPr>
          <p:spPr bwMode="auto">
            <a:xfrm flipH="1" flipV="1">
              <a:off x="1570" y="1407"/>
              <a:ext cx="324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69" name="AutoShape 157"/>
            <p:cNvCxnSpPr>
              <a:cxnSpLocks noChangeAspect="1" noChangeShapeType="1"/>
              <a:stCxn id="64703" idx="0"/>
              <a:endCxn id="64664" idx="2"/>
            </p:cNvCxnSpPr>
            <p:nvPr/>
          </p:nvCxnSpPr>
          <p:spPr bwMode="auto">
            <a:xfrm flipV="1">
              <a:off x="1610" y="1407"/>
              <a:ext cx="4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670" name="AutoShape 158"/>
            <p:cNvCxnSpPr>
              <a:cxnSpLocks noChangeAspect="1" noChangeShapeType="1"/>
              <a:stCxn id="64693" idx="0"/>
              <a:endCxn id="64664" idx="2"/>
            </p:cNvCxnSpPr>
            <p:nvPr/>
          </p:nvCxnSpPr>
          <p:spPr bwMode="auto">
            <a:xfrm flipH="1" flipV="1">
              <a:off x="1651" y="1407"/>
              <a:ext cx="6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785" name="Group 159"/>
            <p:cNvGrpSpPr>
              <a:grpSpLocks/>
            </p:cNvGrpSpPr>
            <p:nvPr/>
          </p:nvGrpSpPr>
          <p:grpSpPr bwMode="auto">
            <a:xfrm>
              <a:off x="1815" y="1276"/>
              <a:ext cx="147" cy="133"/>
              <a:chOff x="2640" y="2275"/>
              <a:chExt cx="173" cy="173"/>
            </a:xfrm>
          </p:grpSpPr>
          <p:sp>
            <p:nvSpPr>
              <p:cNvPr id="64672" name="AutoShape 160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796" name="Group 161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74" name="Oval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675" name="Rectangle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76" name="Rectangle 164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77" name="AutoShape 165"/>
                <p:cNvCxnSpPr>
                  <a:cxnSpLocks noChangeAspect="1" noChangeShapeType="1"/>
                  <a:stCxn id="64674" idx="4"/>
                  <a:endCxn id="64675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78" name="AutoShape 166"/>
                <p:cNvCxnSpPr>
                  <a:cxnSpLocks noChangeAspect="1" noChangeShapeType="1"/>
                  <a:stCxn id="64674" idx="4"/>
                  <a:endCxn id="64676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79" name="AutoShape 167"/>
            <p:cNvCxnSpPr>
              <a:cxnSpLocks noChangeAspect="1" noChangeShapeType="1"/>
              <a:stCxn id="64672" idx="0"/>
              <a:endCxn id="64655" idx="2"/>
            </p:cNvCxnSpPr>
            <p:nvPr/>
          </p:nvCxnSpPr>
          <p:spPr bwMode="auto">
            <a:xfrm flipH="1" flipV="1">
              <a:off x="1791" y="1241"/>
              <a:ext cx="98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08" name="Group 168"/>
            <p:cNvGrpSpPr>
              <a:grpSpLocks/>
            </p:cNvGrpSpPr>
            <p:nvPr/>
          </p:nvGrpSpPr>
          <p:grpSpPr bwMode="auto">
            <a:xfrm>
              <a:off x="1804" y="1546"/>
              <a:ext cx="147" cy="133"/>
              <a:chOff x="2640" y="2275"/>
              <a:chExt cx="173" cy="173"/>
            </a:xfrm>
          </p:grpSpPr>
          <p:sp>
            <p:nvSpPr>
              <p:cNvPr id="64681" name="AutoShape 169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16" name="Group 170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83" name="Oval 17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684" name="Rectangle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85" name="Rectangle 173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86" name="AutoShape 174"/>
                <p:cNvCxnSpPr>
                  <a:cxnSpLocks noChangeAspect="1" noChangeShapeType="1"/>
                  <a:stCxn id="64683" idx="4"/>
                  <a:endCxn id="6468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87" name="AutoShape 175"/>
                <p:cNvCxnSpPr>
                  <a:cxnSpLocks noChangeAspect="1" noChangeShapeType="1"/>
                  <a:stCxn id="64683" idx="4"/>
                  <a:endCxn id="6468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688" name="AutoShape 176"/>
            <p:cNvCxnSpPr>
              <a:cxnSpLocks noChangeAspect="1" noChangeShapeType="1"/>
              <a:stCxn id="64681" idx="0"/>
              <a:endCxn id="64675" idx="2"/>
            </p:cNvCxnSpPr>
            <p:nvPr/>
          </p:nvCxnSpPr>
          <p:spPr bwMode="auto">
            <a:xfrm flipH="1" flipV="1">
              <a:off x="1849" y="1407"/>
              <a:ext cx="2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89" name="AutoShape 177"/>
            <p:cNvCxnSpPr>
              <a:cxnSpLocks noChangeAspect="1" noChangeShapeType="1"/>
              <a:stCxn id="64693" idx="0"/>
              <a:endCxn id="64675" idx="2"/>
            </p:cNvCxnSpPr>
            <p:nvPr/>
          </p:nvCxnSpPr>
          <p:spPr bwMode="auto">
            <a:xfrm flipH="1" flipV="1">
              <a:off x="1849" y="1407"/>
              <a:ext cx="46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90" name="AutoShape 178"/>
            <p:cNvCxnSpPr>
              <a:cxnSpLocks noChangeAspect="1" noChangeShapeType="1"/>
              <a:stCxn id="64746" idx="0"/>
              <a:endCxn id="64684" idx="2"/>
            </p:cNvCxnSpPr>
            <p:nvPr/>
          </p:nvCxnSpPr>
          <p:spPr bwMode="auto">
            <a:xfrm flipH="1" flipV="1">
              <a:off x="1838" y="1677"/>
              <a:ext cx="56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691" name="AutoShape 179"/>
            <p:cNvCxnSpPr>
              <a:cxnSpLocks noChangeAspect="1" noChangeShapeType="1"/>
              <a:stCxn id="64747" idx="0"/>
              <a:endCxn id="64685" idx="2"/>
            </p:cNvCxnSpPr>
            <p:nvPr/>
          </p:nvCxnSpPr>
          <p:spPr bwMode="auto">
            <a:xfrm flipH="1" flipV="1">
              <a:off x="1919" y="1677"/>
              <a:ext cx="284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27" name="Group 180"/>
            <p:cNvGrpSpPr>
              <a:grpSpLocks/>
            </p:cNvGrpSpPr>
            <p:nvPr/>
          </p:nvGrpSpPr>
          <p:grpSpPr bwMode="auto">
            <a:xfrm>
              <a:off x="2239" y="1546"/>
              <a:ext cx="146" cy="133"/>
              <a:chOff x="2640" y="2275"/>
              <a:chExt cx="173" cy="173"/>
            </a:xfrm>
          </p:grpSpPr>
          <p:sp>
            <p:nvSpPr>
              <p:cNvPr id="64693" name="AutoShape 18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36" name="Group 18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695" name="Oval 18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4696" name="Rectangle 18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697" name="Rectangle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698" name="AutoShape 186"/>
                <p:cNvCxnSpPr>
                  <a:cxnSpLocks noChangeAspect="1" noChangeShapeType="1"/>
                  <a:stCxn id="64695" idx="4"/>
                  <a:endCxn id="646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699" name="AutoShape 187"/>
                <p:cNvCxnSpPr>
                  <a:cxnSpLocks noChangeAspect="1" noChangeShapeType="1"/>
                  <a:stCxn id="64695" idx="4"/>
                  <a:endCxn id="646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00" name="AutoShape 188"/>
            <p:cNvCxnSpPr>
              <a:cxnSpLocks noChangeAspect="1" noChangeShapeType="1"/>
              <a:stCxn id="64746" idx="0"/>
              <a:endCxn id="64696" idx="2"/>
            </p:cNvCxnSpPr>
            <p:nvPr/>
          </p:nvCxnSpPr>
          <p:spPr bwMode="auto">
            <a:xfrm flipV="1">
              <a:off x="1894" y="1677"/>
              <a:ext cx="379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01" name="AutoShape 189"/>
            <p:cNvCxnSpPr>
              <a:cxnSpLocks noChangeAspect="1" noChangeShapeType="1"/>
              <a:stCxn id="64747" idx="0"/>
              <a:endCxn id="64697" idx="2"/>
            </p:cNvCxnSpPr>
            <p:nvPr/>
          </p:nvCxnSpPr>
          <p:spPr bwMode="auto">
            <a:xfrm flipV="1">
              <a:off x="2203" y="1677"/>
              <a:ext cx="151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45" name="Group 190"/>
            <p:cNvGrpSpPr>
              <a:grpSpLocks/>
            </p:cNvGrpSpPr>
            <p:nvPr/>
          </p:nvGrpSpPr>
          <p:grpSpPr bwMode="auto">
            <a:xfrm>
              <a:off x="1536" y="1546"/>
              <a:ext cx="147" cy="133"/>
              <a:chOff x="2640" y="2275"/>
              <a:chExt cx="173" cy="173"/>
            </a:xfrm>
          </p:grpSpPr>
          <p:sp>
            <p:nvSpPr>
              <p:cNvPr id="64703" name="AutoShape 191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56" name="Group 192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05" name="Oval 19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706" name="Rectangle 194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07" name="Rectangle 195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08" name="AutoShape 196"/>
                <p:cNvCxnSpPr>
                  <a:cxnSpLocks noChangeAspect="1" noChangeShapeType="1"/>
                  <a:stCxn id="64705" idx="4"/>
                  <a:endCxn id="6470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09" name="AutoShape 197"/>
                <p:cNvCxnSpPr>
                  <a:cxnSpLocks noChangeAspect="1" noChangeShapeType="1"/>
                  <a:stCxn id="64705" idx="4"/>
                  <a:endCxn id="6470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10" name="AutoShape 198"/>
            <p:cNvCxnSpPr>
              <a:cxnSpLocks noChangeAspect="1" noChangeShapeType="1"/>
              <a:stCxn id="64703" idx="0"/>
              <a:endCxn id="64676" idx="2"/>
            </p:cNvCxnSpPr>
            <p:nvPr/>
          </p:nvCxnSpPr>
          <p:spPr bwMode="auto">
            <a:xfrm flipV="1">
              <a:off x="1610" y="1407"/>
              <a:ext cx="320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11" name="AutoShape 199"/>
            <p:cNvCxnSpPr>
              <a:cxnSpLocks noChangeAspect="1" noChangeShapeType="1"/>
              <a:stCxn id="64693" idx="0"/>
              <a:endCxn id="64676" idx="2"/>
            </p:cNvCxnSpPr>
            <p:nvPr/>
          </p:nvCxnSpPr>
          <p:spPr bwMode="auto">
            <a:xfrm flipH="1" flipV="1">
              <a:off x="1930" y="1407"/>
              <a:ext cx="38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12" name="AutoShape 200"/>
            <p:cNvCxnSpPr>
              <a:cxnSpLocks noChangeAspect="1" noChangeShapeType="1"/>
              <a:stCxn id="64747" idx="0"/>
              <a:endCxn id="64706" idx="2"/>
            </p:cNvCxnSpPr>
            <p:nvPr/>
          </p:nvCxnSpPr>
          <p:spPr bwMode="auto">
            <a:xfrm flipH="1" flipV="1">
              <a:off x="1570" y="1677"/>
              <a:ext cx="63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13" name="AutoShape 201"/>
            <p:cNvCxnSpPr>
              <a:cxnSpLocks noChangeAspect="1" noChangeShapeType="1"/>
              <a:stCxn id="64746" idx="0"/>
              <a:endCxn id="64707" idx="2"/>
            </p:cNvCxnSpPr>
            <p:nvPr/>
          </p:nvCxnSpPr>
          <p:spPr bwMode="auto">
            <a:xfrm flipH="1" flipV="1">
              <a:off x="1651" y="1677"/>
              <a:ext cx="243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67" name="Group 202"/>
            <p:cNvGrpSpPr>
              <a:grpSpLocks/>
            </p:cNvGrpSpPr>
            <p:nvPr/>
          </p:nvGrpSpPr>
          <p:grpSpPr bwMode="auto">
            <a:xfrm>
              <a:off x="2303" y="1110"/>
              <a:ext cx="147" cy="133"/>
              <a:chOff x="2640" y="2275"/>
              <a:chExt cx="173" cy="173"/>
            </a:xfrm>
          </p:grpSpPr>
          <p:sp>
            <p:nvSpPr>
              <p:cNvPr id="64715" name="AutoShape 20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75" name="Group 20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17" name="Oval 2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718" name="Rectangle 2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19" name="Rectangle 20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20" name="AutoShape 208"/>
                <p:cNvCxnSpPr>
                  <a:cxnSpLocks noChangeAspect="1" noChangeShapeType="1"/>
                  <a:stCxn id="64717" idx="4"/>
                  <a:endCxn id="647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21" name="AutoShape 209"/>
                <p:cNvCxnSpPr>
                  <a:cxnSpLocks noChangeAspect="1" noChangeShapeType="1"/>
                  <a:stCxn id="64717" idx="4"/>
                  <a:endCxn id="647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22" name="AutoShape 210"/>
            <p:cNvCxnSpPr>
              <a:cxnSpLocks noChangeAspect="1" noChangeShapeType="1"/>
              <a:stCxn id="64715" idx="0"/>
              <a:endCxn id="64647" idx="2"/>
            </p:cNvCxnSpPr>
            <p:nvPr/>
          </p:nvCxnSpPr>
          <p:spPr bwMode="auto">
            <a:xfrm flipH="1" flipV="1">
              <a:off x="2104" y="1091"/>
              <a:ext cx="273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886" name="Group 211"/>
            <p:cNvGrpSpPr>
              <a:grpSpLocks/>
            </p:cNvGrpSpPr>
            <p:nvPr/>
          </p:nvGrpSpPr>
          <p:grpSpPr bwMode="auto">
            <a:xfrm>
              <a:off x="2166" y="1276"/>
              <a:ext cx="147" cy="133"/>
              <a:chOff x="2640" y="2275"/>
              <a:chExt cx="173" cy="173"/>
            </a:xfrm>
          </p:grpSpPr>
          <p:sp>
            <p:nvSpPr>
              <p:cNvPr id="64724" name="AutoShape 212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894" name="Group 213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26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27" name="Rectangle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28" name="Rectangle 216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29" name="AutoShape 217"/>
                <p:cNvCxnSpPr>
                  <a:cxnSpLocks noChangeAspect="1" noChangeShapeType="1"/>
                  <a:stCxn id="64726" idx="4"/>
                  <a:endCxn id="6472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30" name="AutoShape 218"/>
                <p:cNvCxnSpPr>
                  <a:cxnSpLocks noChangeAspect="1" noChangeShapeType="1"/>
                  <a:stCxn id="64726" idx="4"/>
                  <a:endCxn id="6472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31" name="AutoShape 219"/>
            <p:cNvCxnSpPr>
              <a:cxnSpLocks noChangeAspect="1" noChangeShapeType="1"/>
              <a:stCxn id="64724" idx="0"/>
              <a:endCxn id="64718" idx="2"/>
            </p:cNvCxnSpPr>
            <p:nvPr/>
          </p:nvCxnSpPr>
          <p:spPr bwMode="auto">
            <a:xfrm flipV="1">
              <a:off x="2240" y="1241"/>
              <a:ext cx="97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32" name="AutoShape 220"/>
            <p:cNvCxnSpPr>
              <a:cxnSpLocks noChangeAspect="1" noChangeShapeType="1"/>
              <a:stCxn id="64746" idx="0"/>
              <a:endCxn id="64727" idx="2"/>
            </p:cNvCxnSpPr>
            <p:nvPr/>
          </p:nvCxnSpPr>
          <p:spPr bwMode="auto">
            <a:xfrm flipV="1">
              <a:off x="1894" y="1407"/>
              <a:ext cx="306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33" name="AutoShape 221"/>
            <p:cNvCxnSpPr>
              <a:cxnSpLocks noChangeAspect="1" noChangeShapeType="1"/>
              <a:stCxn id="64703" idx="0"/>
              <a:endCxn id="64728" idx="2"/>
            </p:cNvCxnSpPr>
            <p:nvPr/>
          </p:nvCxnSpPr>
          <p:spPr bwMode="auto">
            <a:xfrm flipV="1">
              <a:off x="1610" y="1407"/>
              <a:ext cx="67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64905" name="Group 222"/>
            <p:cNvGrpSpPr>
              <a:grpSpLocks/>
            </p:cNvGrpSpPr>
            <p:nvPr/>
          </p:nvGrpSpPr>
          <p:grpSpPr bwMode="auto">
            <a:xfrm>
              <a:off x="2456" y="1276"/>
              <a:ext cx="147" cy="133"/>
              <a:chOff x="2640" y="2275"/>
              <a:chExt cx="173" cy="173"/>
            </a:xfrm>
          </p:grpSpPr>
          <p:sp>
            <p:nvSpPr>
              <p:cNvPr id="64735" name="AutoShape 223"/>
              <p:cNvSpPr>
                <a:spLocks noChangeAspect="1" noChangeArrowheads="1"/>
              </p:cNvSpPr>
              <p:nvPr/>
            </p:nvSpPr>
            <p:spPr bwMode="auto">
              <a:xfrm>
                <a:off x="2640" y="2275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14" name="Group 224"/>
              <p:cNvGrpSpPr>
                <a:grpSpLocks/>
              </p:cNvGrpSpPr>
              <p:nvPr/>
            </p:nvGrpSpPr>
            <p:grpSpPr bwMode="auto">
              <a:xfrm>
                <a:off x="2656" y="2285"/>
                <a:ext cx="143" cy="160"/>
                <a:chOff x="621" y="3849"/>
                <a:chExt cx="143" cy="160"/>
              </a:xfrm>
            </p:grpSpPr>
            <p:sp>
              <p:nvSpPr>
                <p:cNvPr id="64737" name="Oval 22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8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38" name="Rectangle 226"/>
                <p:cNvSpPr>
                  <a:spLocks noChangeAspect="1" noChangeArrowheads="1"/>
                </p:cNvSpPr>
                <p:nvPr/>
              </p:nvSpPr>
              <p:spPr bwMode="auto">
                <a:xfrm>
                  <a:off x="621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39" name="Rectangle 227"/>
                <p:cNvSpPr>
                  <a:spLocks noChangeAspect="1" noChangeArrowheads="1"/>
                </p:cNvSpPr>
                <p:nvPr/>
              </p:nvSpPr>
              <p:spPr bwMode="auto">
                <a:xfrm>
                  <a:off x="717" y="3939"/>
                  <a:ext cx="47" cy="7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40" name="AutoShape 228"/>
                <p:cNvCxnSpPr>
                  <a:cxnSpLocks noChangeAspect="1" noChangeShapeType="1"/>
                  <a:stCxn id="64737" idx="4"/>
                  <a:endCxn id="6473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41" name="AutoShape 229"/>
                <p:cNvCxnSpPr>
                  <a:cxnSpLocks noChangeAspect="1" noChangeShapeType="1"/>
                  <a:stCxn id="64737" idx="4"/>
                  <a:endCxn id="6473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</p:grpSp>
        <p:cxnSp>
          <p:nvCxnSpPr>
            <p:cNvPr id="64742" name="AutoShape 230"/>
            <p:cNvCxnSpPr>
              <a:cxnSpLocks noChangeAspect="1" noChangeShapeType="1"/>
              <a:stCxn id="64735" idx="0"/>
              <a:endCxn id="64719" idx="2"/>
            </p:cNvCxnSpPr>
            <p:nvPr/>
          </p:nvCxnSpPr>
          <p:spPr bwMode="auto">
            <a:xfrm flipH="1" flipV="1">
              <a:off x="2418" y="1241"/>
              <a:ext cx="112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4743" name="AutoShape 231"/>
            <p:cNvCxnSpPr>
              <a:cxnSpLocks noChangeAspect="1" noChangeShapeType="1"/>
              <a:stCxn id="64681" idx="0"/>
              <a:endCxn id="64738" idx="2"/>
            </p:cNvCxnSpPr>
            <p:nvPr/>
          </p:nvCxnSpPr>
          <p:spPr bwMode="auto">
            <a:xfrm flipV="1">
              <a:off x="1878" y="1407"/>
              <a:ext cx="61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44" name="AutoShape 232"/>
            <p:cNvCxnSpPr>
              <a:cxnSpLocks noChangeAspect="1" noChangeShapeType="1"/>
              <a:stCxn id="64693" idx="0"/>
              <a:endCxn id="64738" idx="2"/>
            </p:cNvCxnSpPr>
            <p:nvPr/>
          </p:nvCxnSpPr>
          <p:spPr bwMode="auto">
            <a:xfrm flipV="1">
              <a:off x="2312" y="1407"/>
              <a:ext cx="178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4745" name="AutoShape 233"/>
            <p:cNvCxnSpPr>
              <a:cxnSpLocks noChangeAspect="1" noChangeShapeType="1"/>
              <a:stCxn id="64703" idx="0"/>
              <a:endCxn id="64739" idx="2"/>
            </p:cNvCxnSpPr>
            <p:nvPr/>
          </p:nvCxnSpPr>
          <p:spPr bwMode="auto">
            <a:xfrm flipV="1">
              <a:off x="1610" y="1407"/>
              <a:ext cx="96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4746" name="AutoShape 234"/>
            <p:cNvSpPr>
              <a:spLocks noChangeAspect="1" noChangeArrowheads="1"/>
            </p:cNvSpPr>
            <p:nvPr/>
          </p:nvSpPr>
          <p:spPr bwMode="auto">
            <a:xfrm>
              <a:off x="1821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64747" name="AutoShape 235"/>
            <p:cNvSpPr>
              <a:spLocks noChangeAspect="1" noChangeArrowheads="1"/>
            </p:cNvSpPr>
            <p:nvPr/>
          </p:nvSpPr>
          <p:spPr bwMode="auto">
            <a:xfrm>
              <a:off x="2130" y="1792"/>
              <a:ext cx="146" cy="1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defTabSz="1411288" eaLnBrk="1" hangingPunct="1"/>
              <a:r>
                <a:rPr lang="en-US" sz="1400" b="1">
                  <a:latin typeface="Arial" charset="0"/>
                </a:rPr>
                <a:t>1</a:t>
              </a:r>
            </a:p>
          </p:txBody>
        </p:sp>
        <p:sp>
          <p:nvSpPr>
            <p:cNvPr id="64748" name="Text Box 236"/>
            <p:cNvSpPr txBox="1">
              <a:spLocks noChangeArrowheads="1"/>
            </p:cNvSpPr>
            <p:nvPr/>
          </p:nvSpPr>
          <p:spPr bwMode="auto">
            <a:xfrm>
              <a:off x="1913" y="1806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6    </a:t>
              </a:r>
              <a:endParaRPr lang="en-US" sz="3400">
                <a:latin typeface="Times New Roman" pitchFamily="18" charset="0"/>
              </a:endParaRPr>
            </a:p>
          </p:txBody>
        </p:sp>
      </p:grpSp>
      <p:grpSp>
        <p:nvGrpSpPr>
          <p:cNvPr id="64926" name="Group 237"/>
          <p:cNvGrpSpPr>
            <a:grpSpLocks/>
          </p:cNvGrpSpPr>
          <p:nvPr/>
        </p:nvGrpSpPr>
        <p:grpSpPr bwMode="auto">
          <a:xfrm>
            <a:off x="6678613" y="5351463"/>
            <a:ext cx="1017587" cy="1127125"/>
            <a:chOff x="3355" y="1363"/>
            <a:chExt cx="641" cy="710"/>
          </a:xfrm>
        </p:grpSpPr>
        <p:sp>
          <p:nvSpPr>
            <p:cNvPr id="64750" name="Oval 238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4751" name="Oval 239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4752" name="Oval 240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4753" name="AutoShape 241"/>
            <p:cNvCxnSpPr>
              <a:cxnSpLocks noChangeAspect="1" noChangeShapeType="1"/>
              <a:stCxn id="64750" idx="4"/>
              <a:endCxn id="64751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4754" name="AutoShape 242"/>
            <p:cNvCxnSpPr>
              <a:cxnSpLocks noChangeShapeType="1"/>
              <a:stCxn id="64751" idx="4"/>
              <a:endCxn id="64752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5" name="Oval 243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4756" name="AutoShape 244"/>
            <p:cNvCxnSpPr>
              <a:cxnSpLocks noChangeShapeType="1"/>
              <a:stCxn id="64751" idx="4"/>
              <a:endCxn id="64755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7" name="Oval 245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4758" name="AutoShape 246"/>
            <p:cNvCxnSpPr>
              <a:cxnSpLocks noChangeShapeType="1"/>
              <a:stCxn id="64752" idx="4"/>
              <a:endCxn id="64757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59" name="Oval 247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4760" name="AutoShape 248"/>
            <p:cNvCxnSpPr>
              <a:cxnSpLocks noChangeShapeType="1"/>
              <a:stCxn id="64752" idx="4"/>
              <a:endCxn id="64759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61" name="Oval 249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4762" name="AutoShape 250"/>
            <p:cNvCxnSpPr>
              <a:cxnSpLocks noChangeShapeType="1"/>
              <a:stCxn id="64755" idx="4"/>
              <a:endCxn id="64761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763" name="Oval 251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4764" name="AutoShape 252"/>
            <p:cNvCxnSpPr>
              <a:cxnSpLocks noChangeShapeType="1"/>
              <a:stCxn id="64755" idx="4"/>
              <a:endCxn id="64763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64765" name="AutoShape 253"/>
          <p:cNvCxnSpPr>
            <a:cxnSpLocks noChangeAspect="1" noChangeShapeType="1"/>
            <a:stCxn id="64519" idx="2"/>
            <a:endCxn id="64516" idx="0"/>
          </p:cNvCxnSpPr>
          <p:nvPr/>
        </p:nvCxnSpPr>
        <p:spPr bwMode="auto">
          <a:xfrm>
            <a:off x="4581525" y="4419600"/>
            <a:ext cx="0" cy="695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64935" name="Group 254"/>
          <p:cNvGrpSpPr>
            <a:grpSpLocks/>
          </p:cNvGrpSpPr>
          <p:nvPr/>
        </p:nvGrpSpPr>
        <p:grpSpPr bwMode="auto">
          <a:xfrm>
            <a:off x="2489200" y="1676400"/>
            <a:ext cx="4187825" cy="2682875"/>
            <a:chOff x="1202" y="1056"/>
            <a:chExt cx="2638" cy="1690"/>
          </a:xfrm>
        </p:grpSpPr>
        <p:sp>
          <p:nvSpPr>
            <p:cNvPr id="64767" name="Text Box 255"/>
            <p:cNvSpPr txBox="1">
              <a:spLocks noChangeArrowheads="1"/>
            </p:cNvSpPr>
            <p:nvPr/>
          </p:nvSpPr>
          <p:spPr bwMode="auto">
            <a:xfrm>
              <a:off x="2400" y="2592"/>
              <a:ext cx="2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r>
                <a:rPr lang="en-US" sz="1000" b="1" i="1">
                  <a:latin typeface="Arial" charset="0"/>
                  <a:cs typeface="Arial" charset="0"/>
                </a:rPr>
                <a:t>m</a:t>
              </a:r>
              <a:r>
                <a:rPr lang="en-US" sz="1000" b="1" i="1" baseline="-25000">
                  <a:latin typeface="Arial" charset="0"/>
                  <a:cs typeface="Arial" charset="0"/>
                </a:rPr>
                <a:t>7     </a:t>
              </a:r>
              <a:endParaRPr lang="en-US" sz="3400">
                <a:latin typeface="Times New Roman" pitchFamily="18" charset="0"/>
              </a:endParaRPr>
            </a:p>
          </p:txBody>
        </p:sp>
        <p:grpSp>
          <p:nvGrpSpPr>
            <p:cNvPr id="64944" name="Group 256"/>
            <p:cNvGrpSpPr>
              <a:grpSpLocks/>
            </p:cNvGrpSpPr>
            <p:nvPr/>
          </p:nvGrpSpPr>
          <p:grpSpPr bwMode="auto">
            <a:xfrm>
              <a:off x="1202" y="1056"/>
              <a:ext cx="2638" cy="1672"/>
              <a:chOff x="98" y="1093"/>
              <a:chExt cx="2638" cy="1672"/>
            </a:xfrm>
          </p:grpSpPr>
          <p:sp>
            <p:nvSpPr>
              <p:cNvPr id="64769" name="AutoShape 257"/>
              <p:cNvSpPr>
                <a:spLocks noChangeAspect="1" noChangeArrowheads="1"/>
              </p:cNvSpPr>
              <p:nvPr/>
            </p:nvSpPr>
            <p:spPr bwMode="auto">
              <a:xfrm>
                <a:off x="1392" y="1093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5" name="Group 258"/>
              <p:cNvGrpSpPr>
                <a:grpSpLocks/>
              </p:cNvGrpSpPr>
              <p:nvPr/>
            </p:nvGrpSpPr>
            <p:grpSpPr bwMode="auto">
              <a:xfrm>
                <a:off x="1410" y="1103"/>
                <a:ext cx="137" cy="152"/>
                <a:chOff x="623" y="3849"/>
                <a:chExt cx="137" cy="152"/>
              </a:xfrm>
            </p:grpSpPr>
            <p:sp>
              <p:nvSpPr>
                <p:cNvPr id="64771" name="Oval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4772" name="Rectangle 26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73" name="Rectangle 26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74" name="AutoShape 262"/>
                <p:cNvCxnSpPr>
                  <a:cxnSpLocks noChangeAspect="1" noChangeShapeType="1"/>
                  <a:stCxn id="64771" idx="4"/>
                  <a:endCxn id="6477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75" name="AutoShape 263"/>
                <p:cNvCxnSpPr>
                  <a:cxnSpLocks noChangeAspect="1" noChangeShapeType="1"/>
                  <a:stCxn id="64771" idx="4"/>
                  <a:endCxn id="6477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64776" name="AutoShape 264"/>
              <p:cNvSpPr>
                <a:spLocks noChangeAspect="1" noChangeArrowheads="1"/>
              </p:cNvSpPr>
              <p:nvPr/>
            </p:nvSpPr>
            <p:spPr bwMode="auto">
              <a:xfrm>
                <a:off x="616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6" name="Group 265"/>
              <p:cNvGrpSpPr>
                <a:grpSpLocks/>
              </p:cNvGrpSpPr>
              <p:nvPr/>
            </p:nvGrpSpPr>
            <p:grpSpPr bwMode="auto">
              <a:xfrm>
                <a:off x="634" y="1337"/>
                <a:ext cx="137" cy="152"/>
                <a:chOff x="623" y="3849"/>
                <a:chExt cx="137" cy="152"/>
              </a:xfrm>
            </p:grpSpPr>
            <p:sp>
              <p:nvSpPr>
                <p:cNvPr id="64778" name="Oval 26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779" name="Rectangle 26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80" name="Rectangle 26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81" name="AutoShape 269"/>
                <p:cNvCxnSpPr>
                  <a:cxnSpLocks noChangeAspect="1" noChangeShapeType="1"/>
                  <a:stCxn id="64778" idx="4"/>
                  <a:endCxn id="6477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82" name="AutoShape 270"/>
                <p:cNvCxnSpPr>
                  <a:cxnSpLocks noChangeAspect="1" noChangeShapeType="1"/>
                  <a:stCxn id="64778" idx="4"/>
                  <a:endCxn id="6478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783" name="AutoShape 271"/>
              <p:cNvCxnSpPr>
                <a:cxnSpLocks noChangeAspect="1" noChangeShapeType="1"/>
                <a:stCxn id="64776" idx="0"/>
                <a:endCxn id="64772" idx="2"/>
              </p:cNvCxnSpPr>
              <p:nvPr/>
            </p:nvCxnSpPr>
            <p:spPr bwMode="auto">
              <a:xfrm flipV="1">
                <a:off x="703" y="1255"/>
                <a:ext cx="727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784" name="AutoShape 272"/>
              <p:cNvSpPr>
                <a:spLocks noChangeAspect="1" noChangeArrowheads="1"/>
              </p:cNvSpPr>
              <p:nvPr/>
            </p:nvSpPr>
            <p:spPr bwMode="auto">
              <a:xfrm>
                <a:off x="98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7" name="Group 273"/>
              <p:cNvGrpSpPr>
                <a:grpSpLocks/>
              </p:cNvGrpSpPr>
              <p:nvPr/>
            </p:nvGrpSpPr>
            <p:grpSpPr bwMode="auto">
              <a:xfrm>
                <a:off x="116" y="1690"/>
                <a:ext cx="137" cy="152"/>
                <a:chOff x="623" y="3849"/>
                <a:chExt cx="137" cy="152"/>
              </a:xfrm>
            </p:grpSpPr>
            <p:sp>
              <p:nvSpPr>
                <p:cNvPr id="64786" name="Oval 27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787" name="Rectangle 27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88" name="Rectangle 27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789" name="AutoShape 277"/>
                <p:cNvCxnSpPr>
                  <a:cxnSpLocks noChangeAspect="1" noChangeShapeType="1"/>
                  <a:stCxn id="64786" idx="4"/>
                  <a:endCxn id="6478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790" name="AutoShape 278"/>
                <p:cNvCxnSpPr>
                  <a:cxnSpLocks noChangeAspect="1" noChangeShapeType="1"/>
                  <a:stCxn id="64786" idx="4"/>
                  <a:endCxn id="6478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791" name="AutoShape 279"/>
              <p:cNvCxnSpPr>
                <a:cxnSpLocks noChangeAspect="1" noChangeShapeType="1"/>
                <a:stCxn id="64784" idx="0"/>
                <a:endCxn id="64779" idx="2"/>
              </p:cNvCxnSpPr>
              <p:nvPr/>
            </p:nvCxnSpPr>
            <p:spPr bwMode="auto">
              <a:xfrm flipV="1">
                <a:off x="185" y="1489"/>
                <a:ext cx="46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792" name="AutoShape 280"/>
              <p:cNvCxnSpPr>
                <a:cxnSpLocks noChangeAspect="1" noChangeShapeType="1"/>
                <a:stCxn id="64807" idx="0"/>
                <a:endCxn id="64779" idx="2"/>
              </p:cNvCxnSpPr>
              <p:nvPr/>
            </p:nvCxnSpPr>
            <p:spPr bwMode="auto">
              <a:xfrm flipH="1" flipV="1">
                <a:off x="654" y="1489"/>
                <a:ext cx="1036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793" name="AutoShape 281"/>
              <p:cNvCxnSpPr>
                <a:cxnSpLocks noChangeAspect="1" noChangeShapeType="1"/>
                <a:stCxn id="64794" idx="0"/>
                <a:endCxn id="64787" idx="2"/>
              </p:cNvCxnSpPr>
              <p:nvPr/>
            </p:nvCxnSpPr>
            <p:spPr bwMode="auto">
              <a:xfrm flipH="1" flipV="1">
                <a:off x="136" y="1842"/>
                <a:ext cx="616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794" name="AutoShape 282"/>
              <p:cNvSpPr>
                <a:spLocks noChangeAspect="1" noChangeArrowheads="1"/>
              </p:cNvSpPr>
              <p:nvPr/>
            </p:nvSpPr>
            <p:spPr bwMode="auto">
              <a:xfrm>
                <a:off x="665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64795" name="AutoShape 283"/>
              <p:cNvSpPr>
                <a:spLocks noChangeAspect="1" noChangeArrowheads="1"/>
              </p:cNvSpPr>
              <p:nvPr/>
            </p:nvSpPr>
            <p:spPr bwMode="auto">
              <a:xfrm>
                <a:off x="161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8" name="Group 284"/>
              <p:cNvGrpSpPr>
                <a:grpSpLocks/>
              </p:cNvGrpSpPr>
              <p:nvPr/>
            </p:nvGrpSpPr>
            <p:grpSpPr bwMode="auto">
              <a:xfrm>
                <a:off x="179" y="2170"/>
                <a:ext cx="137" cy="152"/>
                <a:chOff x="623" y="3849"/>
                <a:chExt cx="137" cy="152"/>
              </a:xfrm>
            </p:grpSpPr>
            <p:sp>
              <p:nvSpPr>
                <p:cNvPr id="64797" name="Oval 28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798" name="Rectangle 28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799" name="Rectangle 28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00" name="AutoShape 288"/>
                <p:cNvCxnSpPr>
                  <a:cxnSpLocks noChangeAspect="1" noChangeShapeType="1"/>
                  <a:stCxn id="64797" idx="4"/>
                  <a:endCxn id="6479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01" name="AutoShape 289"/>
                <p:cNvCxnSpPr>
                  <a:cxnSpLocks noChangeAspect="1" noChangeShapeType="1"/>
                  <a:stCxn id="64797" idx="4"/>
                  <a:endCxn id="6479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02" name="AutoShape 290"/>
              <p:cNvCxnSpPr>
                <a:cxnSpLocks noChangeAspect="1" noChangeShapeType="1"/>
                <a:stCxn id="64795" idx="0"/>
                <a:endCxn id="64788" idx="2"/>
              </p:cNvCxnSpPr>
              <p:nvPr/>
            </p:nvCxnSpPr>
            <p:spPr bwMode="auto">
              <a:xfrm flipH="1" flipV="1">
                <a:off x="233" y="1842"/>
                <a:ext cx="1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03" name="AutoShape 291"/>
              <p:cNvCxnSpPr>
                <a:cxnSpLocks noChangeAspect="1" noChangeShapeType="1"/>
                <a:stCxn id="64855" idx="0"/>
                <a:endCxn id="64788" idx="2"/>
              </p:cNvCxnSpPr>
              <p:nvPr/>
            </p:nvCxnSpPr>
            <p:spPr bwMode="auto">
              <a:xfrm flipH="1" flipV="1">
                <a:off x="233" y="1842"/>
                <a:ext cx="77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04" name="AutoShape 292"/>
              <p:cNvSpPr>
                <a:spLocks noChangeAspect="1" noChangeArrowheads="1"/>
              </p:cNvSpPr>
              <p:nvPr/>
            </p:nvSpPr>
            <p:spPr bwMode="auto">
              <a:xfrm>
                <a:off x="2064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64805" name="AutoShape 293"/>
              <p:cNvCxnSpPr>
                <a:cxnSpLocks noChangeAspect="1" noChangeShapeType="1"/>
                <a:stCxn id="64804" idx="0"/>
                <a:endCxn id="64798" idx="2"/>
              </p:cNvCxnSpPr>
              <p:nvPr/>
            </p:nvCxnSpPr>
            <p:spPr bwMode="auto">
              <a:xfrm flipH="1" flipV="1">
                <a:off x="199" y="2322"/>
                <a:ext cx="195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06" name="AutoShape 294"/>
              <p:cNvCxnSpPr>
                <a:cxnSpLocks noChangeAspect="1" noChangeShapeType="1"/>
                <a:stCxn id="64794" idx="0"/>
                <a:endCxn id="64799" idx="2"/>
              </p:cNvCxnSpPr>
              <p:nvPr/>
            </p:nvCxnSpPr>
            <p:spPr bwMode="auto">
              <a:xfrm flipH="1" flipV="1">
                <a:off x="296" y="2322"/>
                <a:ext cx="45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07" name="AutoShape 295"/>
              <p:cNvSpPr>
                <a:spLocks noChangeAspect="1" noChangeArrowheads="1"/>
              </p:cNvSpPr>
              <p:nvPr/>
            </p:nvSpPr>
            <p:spPr bwMode="auto">
              <a:xfrm>
                <a:off x="160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49" name="Group 296"/>
              <p:cNvGrpSpPr>
                <a:grpSpLocks/>
              </p:cNvGrpSpPr>
              <p:nvPr/>
            </p:nvGrpSpPr>
            <p:grpSpPr bwMode="auto">
              <a:xfrm>
                <a:off x="1621" y="1690"/>
                <a:ext cx="137" cy="152"/>
                <a:chOff x="623" y="3849"/>
                <a:chExt cx="137" cy="152"/>
              </a:xfrm>
            </p:grpSpPr>
            <p:sp>
              <p:nvSpPr>
                <p:cNvPr id="64809" name="Oval 29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810" name="Rectangle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11" name="Rectangle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12" name="AutoShape 300"/>
                <p:cNvCxnSpPr>
                  <a:cxnSpLocks noChangeAspect="1" noChangeShapeType="1"/>
                  <a:stCxn id="64809" idx="4"/>
                  <a:endCxn id="648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13" name="AutoShape 301"/>
                <p:cNvCxnSpPr>
                  <a:cxnSpLocks noChangeAspect="1" noChangeShapeType="1"/>
                  <a:stCxn id="64809" idx="4"/>
                  <a:endCxn id="648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14" name="AutoShape 302"/>
              <p:cNvCxnSpPr>
                <a:cxnSpLocks noChangeAspect="1" noChangeShapeType="1"/>
                <a:stCxn id="64794" idx="0"/>
                <a:endCxn id="64810" idx="2"/>
              </p:cNvCxnSpPr>
              <p:nvPr/>
            </p:nvCxnSpPr>
            <p:spPr bwMode="auto">
              <a:xfrm flipV="1">
                <a:off x="752" y="1842"/>
                <a:ext cx="88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815" name="AutoShape 303"/>
              <p:cNvSpPr>
                <a:spLocks noChangeAspect="1" noChangeArrowheads="1"/>
              </p:cNvSpPr>
              <p:nvPr/>
            </p:nvSpPr>
            <p:spPr bwMode="auto">
              <a:xfrm>
                <a:off x="1679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0" name="Group 304"/>
              <p:cNvGrpSpPr>
                <a:grpSpLocks/>
              </p:cNvGrpSpPr>
              <p:nvPr/>
            </p:nvGrpSpPr>
            <p:grpSpPr bwMode="auto">
              <a:xfrm>
                <a:off x="1697" y="2170"/>
                <a:ext cx="137" cy="152"/>
                <a:chOff x="623" y="3849"/>
                <a:chExt cx="137" cy="152"/>
              </a:xfrm>
            </p:grpSpPr>
            <p:sp>
              <p:nvSpPr>
                <p:cNvPr id="64817" name="Oval 30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818" name="Rectangle 30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19" name="Rectangle 30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20" name="AutoShape 308"/>
                <p:cNvCxnSpPr>
                  <a:cxnSpLocks noChangeAspect="1" noChangeShapeType="1"/>
                  <a:stCxn id="64817" idx="4"/>
                  <a:endCxn id="6481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21" name="AutoShape 309"/>
                <p:cNvCxnSpPr>
                  <a:cxnSpLocks noChangeAspect="1" noChangeShapeType="1"/>
                  <a:stCxn id="64817" idx="4"/>
                  <a:endCxn id="6481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22" name="AutoShape 310"/>
              <p:cNvCxnSpPr>
                <a:cxnSpLocks noChangeAspect="1" noChangeShapeType="1"/>
                <a:stCxn id="64815" idx="0"/>
                <a:endCxn id="64811" idx="2"/>
              </p:cNvCxnSpPr>
              <p:nvPr/>
            </p:nvCxnSpPr>
            <p:spPr bwMode="auto">
              <a:xfrm flipH="1" flipV="1">
                <a:off x="1738" y="1842"/>
                <a:ext cx="28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23" name="AutoShape 311"/>
              <p:cNvCxnSpPr>
                <a:cxnSpLocks noChangeAspect="1" noChangeShapeType="1"/>
                <a:stCxn id="64826" idx="0"/>
                <a:endCxn id="64811" idx="2"/>
              </p:cNvCxnSpPr>
              <p:nvPr/>
            </p:nvCxnSpPr>
            <p:spPr bwMode="auto">
              <a:xfrm flipH="1" flipV="1">
                <a:off x="1738" y="1842"/>
                <a:ext cx="63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24" name="AutoShape 312"/>
              <p:cNvCxnSpPr>
                <a:cxnSpLocks noChangeAspect="1" noChangeShapeType="1"/>
                <a:stCxn id="64794" idx="0"/>
                <a:endCxn id="64818" idx="2"/>
              </p:cNvCxnSpPr>
              <p:nvPr/>
            </p:nvCxnSpPr>
            <p:spPr bwMode="auto">
              <a:xfrm flipV="1">
                <a:off x="752" y="2322"/>
                <a:ext cx="965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25" name="AutoShape 313"/>
              <p:cNvCxnSpPr>
                <a:cxnSpLocks noChangeAspect="1" noChangeShapeType="1"/>
                <a:stCxn id="64804" idx="0"/>
                <a:endCxn id="64819" idx="2"/>
              </p:cNvCxnSpPr>
              <p:nvPr/>
            </p:nvCxnSpPr>
            <p:spPr bwMode="auto">
              <a:xfrm flipH="1" flipV="1">
                <a:off x="1814" y="2322"/>
                <a:ext cx="33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26" name="AutoShape 314"/>
              <p:cNvSpPr>
                <a:spLocks noChangeAspect="1" noChangeArrowheads="1"/>
              </p:cNvSpPr>
              <p:nvPr/>
            </p:nvSpPr>
            <p:spPr bwMode="auto">
              <a:xfrm>
                <a:off x="2285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1" name="Group 315"/>
              <p:cNvGrpSpPr>
                <a:grpSpLocks/>
              </p:cNvGrpSpPr>
              <p:nvPr/>
            </p:nvGrpSpPr>
            <p:grpSpPr bwMode="auto">
              <a:xfrm>
                <a:off x="2303" y="2170"/>
                <a:ext cx="137" cy="152"/>
                <a:chOff x="623" y="3849"/>
                <a:chExt cx="137" cy="152"/>
              </a:xfrm>
            </p:grpSpPr>
            <p:sp>
              <p:nvSpPr>
                <p:cNvPr id="64828" name="Oval 31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829" name="Rectangle 31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30" name="Rectangle 31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31" name="AutoShape 319"/>
                <p:cNvCxnSpPr>
                  <a:cxnSpLocks noChangeAspect="1" noChangeShapeType="1"/>
                  <a:stCxn id="64828" idx="4"/>
                  <a:endCxn id="648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32" name="AutoShape 320"/>
                <p:cNvCxnSpPr>
                  <a:cxnSpLocks noChangeAspect="1" noChangeShapeType="1"/>
                  <a:stCxn id="64828" idx="4"/>
                  <a:endCxn id="648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33" name="AutoShape 321"/>
              <p:cNvCxnSpPr>
                <a:cxnSpLocks noChangeAspect="1" noChangeShapeType="1"/>
                <a:stCxn id="64804" idx="0"/>
                <a:endCxn id="64829" idx="2"/>
              </p:cNvCxnSpPr>
              <p:nvPr/>
            </p:nvCxnSpPr>
            <p:spPr bwMode="auto">
              <a:xfrm flipV="1">
                <a:off x="2151" y="2322"/>
                <a:ext cx="17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34" name="AutoShape 322"/>
              <p:cNvCxnSpPr>
                <a:cxnSpLocks noChangeAspect="1" noChangeShapeType="1"/>
                <a:stCxn id="64794" idx="0"/>
                <a:endCxn id="64830" idx="2"/>
              </p:cNvCxnSpPr>
              <p:nvPr/>
            </p:nvCxnSpPr>
            <p:spPr bwMode="auto">
              <a:xfrm flipV="1">
                <a:off x="752" y="2322"/>
                <a:ext cx="166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35" name="AutoShape 323"/>
              <p:cNvSpPr>
                <a:spLocks noChangeAspect="1" noChangeArrowheads="1"/>
              </p:cNvSpPr>
              <p:nvPr/>
            </p:nvSpPr>
            <p:spPr bwMode="auto">
              <a:xfrm>
                <a:off x="417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2" name="Group 324"/>
              <p:cNvGrpSpPr>
                <a:grpSpLocks/>
              </p:cNvGrpSpPr>
              <p:nvPr/>
            </p:nvGrpSpPr>
            <p:grpSpPr bwMode="auto">
              <a:xfrm>
                <a:off x="435" y="1690"/>
                <a:ext cx="137" cy="152"/>
                <a:chOff x="623" y="3849"/>
                <a:chExt cx="137" cy="152"/>
              </a:xfrm>
            </p:grpSpPr>
            <p:sp>
              <p:nvSpPr>
                <p:cNvPr id="64837" name="Oval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838" name="Rectangl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39" name="Rectangle 32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40" name="AutoShape 328"/>
                <p:cNvCxnSpPr>
                  <a:cxnSpLocks noChangeAspect="1" noChangeShapeType="1"/>
                  <a:stCxn id="64837" idx="4"/>
                  <a:endCxn id="6483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41" name="AutoShape 329"/>
                <p:cNvCxnSpPr>
                  <a:cxnSpLocks noChangeAspect="1" noChangeShapeType="1"/>
                  <a:stCxn id="64837" idx="4"/>
                  <a:endCxn id="6483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42" name="AutoShape 330"/>
              <p:cNvCxnSpPr>
                <a:cxnSpLocks noChangeAspect="1" noChangeShapeType="1"/>
                <a:stCxn id="64835" idx="0"/>
                <a:endCxn id="64780" idx="2"/>
              </p:cNvCxnSpPr>
              <p:nvPr/>
            </p:nvCxnSpPr>
            <p:spPr bwMode="auto">
              <a:xfrm flipV="1">
                <a:off x="504" y="1489"/>
                <a:ext cx="247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43" name="AutoShape 331"/>
              <p:cNvCxnSpPr>
                <a:cxnSpLocks noChangeAspect="1" noChangeShapeType="1"/>
                <a:stCxn id="64866" idx="0"/>
                <a:endCxn id="64780" idx="2"/>
              </p:cNvCxnSpPr>
              <p:nvPr/>
            </p:nvCxnSpPr>
            <p:spPr bwMode="auto">
              <a:xfrm flipH="1" flipV="1">
                <a:off x="751" y="1489"/>
                <a:ext cx="125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44" name="AutoShape 332"/>
              <p:cNvSpPr>
                <a:spLocks noChangeAspect="1" noChangeArrowheads="1"/>
              </p:cNvSpPr>
              <p:nvPr/>
            </p:nvSpPr>
            <p:spPr bwMode="auto">
              <a:xfrm>
                <a:off x="52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3" name="Group 333"/>
              <p:cNvGrpSpPr>
                <a:grpSpLocks/>
              </p:cNvGrpSpPr>
              <p:nvPr/>
            </p:nvGrpSpPr>
            <p:grpSpPr bwMode="auto">
              <a:xfrm>
                <a:off x="546" y="2170"/>
                <a:ext cx="137" cy="152"/>
                <a:chOff x="623" y="3849"/>
                <a:chExt cx="137" cy="152"/>
              </a:xfrm>
            </p:grpSpPr>
            <p:sp>
              <p:nvSpPr>
                <p:cNvPr id="64846" name="Oval 33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4847" name="Rectangle 33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48" name="Rectangle 33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49" name="AutoShape 337"/>
                <p:cNvCxnSpPr>
                  <a:cxnSpLocks noChangeAspect="1" noChangeShapeType="1"/>
                  <a:stCxn id="64846" idx="4"/>
                  <a:endCxn id="6484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50" name="AutoShape 338"/>
                <p:cNvCxnSpPr>
                  <a:cxnSpLocks noChangeAspect="1" noChangeShapeType="1"/>
                  <a:stCxn id="64846" idx="4"/>
                  <a:endCxn id="6484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51" name="AutoShape 339"/>
              <p:cNvCxnSpPr>
                <a:cxnSpLocks noChangeAspect="1" noChangeShapeType="1"/>
                <a:stCxn id="64844" idx="0"/>
                <a:endCxn id="64838" idx="2"/>
              </p:cNvCxnSpPr>
              <p:nvPr/>
            </p:nvCxnSpPr>
            <p:spPr bwMode="auto">
              <a:xfrm flipH="1" flipV="1">
                <a:off x="455" y="1842"/>
                <a:ext cx="16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2" name="AutoShape 340"/>
              <p:cNvCxnSpPr>
                <a:cxnSpLocks noChangeAspect="1" noChangeShapeType="1"/>
                <a:stCxn id="64855" idx="0"/>
                <a:endCxn id="64838" idx="2"/>
              </p:cNvCxnSpPr>
              <p:nvPr/>
            </p:nvCxnSpPr>
            <p:spPr bwMode="auto">
              <a:xfrm flipH="1" flipV="1">
                <a:off x="455" y="1842"/>
                <a:ext cx="55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3" name="AutoShape 341"/>
              <p:cNvCxnSpPr>
                <a:cxnSpLocks noChangeAspect="1" noChangeShapeType="1"/>
                <a:stCxn id="64794" idx="0"/>
                <a:endCxn id="64847" idx="2"/>
              </p:cNvCxnSpPr>
              <p:nvPr/>
            </p:nvCxnSpPr>
            <p:spPr bwMode="auto">
              <a:xfrm flipH="1" flipV="1">
                <a:off x="566" y="2322"/>
                <a:ext cx="18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54" name="AutoShape 342"/>
              <p:cNvCxnSpPr>
                <a:cxnSpLocks noChangeAspect="1" noChangeShapeType="1"/>
                <a:stCxn id="64804" idx="0"/>
                <a:endCxn id="64848" idx="2"/>
              </p:cNvCxnSpPr>
              <p:nvPr/>
            </p:nvCxnSpPr>
            <p:spPr bwMode="auto">
              <a:xfrm flipH="1" flipV="1">
                <a:off x="663" y="2322"/>
                <a:ext cx="148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55" name="AutoShape 343"/>
              <p:cNvSpPr>
                <a:spLocks noChangeAspect="1" noChangeArrowheads="1"/>
              </p:cNvSpPr>
              <p:nvPr/>
            </p:nvSpPr>
            <p:spPr bwMode="auto">
              <a:xfrm>
                <a:off x="91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4" name="Group 344"/>
              <p:cNvGrpSpPr>
                <a:grpSpLocks/>
              </p:cNvGrpSpPr>
              <p:nvPr/>
            </p:nvGrpSpPr>
            <p:grpSpPr bwMode="auto">
              <a:xfrm>
                <a:off x="936" y="2170"/>
                <a:ext cx="137" cy="152"/>
                <a:chOff x="623" y="3849"/>
                <a:chExt cx="137" cy="152"/>
              </a:xfrm>
            </p:grpSpPr>
            <p:sp>
              <p:nvSpPr>
                <p:cNvPr id="64857" name="Oval 34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4858" name="Rectangle 34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59" name="Rectangle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60" name="AutoShape 348"/>
                <p:cNvCxnSpPr>
                  <a:cxnSpLocks noChangeAspect="1" noChangeShapeType="1"/>
                  <a:stCxn id="64857" idx="4"/>
                  <a:endCxn id="6485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61" name="AutoShape 349"/>
                <p:cNvCxnSpPr>
                  <a:cxnSpLocks noChangeAspect="1" noChangeShapeType="1"/>
                  <a:stCxn id="64857" idx="4"/>
                  <a:endCxn id="6485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62" name="AutoShape 350"/>
              <p:cNvCxnSpPr>
                <a:cxnSpLocks noChangeAspect="1" noChangeShapeType="1"/>
                <a:stCxn id="64794" idx="0"/>
                <a:endCxn id="64858" idx="2"/>
              </p:cNvCxnSpPr>
              <p:nvPr/>
            </p:nvCxnSpPr>
            <p:spPr bwMode="auto">
              <a:xfrm flipV="1">
                <a:off x="752" y="2322"/>
                <a:ext cx="204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63" name="AutoShape 351"/>
              <p:cNvCxnSpPr>
                <a:cxnSpLocks noChangeAspect="1" noChangeShapeType="1"/>
                <a:stCxn id="64804" idx="0"/>
                <a:endCxn id="64859" idx="2"/>
              </p:cNvCxnSpPr>
              <p:nvPr/>
            </p:nvCxnSpPr>
            <p:spPr bwMode="auto">
              <a:xfrm flipH="1" flipV="1">
                <a:off x="1053" y="2322"/>
                <a:ext cx="109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64" name="AutoShape 352"/>
              <p:cNvCxnSpPr>
                <a:cxnSpLocks noChangeAspect="1" noChangeShapeType="1"/>
                <a:stCxn id="64795" idx="0"/>
                <a:endCxn id="64839" idx="2"/>
              </p:cNvCxnSpPr>
              <p:nvPr/>
            </p:nvCxnSpPr>
            <p:spPr bwMode="auto">
              <a:xfrm flipV="1">
                <a:off x="248" y="1842"/>
                <a:ext cx="30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65" name="AutoShape 353"/>
              <p:cNvCxnSpPr>
                <a:cxnSpLocks noChangeAspect="1" noChangeShapeType="1"/>
                <a:stCxn id="64855" idx="0"/>
                <a:endCxn id="64839" idx="2"/>
              </p:cNvCxnSpPr>
              <p:nvPr/>
            </p:nvCxnSpPr>
            <p:spPr bwMode="auto">
              <a:xfrm flipH="1" flipV="1">
                <a:off x="552" y="1842"/>
                <a:ext cx="45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66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192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5" name="Group 355"/>
              <p:cNvGrpSpPr>
                <a:grpSpLocks/>
              </p:cNvGrpSpPr>
              <p:nvPr/>
            </p:nvGrpSpPr>
            <p:grpSpPr bwMode="auto">
              <a:xfrm>
                <a:off x="1941" y="1690"/>
                <a:ext cx="137" cy="152"/>
                <a:chOff x="623" y="3849"/>
                <a:chExt cx="137" cy="152"/>
              </a:xfrm>
            </p:grpSpPr>
            <p:sp>
              <p:nvSpPr>
                <p:cNvPr id="64868" name="Oval 35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869" name="Rectangle 357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70" name="Rectangle 358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71" name="AutoShape 359"/>
                <p:cNvCxnSpPr>
                  <a:cxnSpLocks noChangeAspect="1" noChangeShapeType="1"/>
                  <a:stCxn id="64868" idx="4"/>
                  <a:endCxn id="6486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72" name="AutoShape 360"/>
                <p:cNvCxnSpPr>
                  <a:cxnSpLocks noChangeAspect="1" noChangeShapeType="1"/>
                  <a:stCxn id="64868" idx="4"/>
                  <a:endCxn id="6487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73" name="AutoShape 361"/>
              <p:cNvCxnSpPr>
                <a:cxnSpLocks noChangeAspect="1" noChangeShapeType="1"/>
                <a:stCxn id="64794" idx="0"/>
                <a:endCxn id="64869" idx="2"/>
              </p:cNvCxnSpPr>
              <p:nvPr/>
            </p:nvCxnSpPr>
            <p:spPr bwMode="auto">
              <a:xfrm flipV="1">
                <a:off x="752" y="1842"/>
                <a:ext cx="120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874" name="AutoShape 362"/>
              <p:cNvSpPr>
                <a:spLocks noChangeAspect="1" noChangeArrowheads="1"/>
              </p:cNvSpPr>
              <p:nvPr/>
            </p:nvSpPr>
            <p:spPr bwMode="auto">
              <a:xfrm>
                <a:off x="1967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6" name="Group 363"/>
              <p:cNvGrpSpPr>
                <a:grpSpLocks/>
              </p:cNvGrpSpPr>
              <p:nvPr/>
            </p:nvGrpSpPr>
            <p:grpSpPr bwMode="auto">
              <a:xfrm>
                <a:off x="1985" y="2170"/>
                <a:ext cx="137" cy="152"/>
                <a:chOff x="623" y="3849"/>
                <a:chExt cx="137" cy="152"/>
              </a:xfrm>
            </p:grpSpPr>
            <p:sp>
              <p:nvSpPr>
                <p:cNvPr id="64876" name="Oval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4877" name="Rectangle 36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78" name="Rectangle 36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79" name="AutoShape 367"/>
                <p:cNvCxnSpPr>
                  <a:cxnSpLocks noChangeAspect="1" noChangeShapeType="1"/>
                  <a:stCxn id="64876" idx="4"/>
                  <a:endCxn id="6487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80" name="AutoShape 368"/>
                <p:cNvCxnSpPr>
                  <a:cxnSpLocks noChangeAspect="1" noChangeShapeType="1"/>
                  <a:stCxn id="64876" idx="4"/>
                  <a:endCxn id="6487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81" name="AutoShape 369"/>
              <p:cNvCxnSpPr>
                <a:cxnSpLocks noChangeAspect="1" noChangeShapeType="1"/>
                <a:stCxn id="64874" idx="0"/>
                <a:endCxn id="64870" idx="2"/>
              </p:cNvCxnSpPr>
              <p:nvPr/>
            </p:nvCxnSpPr>
            <p:spPr bwMode="auto">
              <a:xfrm flipV="1">
                <a:off x="2054" y="1842"/>
                <a:ext cx="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82" name="AutoShape 370"/>
              <p:cNvCxnSpPr>
                <a:cxnSpLocks noChangeAspect="1" noChangeShapeType="1"/>
                <a:stCxn id="64826" idx="0"/>
                <a:endCxn id="64870" idx="2"/>
              </p:cNvCxnSpPr>
              <p:nvPr/>
            </p:nvCxnSpPr>
            <p:spPr bwMode="auto">
              <a:xfrm flipH="1" flipV="1">
                <a:off x="2058" y="1842"/>
                <a:ext cx="31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883" name="AutoShape 371"/>
              <p:cNvCxnSpPr>
                <a:cxnSpLocks noChangeAspect="1" noChangeShapeType="1"/>
                <a:stCxn id="64804" idx="0"/>
                <a:endCxn id="64877" idx="2"/>
              </p:cNvCxnSpPr>
              <p:nvPr/>
            </p:nvCxnSpPr>
            <p:spPr bwMode="auto">
              <a:xfrm flipH="1" flipV="1">
                <a:off x="2005" y="2322"/>
                <a:ext cx="14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884" name="AutoShape 372"/>
              <p:cNvCxnSpPr>
                <a:cxnSpLocks noChangeAspect="1" noChangeShapeType="1"/>
                <a:stCxn id="64794" idx="0"/>
                <a:endCxn id="64878" idx="2"/>
              </p:cNvCxnSpPr>
              <p:nvPr/>
            </p:nvCxnSpPr>
            <p:spPr bwMode="auto">
              <a:xfrm flipV="1">
                <a:off x="752" y="2322"/>
                <a:ext cx="1350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85" name="AutoShape 373"/>
              <p:cNvSpPr>
                <a:spLocks noChangeAspect="1" noChangeArrowheads="1"/>
              </p:cNvSpPr>
              <p:nvPr/>
            </p:nvSpPr>
            <p:spPr bwMode="auto">
              <a:xfrm>
                <a:off x="2060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7" name="Group 374"/>
              <p:cNvGrpSpPr>
                <a:grpSpLocks/>
              </p:cNvGrpSpPr>
              <p:nvPr/>
            </p:nvGrpSpPr>
            <p:grpSpPr bwMode="auto">
              <a:xfrm>
                <a:off x="2078" y="1337"/>
                <a:ext cx="137" cy="152"/>
                <a:chOff x="623" y="3849"/>
                <a:chExt cx="137" cy="152"/>
              </a:xfrm>
            </p:grpSpPr>
            <p:sp>
              <p:nvSpPr>
                <p:cNvPr id="64887" name="Oval 37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4888" name="Rectangle 37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89" name="Rectangle 37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90" name="AutoShape 378"/>
                <p:cNvCxnSpPr>
                  <a:cxnSpLocks noChangeAspect="1" noChangeShapeType="1"/>
                  <a:stCxn id="64887" idx="4"/>
                  <a:endCxn id="6488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91" name="AutoShape 379"/>
                <p:cNvCxnSpPr>
                  <a:cxnSpLocks noChangeAspect="1" noChangeShapeType="1"/>
                  <a:stCxn id="64887" idx="4"/>
                  <a:endCxn id="6488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892" name="AutoShape 380"/>
              <p:cNvCxnSpPr>
                <a:cxnSpLocks noChangeAspect="1" noChangeShapeType="1"/>
                <a:stCxn id="64885" idx="0"/>
                <a:endCxn id="64773" idx="2"/>
              </p:cNvCxnSpPr>
              <p:nvPr/>
            </p:nvCxnSpPr>
            <p:spPr bwMode="auto">
              <a:xfrm flipH="1" flipV="1">
                <a:off x="1527" y="1255"/>
                <a:ext cx="620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893" name="AutoShape 381"/>
              <p:cNvSpPr>
                <a:spLocks noChangeAspect="1" noChangeArrowheads="1"/>
              </p:cNvSpPr>
              <p:nvPr/>
            </p:nvSpPr>
            <p:spPr bwMode="auto">
              <a:xfrm>
                <a:off x="73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8" name="Group 382"/>
              <p:cNvGrpSpPr>
                <a:grpSpLocks/>
              </p:cNvGrpSpPr>
              <p:nvPr/>
            </p:nvGrpSpPr>
            <p:grpSpPr bwMode="auto">
              <a:xfrm>
                <a:off x="754" y="1690"/>
                <a:ext cx="137" cy="152"/>
                <a:chOff x="623" y="3849"/>
                <a:chExt cx="137" cy="152"/>
              </a:xfrm>
            </p:grpSpPr>
            <p:sp>
              <p:nvSpPr>
                <p:cNvPr id="64895" name="Oval 38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896" name="Rectangle 38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897" name="Rectangle 38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898" name="AutoShape 386"/>
                <p:cNvCxnSpPr>
                  <a:cxnSpLocks noChangeAspect="1" noChangeShapeType="1"/>
                  <a:stCxn id="64895" idx="4"/>
                  <a:endCxn id="6489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899" name="AutoShape 387"/>
                <p:cNvCxnSpPr>
                  <a:cxnSpLocks noChangeAspect="1" noChangeShapeType="1"/>
                  <a:stCxn id="64895" idx="4"/>
                  <a:endCxn id="6489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00" name="AutoShape 388"/>
              <p:cNvCxnSpPr>
                <a:cxnSpLocks noChangeAspect="1" noChangeShapeType="1"/>
                <a:stCxn id="64893" idx="0"/>
                <a:endCxn id="64888" idx="2"/>
              </p:cNvCxnSpPr>
              <p:nvPr/>
            </p:nvCxnSpPr>
            <p:spPr bwMode="auto">
              <a:xfrm flipV="1">
                <a:off x="823" y="1489"/>
                <a:ext cx="127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1" name="AutoShape 389"/>
              <p:cNvCxnSpPr>
                <a:cxnSpLocks noChangeAspect="1" noChangeShapeType="1"/>
                <a:stCxn id="64904" idx="0"/>
                <a:endCxn id="64888" idx="2"/>
              </p:cNvCxnSpPr>
              <p:nvPr/>
            </p:nvCxnSpPr>
            <p:spPr bwMode="auto">
              <a:xfrm flipH="1" flipV="1">
                <a:off x="2098" y="1489"/>
                <a:ext cx="23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2" name="AutoShape 390"/>
              <p:cNvCxnSpPr>
                <a:cxnSpLocks noChangeAspect="1" noChangeShapeType="1"/>
                <a:stCxn id="64794" idx="0"/>
                <a:endCxn id="64896" idx="2"/>
              </p:cNvCxnSpPr>
              <p:nvPr/>
            </p:nvCxnSpPr>
            <p:spPr bwMode="auto">
              <a:xfrm flipV="1">
                <a:off x="752" y="1842"/>
                <a:ext cx="22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03" name="AutoShape 391"/>
              <p:cNvCxnSpPr>
                <a:cxnSpLocks noChangeAspect="1" noChangeShapeType="1"/>
                <a:stCxn id="64795" idx="0"/>
                <a:endCxn id="64897" idx="2"/>
              </p:cNvCxnSpPr>
              <p:nvPr/>
            </p:nvCxnSpPr>
            <p:spPr bwMode="auto">
              <a:xfrm flipV="1">
                <a:off x="248" y="1842"/>
                <a:ext cx="62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04" name="AutoShape 392"/>
              <p:cNvSpPr>
                <a:spLocks noChangeAspect="1" noChangeArrowheads="1"/>
              </p:cNvSpPr>
              <p:nvPr/>
            </p:nvSpPr>
            <p:spPr bwMode="auto">
              <a:xfrm>
                <a:off x="224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959" name="Group 393"/>
              <p:cNvGrpSpPr>
                <a:grpSpLocks/>
              </p:cNvGrpSpPr>
              <p:nvPr/>
            </p:nvGrpSpPr>
            <p:grpSpPr bwMode="auto">
              <a:xfrm>
                <a:off x="2261" y="1690"/>
                <a:ext cx="137" cy="152"/>
                <a:chOff x="623" y="3849"/>
                <a:chExt cx="137" cy="152"/>
              </a:xfrm>
            </p:grpSpPr>
            <p:sp>
              <p:nvSpPr>
                <p:cNvPr id="64906" name="Oval 39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907" name="Rectangle 39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08" name="Rectangle 39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09" name="AutoShape 397"/>
                <p:cNvCxnSpPr>
                  <a:cxnSpLocks noChangeAspect="1" noChangeShapeType="1"/>
                  <a:stCxn id="64906" idx="4"/>
                  <a:endCxn id="6490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10" name="AutoShape 398"/>
                <p:cNvCxnSpPr>
                  <a:cxnSpLocks noChangeAspect="1" noChangeShapeType="1"/>
                  <a:stCxn id="64906" idx="4"/>
                  <a:endCxn id="6490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11" name="AutoShape 399"/>
              <p:cNvCxnSpPr>
                <a:cxnSpLocks noChangeAspect="1" noChangeShapeType="1"/>
                <a:stCxn id="64794" idx="0"/>
                <a:endCxn id="64907" idx="2"/>
              </p:cNvCxnSpPr>
              <p:nvPr/>
            </p:nvCxnSpPr>
            <p:spPr bwMode="auto">
              <a:xfrm flipV="1">
                <a:off x="752" y="1842"/>
                <a:ext cx="152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12" name="AutoShape 400"/>
              <p:cNvCxnSpPr>
                <a:cxnSpLocks noChangeAspect="1" noChangeShapeType="1"/>
                <a:stCxn id="64874" idx="0"/>
                <a:endCxn id="64908" idx="2"/>
              </p:cNvCxnSpPr>
              <p:nvPr/>
            </p:nvCxnSpPr>
            <p:spPr bwMode="auto">
              <a:xfrm flipV="1">
                <a:off x="2054" y="1842"/>
                <a:ext cx="32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13" name="AutoShape 401"/>
              <p:cNvSpPr>
                <a:spLocks noChangeAspect="1" noChangeArrowheads="1"/>
              </p:cNvSpPr>
              <p:nvPr/>
            </p:nvSpPr>
            <p:spPr bwMode="auto">
              <a:xfrm>
                <a:off x="105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6" name="Group 402"/>
              <p:cNvGrpSpPr>
                <a:grpSpLocks/>
              </p:cNvGrpSpPr>
              <p:nvPr/>
            </p:nvGrpSpPr>
            <p:grpSpPr bwMode="auto">
              <a:xfrm>
                <a:off x="1074" y="1690"/>
                <a:ext cx="137" cy="152"/>
                <a:chOff x="623" y="3849"/>
                <a:chExt cx="137" cy="152"/>
              </a:xfrm>
            </p:grpSpPr>
            <p:sp>
              <p:nvSpPr>
                <p:cNvPr id="64915" name="Oval 40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4916" name="Rectangle 40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17" name="Rectangle 40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18" name="AutoShape 406"/>
                <p:cNvCxnSpPr>
                  <a:cxnSpLocks noChangeAspect="1" noChangeShapeType="1"/>
                  <a:stCxn id="64915" idx="4"/>
                  <a:endCxn id="64916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19" name="AutoShape 407"/>
                <p:cNvCxnSpPr>
                  <a:cxnSpLocks noChangeAspect="1" noChangeShapeType="1"/>
                  <a:stCxn id="64915" idx="4"/>
                  <a:endCxn id="64917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20" name="AutoShape 408"/>
              <p:cNvCxnSpPr>
                <a:cxnSpLocks noChangeAspect="1" noChangeShapeType="1"/>
                <a:stCxn id="64913" idx="0"/>
                <a:endCxn id="64889" idx="2"/>
              </p:cNvCxnSpPr>
              <p:nvPr/>
            </p:nvCxnSpPr>
            <p:spPr bwMode="auto">
              <a:xfrm flipV="1">
                <a:off x="1143" y="1489"/>
                <a:ext cx="105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21" name="AutoShape 409"/>
              <p:cNvCxnSpPr>
                <a:cxnSpLocks noChangeAspect="1" noChangeShapeType="1"/>
                <a:stCxn id="64925" idx="0"/>
                <a:endCxn id="64889" idx="2"/>
              </p:cNvCxnSpPr>
              <p:nvPr/>
            </p:nvCxnSpPr>
            <p:spPr bwMode="auto">
              <a:xfrm flipH="1" flipV="1">
                <a:off x="2195" y="1489"/>
                <a:ext cx="45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22" name="AutoShape 410"/>
              <p:cNvCxnSpPr>
                <a:cxnSpLocks noChangeAspect="1" noChangeShapeType="1"/>
                <a:stCxn id="64844" idx="0"/>
                <a:endCxn id="64916" idx="2"/>
              </p:cNvCxnSpPr>
              <p:nvPr/>
            </p:nvCxnSpPr>
            <p:spPr bwMode="auto">
              <a:xfrm flipV="1">
                <a:off x="615" y="1842"/>
                <a:ext cx="47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23" name="AutoShape 411"/>
              <p:cNvCxnSpPr>
                <a:cxnSpLocks noChangeAspect="1" noChangeShapeType="1"/>
                <a:stCxn id="64855" idx="0"/>
                <a:endCxn id="64916" idx="2"/>
              </p:cNvCxnSpPr>
              <p:nvPr/>
            </p:nvCxnSpPr>
            <p:spPr bwMode="auto">
              <a:xfrm flipV="1">
                <a:off x="1005" y="1842"/>
                <a:ext cx="8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24" name="AutoShape 412"/>
              <p:cNvCxnSpPr>
                <a:cxnSpLocks noChangeAspect="1" noChangeShapeType="1"/>
                <a:stCxn id="64795" idx="0"/>
                <a:endCxn id="64917" idx="2"/>
              </p:cNvCxnSpPr>
              <p:nvPr/>
            </p:nvCxnSpPr>
            <p:spPr bwMode="auto">
              <a:xfrm flipV="1">
                <a:off x="248" y="1842"/>
                <a:ext cx="94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4925" name="AutoShape 413"/>
              <p:cNvSpPr>
                <a:spLocks noChangeAspect="1" noChangeArrowheads="1"/>
              </p:cNvSpPr>
              <p:nvPr/>
            </p:nvSpPr>
            <p:spPr bwMode="auto">
              <a:xfrm>
                <a:off x="256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7" name="Group 414"/>
              <p:cNvGrpSpPr>
                <a:grpSpLocks/>
              </p:cNvGrpSpPr>
              <p:nvPr/>
            </p:nvGrpSpPr>
            <p:grpSpPr bwMode="auto">
              <a:xfrm>
                <a:off x="2581" y="1690"/>
                <a:ext cx="137" cy="152"/>
                <a:chOff x="623" y="3849"/>
                <a:chExt cx="137" cy="152"/>
              </a:xfrm>
            </p:grpSpPr>
            <p:sp>
              <p:nvSpPr>
                <p:cNvPr id="64927" name="Oval 415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4928" name="Rectangle 416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29" name="Rectangle 417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30" name="AutoShape 418"/>
                <p:cNvCxnSpPr>
                  <a:cxnSpLocks noChangeAspect="1" noChangeShapeType="1"/>
                  <a:stCxn id="64927" idx="4"/>
                  <a:endCxn id="6492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31" name="AutoShape 419"/>
                <p:cNvCxnSpPr>
                  <a:cxnSpLocks noChangeAspect="1" noChangeShapeType="1"/>
                  <a:stCxn id="64927" idx="4"/>
                  <a:endCxn id="6492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32" name="AutoShape 420"/>
              <p:cNvCxnSpPr>
                <a:cxnSpLocks noChangeAspect="1" noChangeShapeType="1"/>
                <a:stCxn id="64815" idx="0"/>
                <a:endCxn id="64928" idx="2"/>
              </p:cNvCxnSpPr>
              <p:nvPr/>
            </p:nvCxnSpPr>
            <p:spPr bwMode="auto">
              <a:xfrm flipV="1">
                <a:off x="1766" y="1842"/>
                <a:ext cx="83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33" name="AutoShape 421"/>
              <p:cNvCxnSpPr>
                <a:cxnSpLocks noChangeAspect="1" noChangeShapeType="1"/>
                <a:stCxn id="64934" idx="0"/>
                <a:endCxn id="64928" idx="2"/>
              </p:cNvCxnSpPr>
              <p:nvPr/>
            </p:nvCxnSpPr>
            <p:spPr bwMode="auto">
              <a:xfrm flipH="1" flipV="1">
                <a:off x="2601" y="1842"/>
                <a:ext cx="4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4934" name="AutoShape 422"/>
              <p:cNvSpPr>
                <a:spLocks noChangeAspect="1" noChangeArrowheads="1"/>
              </p:cNvSpPr>
              <p:nvPr/>
            </p:nvSpPr>
            <p:spPr bwMode="auto">
              <a:xfrm>
                <a:off x="2563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8" name="Group 423"/>
              <p:cNvGrpSpPr>
                <a:grpSpLocks/>
              </p:cNvGrpSpPr>
              <p:nvPr/>
            </p:nvGrpSpPr>
            <p:grpSpPr bwMode="auto">
              <a:xfrm>
                <a:off x="2581" y="2170"/>
                <a:ext cx="137" cy="152"/>
                <a:chOff x="623" y="3849"/>
                <a:chExt cx="137" cy="152"/>
              </a:xfrm>
            </p:grpSpPr>
            <p:sp>
              <p:nvSpPr>
                <p:cNvPr id="64936" name="Oval 424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4937" name="Rectangle 425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4938" name="Rectangle 426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4939" name="AutoShape 427"/>
                <p:cNvCxnSpPr>
                  <a:cxnSpLocks noChangeAspect="1" noChangeShapeType="1"/>
                  <a:stCxn id="64936" idx="4"/>
                  <a:endCxn id="64937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4940" name="AutoShape 428"/>
                <p:cNvCxnSpPr>
                  <a:cxnSpLocks noChangeAspect="1" noChangeShapeType="1"/>
                  <a:stCxn id="64936" idx="4"/>
                  <a:endCxn id="64938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4941" name="AutoShape 429"/>
              <p:cNvCxnSpPr>
                <a:cxnSpLocks noChangeAspect="1" noChangeShapeType="1"/>
                <a:stCxn id="64794" idx="0"/>
                <a:endCxn id="64937" idx="2"/>
              </p:cNvCxnSpPr>
              <p:nvPr/>
            </p:nvCxnSpPr>
            <p:spPr bwMode="auto">
              <a:xfrm flipV="1">
                <a:off x="752" y="2322"/>
                <a:ext cx="1849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4942" name="AutoShape 430"/>
              <p:cNvCxnSpPr>
                <a:cxnSpLocks noChangeAspect="1" noChangeShapeType="1"/>
                <a:stCxn id="64804" idx="0"/>
                <a:endCxn id="64938" idx="2"/>
              </p:cNvCxnSpPr>
              <p:nvPr/>
            </p:nvCxnSpPr>
            <p:spPr bwMode="auto">
              <a:xfrm flipV="1">
                <a:off x="2151" y="2322"/>
                <a:ext cx="54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4943" name="AutoShape 431"/>
              <p:cNvCxnSpPr>
                <a:cxnSpLocks noChangeAspect="1" noChangeShapeType="1"/>
                <a:stCxn id="64815" idx="0"/>
                <a:endCxn id="64929" idx="2"/>
              </p:cNvCxnSpPr>
              <p:nvPr/>
            </p:nvCxnSpPr>
            <p:spPr bwMode="auto">
              <a:xfrm flipV="1">
                <a:off x="1766" y="1842"/>
                <a:ext cx="93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AOBDD vs. OBDD</a:t>
            </a:r>
          </a:p>
        </p:txBody>
      </p:sp>
      <p:sp>
        <p:nvSpPr>
          <p:cNvPr id="3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324600"/>
            <a:ext cx="1905000" cy="457200"/>
          </a:xfrm>
        </p:spPr>
        <p:txBody>
          <a:bodyPr/>
          <a:lstStyle/>
          <a:p>
            <a:pPr algn="r"/>
            <a:fld id="{DD37A15E-F7F6-49E8-A907-FBBDF3BF2B55}" type="slidenum">
              <a:rPr lang="en-US"/>
              <a:pPr algn="r"/>
              <a:t>25</a:t>
            </a:fld>
            <a:endParaRPr lang="en-US" dirty="0"/>
          </a:p>
        </p:txBody>
      </p:sp>
      <p:sp>
        <p:nvSpPr>
          <p:cNvPr id="66563" name="Oval 3"/>
          <p:cNvSpPr>
            <a:spLocks noChangeAspect="1" noChangeArrowheads="1"/>
          </p:cNvSpPr>
          <p:nvPr/>
        </p:nvSpPr>
        <p:spPr bwMode="auto">
          <a:xfrm>
            <a:off x="6307138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64" name="Oval 4"/>
          <p:cNvSpPr>
            <a:spLocks noChangeAspect="1" noChangeArrowheads="1"/>
          </p:cNvSpPr>
          <p:nvPr/>
        </p:nvSpPr>
        <p:spPr bwMode="auto">
          <a:xfrm>
            <a:off x="63357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65" name="Oval 5"/>
          <p:cNvSpPr>
            <a:spLocks noChangeAspect="1" noChangeArrowheads="1"/>
          </p:cNvSpPr>
          <p:nvPr/>
        </p:nvSpPr>
        <p:spPr bwMode="auto">
          <a:xfrm>
            <a:off x="6621463" y="16383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566" name="Oval 6"/>
          <p:cNvSpPr>
            <a:spLocks noChangeAspect="1" noChangeArrowheads="1"/>
          </p:cNvSpPr>
          <p:nvPr/>
        </p:nvSpPr>
        <p:spPr bwMode="auto">
          <a:xfrm>
            <a:off x="6105525" y="36195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67" name="Oval 7"/>
          <p:cNvSpPr>
            <a:spLocks noChangeAspect="1" noChangeArrowheads="1"/>
          </p:cNvSpPr>
          <p:nvPr/>
        </p:nvSpPr>
        <p:spPr bwMode="auto">
          <a:xfrm>
            <a:off x="7240588" y="11430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6568" name="Oval 8"/>
          <p:cNvSpPr>
            <a:spLocks noChangeAspect="1" noChangeArrowheads="1"/>
          </p:cNvSpPr>
          <p:nvPr/>
        </p:nvSpPr>
        <p:spPr bwMode="auto">
          <a:xfrm>
            <a:off x="6019800" y="31242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69" name="Oval 9"/>
          <p:cNvSpPr>
            <a:spLocks noChangeAspect="1" noChangeArrowheads="1"/>
          </p:cNvSpPr>
          <p:nvPr/>
        </p:nvSpPr>
        <p:spPr bwMode="auto">
          <a:xfrm>
            <a:off x="5915025" y="41148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70" name="Oval 10"/>
          <p:cNvSpPr>
            <a:spLocks noChangeAspect="1" noChangeArrowheads="1"/>
          </p:cNvSpPr>
          <p:nvPr/>
        </p:nvSpPr>
        <p:spPr bwMode="auto">
          <a:xfrm>
            <a:off x="5981700" y="46101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6724650" y="51054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63675" eaLnBrk="1" hangingPunct="1"/>
            <a:r>
              <a:rPr lang="en-US" sz="1000" b="1">
                <a:latin typeface="Arial" charset="0"/>
              </a:rPr>
              <a:t>1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7486650" y="51054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defTabSz="1463675" eaLnBrk="1" hangingPunct="1"/>
            <a:r>
              <a:rPr lang="en-US" sz="1000" b="1">
                <a:latin typeface="Arial" charset="0"/>
              </a:rPr>
              <a:t>0</a:t>
            </a:r>
          </a:p>
        </p:txBody>
      </p:sp>
      <p:sp>
        <p:nvSpPr>
          <p:cNvPr id="66573" name="Oval 13"/>
          <p:cNvSpPr>
            <a:spLocks noChangeAspect="1" noChangeArrowheads="1"/>
          </p:cNvSpPr>
          <p:nvPr/>
        </p:nvSpPr>
        <p:spPr bwMode="auto">
          <a:xfrm>
            <a:off x="7859713" y="16383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574" name="Oval 14"/>
          <p:cNvSpPr>
            <a:spLocks noChangeAspect="1" noChangeArrowheads="1"/>
          </p:cNvSpPr>
          <p:nvPr/>
        </p:nvSpPr>
        <p:spPr bwMode="auto">
          <a:xfrm>
            <a:off x="7288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5" name="Oval 15"/>
          <p:cNvSpPr>
            <a:spLocks noChangeAspect="1" noChangeArrowheads="1"/>
          </p:cNvSpPr>
          <p:nvPr/>
        </p:nvSpPr>
        <p:spPr bwMode="auto">
          <a:xfrm>
            <a:off x="6907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6" name="Oval 16"/>
          <p:cNvSpPr>
            <a:spLocks noChangeAspect="1" noChangeArrowheads="1"/>
          </p:cNvSpPr>
          <p:nvPr/>
        </p:nvSpPr>
        <p:spPr bwMode="auto">
          <a:xfrm>
            <a:off x="8431213" y="21336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66577" name="Oval 17"/>
          <p:cNvSpPr>
            <a:spLocks noChangeAspect="1" noChangeArrowheads="1"/>
          </p:cNvSpPr>
          <p:nvPr/>
        </p:nvSpPr>
        <p:spPr bwMode="auto">
          <a:xfrm>
            <a:off x="6707188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78" name="Oval 18"/>
          <p:cNvSpPr>
            <a:spLocks noChangeAspect="1" noChangeArrowheads="1"/>
          </p:cNvSpPr>
          <p:nvPr/>
        </p:nvSpPr>
        <p:spPr bwMode="auto">
          <a:xfrm>
            <a:off x="71358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79" name="Oval 19"/>
          <p:cNvSpPr>
            <a:spLocks noChangeAspect="1" noChangeArrowheads="1"/>
          </p:cNvSpPr>
          <p:nvPr/>
        </p:nvSpPr>
        <p:spPr bwMode="auto">
          <a:xfrm>
            <a:off x="75168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0" name="Oval 20"/>
          <p:cNvSpPr>
            <a:spLocks noChangeAspect="1" noChangeArrowheads="1"/>
          </p:cNvSpPr>
          <p:nvPr/>
        </p:nvSpPr>
        <p:spPr bwMode="auto">
          <a:xfrm>
            <a:off x="820261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1" name="Oval 21"/>
          <p:cNvSpPr>
            <a:spLocks noChangeAspect="1" noChangeArrowheads="1"/>
          </p:cNvSpPr>
          <p:nvPr/>
        </p:nvSpPr>
        <p:spPr bwMode="auto">
          <a:xfrm>
            <a:off x="8716963" y="26289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582" name="Oval 22"/>
          <p:cNvSpPr>
            <a:spLocks noChangeAspect="1" noChangeArrowheads="1"/>
          </p:cNvSpPr>
          <p:nvPr/>
        </p:nvSpPr>
        <p:spPr bwMode="auto">
          <a:xfrm>
            <a:off x="7021513" y="31242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83" name="Oval 23"/>
          <p:cNvSpPr>
            <a:spLocks noChangeAspect="1" noChangeArrowheads="1"/>
          </p:cNvSpPr>
          <p:nvPr/>
        </p:nvSpPr>
        <p:spPr bwMode="auto">
          <a:xfrm>
            <a:off x="8278813" y="31242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66584" name="Oval 24"/>
          <p:cNvSpPr>
            <a:spLocks noChangeAspect="1" noChangeArrowheads="1"/>
          </p:cNvSpPr>
          <p:nvPr/>
        </p:nvSpPr>
        <p:spPr bwMode="auto">
          <a:xfrm>
            <a:off x="6573838" y="36195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5" name="Oval 25"/>
          <p:cNvSpPr>
            <a:spLocks noChangeAspect="1" noChangeArrowheads="1"/>
          </p:cNvSpPr>
          <p:nvPr/>
        </p:nvSpPr>
        <p:spPr bwMode="auto">
          <a:xfrm>
            <a:off x="7707313" y="36195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6" name="Oval 26"/>
          <p:cNvSpPr>
            <a:spLocks noChangeAspect="1" noChangeArrowheads="1"/>
          </p:cNvSpPr>
          <p:nvPr/>
        </p:nvSpPr>
        <p:spPr bwMode="auto">
          <a:xfrm>
            <a:off x="8477250" y="36195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66587" name="Oval 27"/>
          <p:cNvSpPr>
            <a:spLocks noChangeAspect="1" noChangeArrowheads="1"/>
          </p:cNvSpPr>
          <p:nvPr/>
        </p:nvSpPr>
        <p:spPr bwMode="auto">
          <a:xfrm>
            <a:off x="5591175" y="4114800"/>
            <a:ext cx="274638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88" name="Oval 28"/>
          <p:cNvSpPr>
            <a:spLocks noChangeAspect="1" noChangeArrowheads="1"/>
          </p:cNvSpPr>
          <p:nvPr/>
        </p:nvSpPr>
        <p:spPr bwMode="auto">
          <a:xfrm>
            <a:off x="62309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89" name="Oval 29"/>
          <p:cNvSpPr>
            <a:spLocks noChangeAspect="1" noChangeArrowheads="1"/>
          </p:cNvSpPr>
          <p:nvPr/>
        </p:nvSpPr>
        <p:spPr bwMode="auto">
          <a:xfrm>
            <a:off x="82502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90" name="Oval 30"/>
          <p:cNvSpPr>
            <a:spLocks noChangeAspect="1" noChangeArrowheads="1"/>
          </p:cNvSpPr>
          <p:nvPr/>
        </p:nvSpPr>
        <p:spPr bwMode="auto">
          <a:xfrm>
            <a:off x="8631238" y="41148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66591" name="Oval 31"/>
          <p:cNvSpPr>
            <a:spLocks noChangeAspect="1" noChangeArrowheads="1"/>
          </p:cNvSpPr>
          <p:nvPr/>
        </p:nvSpPr>
        <p:spPr bwMode="auto">
          <a:xfrm>
            <a:off x="8469313" y="4610100"/>
            <a:ext cx="274637" cy="274638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1000" b="1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66592" name="AutoShape 32"/>
          <p:cNvCxnSpPr>
            <a:cxnSpLocks noChangeAspect="1" noChangeShapeType="1"/>
            <a:stCxn id="66567" idx="4"/>
            <a:endCxn id="66573" idx="0"/>
          </p:cNvCxnSpPr>
          <p:nvPr/>
        </p:nvCxnSpPr>
        <p:spPr bwMode="auto">
          <a:xfrm>
            <a:off x="7378700" y="1417638"/>
            <a:ext cx="6191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3" name="AutoShape 33"/>
          <p:cNvCxnSpPr>
            <a:cxnSpLocks noChangeAspect="1" noChangeShapeType="1"/>
            <a:stCxn id="66565" idx="0"/>
            <a:endCxn id="66567" idx="4"/>
          </p:cNvCxnSpPr>
          <p:nvPr/>
        </p:nvCxnSpPr>
        <p:spPr bwMode="auto">
          <a:xfrm flipV="1">
            <a:off x="6759575" y="1417638"/>
            <a:ext cx="6191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4" name="AutoShape 34"/>
          <p:cNvCxnSpPr>
            <a:cxnSpLocks noChangeAspect="1" noChangeShapeType="1"/>
            <a:stCxn id="66565" idx="4"/>
            <a:endCxn id="66575" idx="0"/>
          </p:cNvCxnSpPr>
          <p:nvPr/>
        </p:nvCxnSpPr>
        <p:spPr bwMode="auto">
          <a:xfrm>
            <a:off x="6759575" y="19129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5" name="AutoShape 35"/>
          <p:cNvCxnSpPr>
            <a:cxnSpLocks noChangeAspect="1" noChangeShapeType="1"/>
            <a:stCxn id="66564" idx="0"/>
            <a:endCxn id="66565" idx="4"/>
          </p:cNvCxnSpPr>
          <p:nvPr/>
        </p:nvCxnSpPr>
        <p:spPr bwMode="auto">
          <a:xfrm flipV="1">
            <a:off x="6473825" y="19129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6" name="AutoShape 36"/>
          <p:cNvCxnSpPr>
            <a:cxnSpLocks noChangeAspect="1" noChangeShapeType="1"/>
            <a:stCxn id="66573" idx="4"/>
            <a:endCxn id="66576" idx="0"/>
          </p:cNvCxnSpPr>
          <p:nvPr/>
        </p:nvCxnSpPr>
        <p:spPr bwMode="auto">
          <a:xfrm>
            <a:off x="7997825" y="1912938"/>
            <a:ext cx="5715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7" name="AutoShape 37"/>
          <p:cNvCxnSpPr>
            <a:cxnSpLocks noChangeAspect="1" noChangeShapeType="1"/>
            <a:stCxn id="66574" idx="0"/>
            <a:endCxn id="66573" idx="4"/>
          </p:cNvCxnSpPr>
          <p:nvPr/>
        </p:nvCxnSpPr>
        <p:spPr bwMode="auto">
          <a:xfrm flipV="1">
            <a:off x="7426325" y="1912938"/>
            <a:ext cx="5715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598" name="AutoShape 38"/>
          <p:cNvCxnSpPr>
            <a:cxnSpLocks noChangeAspect="1" noChangeShapeType="1"/>
            <a:stCxn id="66564" idx="4"/>
            <a:endCxn id="66563" idx="0"/>
          </p:cNvCxnSpPr>
          <p:nvPr/>
        </p:nvCxnSpPr>
        <p:spPr bwMode="auto">
          <a:xfrm flipH="1">
            <a:off x="6445250" y="2408238"/>
            <a:ext cx="285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599" name="AutoShape 39"/>
          <p:cNvCxnSpPr>
            <a:cxnSpLocks noChangeAspect="1" noChangeShapeType="1"/>
            <a:stCxn id="66572" idx="0"/>
            <a:endCxn id="66564" idx="4"/>
          </p:cNvCxnSpPr>
          <p:nvPr/>
        </p:nvCxnSpPr>
        <p:spPr bwMode="auto">
          <a:xfrm flipH="1" flipV="1">
            <a:off x="6473825" y="2408238"/>
            <a:ext cx="1165225" cy="26971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0" name="AutoShape 40"/>
          <p:cNvCxnSpPr>
            <a:cxnSpLocks noChangeAspect="1" noChangeShapeType="1"/>
            <a:stCxn id="66575" idx="4"/>
            <a:endCxn id="66578" idx="0"/>
          </p:cNvCxnSpPr>
          <p:nvPr/>
        </p:nvCxnSpPr>
        <p:spPr bwMode="auto">
          <a:xfrm>
            <a:off x="70453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1" name="AutoShape 41"/>
          <p:cNvCxnSpPr>
            <a:cxnSpLocks noChangeAspect="1" noChangeShapeType="1"/>
            <a:stCxn id="66577" idx="0"/>
            <a:endCxn id="66575" idx="4"/>
          </p:cNvCxnSpPr>
          <p:nvPr/>
        </p:nvCxnSpPr>
        <p:spPr bwMode="auto">
          <a:xfrm flipV="1">
            <a:off x="6845300" y="2408238"/>
            <a:ext cx="2000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2" name="AutoShape 42"/>
          <p:cNvCxnSpPr>
            <a:cxnSpLocks noChangeAspect="1" noChangeShapeType="1"/>
            <a:stCxn id="66574" idx="4"/>
            <a:endCxn id="66579" idx="0"/>
          </p:cNvCxnSpPr>
          <p:nvPr/>
        </p:nvCxnSpPr>
        <p:spPr bwMode="auto">
          <a:xfrm>
            <a:off x="74263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3" name="AutoShape 43"/>
          <p:cNvCxnSpPr>
            <a:cxnSpLocks noChangeAspect="1" noChangeShapeType="1"/>
            <a:stCxn id="66572" idx="0"/>
            <a:endCxn id="66574" idx="4"/>
          </p:cNvCxnSpPr>
          <p:nvPr/>
        </p:nvCxnSpPr>
        <p:spPr bwMode="auto">
          <a:xfrm flipH="1" flipV="1">
            <a:off x="7426325" y="2408238"/>
            <a:ext cx="212725" cy="26971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4" name="AutoShape 44"/>
          <p:cNvCxnSpPr>
            <a:cxnSpLocks noChangeAspect="1" noChangeShapeType="1"/>
            <a:stCxn id="66576" idx="4"/>
            <a:endCxn id="66581" idx="0"/>
          </p:cNvCxnSpPr>
          <p:nvPr/>
        </p:nvCxnSpPr>
        <p:spPr bwMode="auto">
          <a:xfrm>
            <a:off x="8569325" y="2408238"/>
            <a:ext cx="2857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5" name="AutoShape 45"/>
          <p:cNvCxnSpPr>
            <a:cxnSpLocks noChangeAspect="1" noChangeShapeType="1"/>
            <a:stCxn id="66580" idx="0"/>
            <a:endCxn id="66576" idx="4"/>
          </p:cNvCxnSpPr>
          <p:nvPr/>
        </p:nvCxnSpPr>
        <p:spPr bwMode="auto">
          <a:xfrm flipV="1">
            <a:off x="8340725" y="2408238"/>
            <a:ext cx="2286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6" name="AutoShape 46"/>
          <p:cNvCxnSpPr>
            <a:cxnSpLocks noChangeAspect="1" noChangeShapeType="1"/>
            <a:stCxn id="66563" idx="4"/>
            <a:endCxn id="66572" idx="0"/>
          </p:cNvCxnSpPr>
          <p:nvPr/>
        </p:nvCxnSpPr>
        <p:spPr bwMode="auto">
          <a:xfrm>
            <a:off x="6445250" y="2903538"/>
            <a:ext cx="1193800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7" name="AutoShape 47"/>
          <p:cNvCxnSpPr>
            <a:cxnSpLocks noChangeAspect="1" noChangeShapeType="1"/>
            <a:stCxn id="66568" idx="0"/>
            <a:endCxn id="66563" idx="4"/>
          </p:cNvCxnSpPr>
          <p:nvPr/>
        </p:nvCxnSpPr>
        <p:spPr bwMode="auto">
          <a:xfrm flipV="1">
            <a:off x="6157913" y="2903538"/>
            <a:ext cx="2873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08" name="AutoShape 48"/>
          <p:cNvCxnSpPr>
            <a:cxnSpLocks noChangeAspect="1" noChangeShapeType="1"/>
            <a:stCxn id="66577" idx="4"/>
            <a:endCxn id="66582" idx="0"/>
          </p:cNvCxnSpPr>
          <p:nvPr/>
        </p:nvCxnSpPr>
        <p:spPr bwMode="auto">
          <a:xfrm>
            <a:off x="6845300" y="2903538"/>
            <a:ext cx="3143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09" name="AutoShape 49"/>
          <p:cNvCxnSpPr>
            <a:cxnSpLocks noChangeAspect="1" noChangeShapeType="1"/>
            <a:stCxn id="66572" idx="0"/>
            <a:endCxn id="66577" idx="4"/>
          </p:cNvCxnSpPr>
          <p:nvPr/>
        </p:nvCxnSpPr>
        <p:spPr bwMode="auto">
          <a:xfrm flipH="1" flipV="1">
            <a:off x="6845300" y="2903538"/>
            <a:ext cx="793750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0" name="AutoShape 50"/>
          <p:cNvCxnSpPr>
            <a:cxnSpLocks noChangeAspect="1" noChangeShapeType="1"/>
            <a:stCxn id="66578" idx="4"/>
            <a:endCxn id="66572" idx="0"/>
          </p:cNvCxnSpPr>
          <p:nvPr/>
        </p:nvCxnSpPr>
        <p:spPr bwMode="auto">
          <a:xfrm>
            <a:off x="7273925" y="2903538"/>
            <a:ext cx="36512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1" name="AutoShape 51"/>
          <p:cNvCxnSpPr>
            <a:cxnSpLocks noChangeAspect="1" noChangeShapeType="1"/>
            <a:stCxn id="66582" idx="0"/>
            <a:endCxn id="66578" idx="4"/>
          </p:cNvCxnSpPr>
          <p:nvPr/>
        </p:nvCxnSpPr>
        <p:spPr bwMode="auto">
          <a:xfrm flipV="1">
            <a:off x="7159625" y="2903538"/>
            <a:ext cx="1143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2" name="AutoShape 52"/>
          <p:cNvCxnSpPr>
            <a:cxnSpLocks noChangeAspect="1" noChangeShapeType="1"/>
            <a:stCxn id="66579" idx="4"/>
            <a:endCxn id="66572" idx="0"/>
          </p:cNvCxnSpPr>
          <p:nvPr/>
        </p:nvCxnSpPr>
        <p:spPr bwMode="auto">
          <a:xfrm flipH="1">
            <a:off x="7639050" y="2903538"/>
            <a:ext cx="1587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3" name="AutoShape 53"/>
          <p:cNvCxnSpPr>
            <a:cxnSpLocks noChangeAspect="1" noChangeShapeType="1"/>
            <a:stCxn id="66585" idx="0"/>
            <a:endCxn id="66579" idx="4"/>
          </p:cNvCxnSpPr>
          <p:nvPr/>
        </p:nvCxnSpPr>
        <p:spPr bwMode="auto">
          <a:xfrm flipH="1" flipV="1">
            <a:off x="7654925" y="2903538"/>
            <a:ext cx="1905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4" name="AutoShape 54"/>
          <p:cNvCxnSpPr>
            <a:cxnSpLocks noChangeAspect="1" noChangeShapeType="1"/>
            <a:stCxn id="66580" idx="4"/>
            <a:endCxn id="66583" idx="0"/>
          </p:cNvCxnSpPr>
          <p:nvPr/>
        </p:nvCxnSpPr>
        <p:spPr bwMode="auto">
          <a:xfrm>
            <a:off x="8340725" y="2903538"/>
            <a:ext cx="7620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5" name="AutoShape 55"/>
          <p:cNvCxnSpPr>
            <a:cxnSpLocks noChangeAspect="1" noChangeShapeType="1"/>
            <a:stCxn id="66572" idx="0"/>
            <a:endCxn id="66580" idx="4"/>
          </p:cNvCxnSpPr>
          <p:nvPr/>
        </p:nvCxnSpPr>
        <p:spPr bwMode="auto">
          <a:xfrm flipV="1">
            <a:off x="7639050" y="2903538"/>
            <a:ext cx="70167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6" name="AutoShape 56"/>
          <p:cNvCxnSpPr>
            <a:cxnSpLocks noChangeAspect="1" noChangeShapeType="1"/>
            <a:stCxn id="66581" idx="4"/>
            <a:endCxn id="66572" idx="0"/>
          </p:cNvCxnSpPr>
          <p:nvPr/>
        </p:nvCxnSpPr>
        <p:spPr bwMode="auto">
          <a:xfrm flipH="1">
            <a:off x="7639050" y="2903538"/>
            <a:ext cx="1216025" cy="2201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7" name="AutoShape 57"/>
          <p:cNvCxnSpPr>
            <a:cxnSpLocks noChangeAspect="1" noChangeShapeType="1"/>
            <a:stCxn id="66586" idx="0"/>
            <a:endCxn id="66581" idx="4"/>
          </p:cNvCxnSpPr>
          <p:nvPr/>
        </p:nvCxnSpPr>
        <p:spPr bwMode="auto">
          <a:xfrm flipV="1">
            <a:off x="8615363" y="2903538"/>
            <a:ext cx="23971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18" name="AutoShape 58"/>
          <p:cNvCxnSpPr>
            <a:cxnSpLocks noChangeAspect="1" noChangeShapeType="1"/>
            <a:stCxn id="66568" idx="4"/>
            <a:endCxn id="66566" idx="0"/>
          </p:cNvCxnSpPr>
          <p:nvPr/>
        </p:nvCxnSpPr>
        <p:spPr bwMode="auto">
          <a:xfrm>
            <a:off x="6157913" y="3398838"/>
            <a:ext cx="857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19" name="AutoShape 59"/>
          <p:cNvCxnSpPr>
            <a:cxnSpLocks noChangeAspect="1" noChangeShapeType="1"/>
            <a:stCxn id="66572" idx="0"/>
            <a:endCxn id="66568" idx="4"/>
          </p:cNvCxnSpPr>
          <p:nvPr/>
        </p:nvCxnSpPr>
        <p:spPr bwMode="auto">
          <a:xfrm flipH="1" flipV="1">
            <a:off x="6157913" y="3398838"/>
            <a:ext cx="1481137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0" name="AutoShape 60"/>
          <p:cNvCxnSpPr>
            <a:cxnSpLocks noChangeAspect="1" noChangeShapeType="1"/>
            <a:stCxn id="66582" idx="4"/>
            <a:endCxn id="66584" idx="0"/>
          </p:cNvCxnSpPr>
          <p:nvPr/>
        </p:nvCxnSpPr>
        <p:spPr bwMode="auto">
          <a:xfrm flipH="1">
            <a:off x="6711950" y="3398838"/>
            <a:ext cx="4476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1" name="AutoShape 61"/>
          <p:cNvCxnSpPr>
            <a:cxnSpLocks noChangeAspect="1" noChangeShapeType="1"/>
            <a:stCxn id="66572" idx="0"/>
            <a:endCxn id="66582" idx="4"/>
          </p:cNvCxnSpPr>
          <p:nvPr/>
        </p:nvCxnSpPr>
        <p:spPr bwMode="auto">
          <a:xfrm flipH="1" flipV="1">
            <a:off x="7159625" y="3398838"/>
            <a:ext cx="479425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2" name="AutoShape 62"/>
          <p:cNvCxnSpPr>
            <a:cxnSpLocks noChangeAspect="1" noChangeShapeType="1"/>
            <a:stCxn id="66583" idx="4"/>
            <a:endCxn id="66586" idx="0"/>
          </p:cNvCxnSpPr>
          <p:nvPr/>
        </p:nvCxnSpPr>
        <p:spPr bwMode="auto">
          <a:xfrm>
            <a:off x="8416925" y="3398838"/>
            <a:ext cx="198438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3" name="AutoShape 63"/>
          <p:cNvCxnSpPr>
            <a:cxnSpLocks noChangeAspect="1" noChangeShapeType="1"/>
            <a:stCxn id="66572" idx="0"/>
            <a:endCxn id="66583" idx="4"/>
          </p:cNvCxnSpPr>
          <p:nvPr/>
        </p:nvCxnSpPr>
        <p:spPr bwMode="auto">
          <a:xfrm flipV="1">
            <a:off x="7639050" y="3398838"/>
            <a:ext cx="777875" cy="1706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4" name="AutoShape 64"/>
          <p:cNvCxnSpPr>
            <a:cxnSpLocks noChangeAspect="1" noChangeShapeType="1"/>
            <a:stCxn id="66566" idx="4"/>
            <a:endCxn id="66587" idx="0"/>
          </p:cNvCxnSpPr>
          <p:nvPr/>
        </p:nvCxnSpPr>
        <p:spPr bwMode="auto">
          <a:xfrm flipH="1">
            <a:off x="5729288" y="3894138"/>
            <a:ext cx="514350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5" name="AutoShape 65"/>
          <p:cNvCxnSpPr>
            <a:cxnSpLocks noChangeAspect="1" noChangeShapeType="1"/>
            <a:stCxn id="66572" idx="0"/>
            <a:endCxn id="66566" idx="4"/>
          </p:cNvCxnSpPr>
          <p:nvPr/>
        </p:nvCxnSpPr>
        <p:spPr bwMode="auto">
          <a:xfrm flipH="1" flipV="1">
            <a:off x="6243638" y="3894138"/>
            <a:ext cx="1395412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6" name="AutoShape 66"/>
          <p:cNvCxnSpPr>
            <a:cxnSpLocks noChangeAspect="1" noChangeShapeType="1"/>
            <a:stCxn id="66584" idx="4"/>
            <a:endCxn id="66569" idx="0"/>
          </p:cNvCxnSpPr>
          <p:nvPr/>
        </p:nvCxnSpPr>
        <p:spPr bwMode="auto">
          <a:xfrm flipH="1">
            <a:off x="6053138" y="3894138"/>
            <a:ext cx="658812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7" name="AutoShape 67"/>
          <p:cNvCxnSpPr>
            <a:cxnSpLocks noChangeAspect="1" noChangeShapeType="1"/>
            <a:stCxn id="66572" idx="0"/>
            <a:endCxn id="66584" idx="4"/>
          </p:cNvCxnSpPr>
          <p:nvPr/>
        </p:nvCxnSpPr>
        <p:spPr bwMode="auto">
          <a:xfrm flipH="1" flipV="1">
            <a:off x="6711950" y="3894138"/>
            <a:ext cx="927100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28" name="AutoShape 68"/>
          <p:cNvCxnSpPr>
            <a:cxnSpLocks noChangeAspect="1" noChangeShapeType="1"/>
            <a:stCxn id="66585" idx="4"/>
            <a:endCxn id="66588" idx="0"/>
          </p:cNvCxnSpPr>
          <p:nvPr/>
        </p:nvCxnSpPr>
        <p:spPr bwMode="auto">
          <a:xfrm flipH="1">
            <a:off x="6369050" y="3894138"/>
            <a:ext cx="1476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29" name="AutoShape 69"/>
          <p:cNvCxnSpPr>
            <a:cxnSpLocks noChangeAspect="1" noChangeShapeType="1"/>
            <a:stCxn id="66572" idx="0"/>
            <a:endCxn id="66585" idx="4"/>
          </p:cNvCxnSpPr>
          <p:nvPr/>
        </p:nvCxnSpPr>
        <p:spPr bwMode="auto">
          <a:xfrm flipV="1">
            <a:off x="7639050" y="3894138"/>
            <a:ext cx="206375" cy="1211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0" name="AutoShape 70"/>
          <p:cNvCxnSpPr>
            <a:cxnSpLocks noChangeAspect="1" noChangeShapeType="1"/>
            <a:stCxn id="66586" idx="4"/>
            <a:endCxn id="66590" idx="0"/>
          </p:cNvCxnSpPr>
          <p:nvPr/>
        </p:nvCxnSpPr>
        <p:spPr bwMode="auto">
          <a:xfrm>
            <a:off x="8615363" y="3894138"/>
            <a:ext cx="15398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1" name="AutoShape 71"/>
          <p:cNvCxnSpPr>
            <a:cxnSpLocks noChangeAspect="1" noChangeShapeType="1"/>
            <a:stCxn id="66589" idx="0"/>
            <a:endCxn id="66586" idx="4"/>
          </p:cNvCxnSpPr>
          <p:nvPr/>
        </p:nvCxnSpPr>
        <p:spPr bwMode="auto">
          <a:xfrm flipV="1">
            <a:off x="8388350" y="3894138"/>
            <a:ext cx="227013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2" name="AutoShape 72"/>
          <p:cNvCxnSpPr>
            <a:cxnSpLocks noChangeAspect="1" noChangeShapeType="1"/>
            <a:stCxn id="66587" idx="4"/>
            <a:endCxn id="66570" idx="0"/>
          </p:cNvCxnSpPr>
          <p:nvPr/>
        </p:nvCxnSpPr>
        <p:spPr bwMode="auto">
          <a:xfrm>
            <a:off x="5729288" y="4389438"/>
            <a:ext cx="39052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3" name="AutoShape 73"/>
          <p:cNvCxnSpPr>
            <a:cxnSpLocks noChangeAspect="1" noChangeShapeType="1"/>
            <a:stCxn id="66572" idx="0"/>
            <a:endCxn id="66587" idx="4"/>
          </p:cNvCxnSpPr>
          <p:nvPr/>
        </p:nvCxnSpPr>
        <p:spPr bwMode="auto">
          <a:xfrm flipH="1" flipV="1">
            <a:off x="5729288" y="4389438"/>
            <a:ext cx="190976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4" name="AutoShape 74"/>
          <p:cNvCxnSpPr>
            <a:cxnSpLocks noChangeAspect="1" noChangeShapeType="1"/>
            <a:stCxn id="66569" idx="4"/>
            <a:endCxn id="66572" idx="0"/>
          </p:cNvCxnSpPr>
          <p:nvPr/>
        </p:nvCxnSpPr>
        <p:spPr bwMode="auto">
          <a:xfrm>
            <a:off x="6053138" y="4389438"/>
            <a:ext cx="1585912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5" name="AutoShape 75"/>
          <p:cNvCxnSpPr>
            <a:cxnSpLocks noChangeAspect="1" noChangeShapeType="1"/>
            <a:stCxn id="66570" idx="0"/>
            <a:endCxn id="66569" idx="4"/>
          </p:cNvCxnSpPr>
          <p:nvPr/>
        </p:nvCxnSpPr>
        <p:spPr bwMode="auto">
          <a:xfrm flipH="1" flipV="1">
            <a:off x="6053138" y="4389438"/>
            <a:ext cx="666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6" name="AutoShape 76"/>
          <p:cNvCxnSpPr>
            <a:cxnSpLocks noChangeAspect="1" noChangeShapeType="1"/>
            <a:stCxn id="66588" idx="4"/>
            <a:endCxn id="66572" idx="0"/>
          </p:cNvCxnSpPr>
          <p:nvPr/>
        </p:nvCxnSpPr>
        <p:spPr bwMode="auto">
          <a:xfrm>
            <a:off x="6369050" y="4389438"/>
            <a:ext cx="12700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7" name="AutoShape 77"/>
          <p:cNvCxnSpPr>
            <a:cxnSpLocks noChangeAspect="1" noChangeShapeType="1"/>
            <a:stCxn id="66571" idx="0"/>
            <a:endCxn id="66588" idx="4"/>
          </p:cNvCxnSpPr>
          <p:nvPr/>
        </p:nvCxnSpPr>
        <p:spPr bwMode="auto">
          <a:xfrm flipH="1" flipV="1">
            <a:off x="6369050" y="4389438"/>
            <a:ext cx="5080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38" name="AutoShape 78"/>
          <p:cNvCxnSpPr>
            <a:cxnSpLocks noChangeAspect="1" noChangeShapeType="1"/>
            <a:stCxn id="66589" idx="4"/>
            <a:endCxn id="66591" idx="0"/>
          </p:cNvCxnSpPr>
          <p:nvPr/>
        </p:nvCxnSpPr>
        <p:spPr bwMode="auto">
          <a:xfrm>
            <a:off x="8388350" y="4389438"/>
            <a:ext cx="2190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39" name="AutoShape 79"/>
          <p:cNvCxnSpPr>
            <a:cxnSpLocks noChangeAspect="1" noChangeShapeType="1"/>
            <a:stCxn id="66572" idx="0"/>
            <a:endCxn id="66589" idx="4"/>
          </p:cNvCxnSpPr>
          <p:nvPr/>
        </p:nvCxnSpPr>
        <p:spPr bwMode="auto">
          <a:xfrm flipV="1">
            <a:off x="7639050" y="4389438"/>
            <a:ext cx="749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0" name="AutoShape 80"/>
          <p:cNvCxnSpPr>
            <a:cxnSpLocks noChangeAspect="1" noChangeShapeType="1"/>
            <a:stCxn id="66590" idx="4"/>
            <a:endCxn id="66571" idx="0"/>
          </p:cNvCxnSpPr>
          <p:nvPr/>
        </p:nvCxnSpPr>
        <p:spPr bwMode="auto">
          <a:xfrm flipH="1">
            <a:off x="6877050" y="4389438"/>
            <a:ext cx="1892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1" name="AutoShape 81"/>
          <p:cNvCxnSpPr>
            <a:cxnSpLocks noChangeAspect="1" noChangeShapeType="1"/>
            <a:stCxn id="66572" idx="0"/>
            <a:endCxn id="66590" idx="4"/>
          </p:cNvCxnSpPr>
          <p:nvPr/>
        </p:nvCxnSpPr>
        <p:spPr bwMode="auto">
          <a:xfrm flipV="1">
            <a:off x="7639050" y="4389438"/>
            <a:ext cx="113030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2" name="AutoShape 82"/>
          <p:cNvCxnSpPr>
            <a:cxnSpLocks noChangeAspect="1" noChangeShapeType="1"/>
            <a:stCxn id="66570" idx="4"/>
            <a:endCxn id="66572" idx="0"/>
          </p:cNvCxnSpPr>
          <p:nvPr/>
        </p:nvCxnSpPr>
        <p:spPr bwMode="auto">
          <a:xfrm>
            <a:off x="6119813" y="4884738"/>
            <a:ext cx="15192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3" name="AutoShape 83"/>
          <p:cNvCxnSpPr>
            <a:cxnSpLocks noChangeAspect="1" noChangeShapeType="1"/>
            <a:stCxn id="66571" idx="0"/>
            <a:endCxn id="66570" idx="4"/>
          </p:cNvCxnSpPr>
          <p:nvPr/>
        </p:nvCxnSpPr>
        <p:spPr bwMode="auto">
          <a:xfrm flipH="1" flipV="1">
            <a:off x="6119813" y="4884738"/>
            <a:ext cx="757237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66644" name="AutoShape 84"/>
          <p:cNvCxnSpPr>
            <a:cxnSpLocks noChangeAspect="1" noChangeShapeType="1"/>
            <a:stCxn id="66591" idx="4"/>
            <a:endCxn id="66571" idx="0"/>
          </p:cNvCxnSpPr>
          <p:nvPr/>
        </p:nvCxnSpPr>
        <p:spPr bwMode="auto">
          <a:xfrm flipH="1">
            <a:off x="6877050" y="4884738"/>
            <a:ext cx="1730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6645" name="AutoShape 85"/>
          <p:cNvCxnSpPr>
            <a:cxnSpLocks noChangeAspect="1" noChangeShapeType="1"/>
            <a:stCxn id="66572" idx="0"/>
            <a:endCxn id="66591" idx="4"/>
          </p:cNvCxnSpPr>
          <p:nvPr/>
        </p:nvCxnSpPr>
        <p:spPr bwMode="auto">
          <a:xfrm flipV="1">
            <a:off x="7639050" y="4884738"/>
            <a:ext cx="968375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66646" name="Text Box 86"/>
          <p:cNvSpPr txBox="1">
            <a:spLocks noChangeArrowheads="1"/>
          </p:cNvSpPr>
          <p:nvPr/>
        </p:nvSpPr>
        <p:spPr bwMode="auto">
          <a:xfrm>
            <a:off x="1676400" y="5483225"/>
            <a:ext cx="259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AOBDD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18 nonterminals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47 arcs </a:t>
            </a:r>
          </a:p>
        </p:txBody>
      </p:sp>
      <p:sp>
        <p:nvSpPr>
          <p:cNvPr id="66647" name="Text Box 87"/>
          <p:cNvSpPr txBox="1">
            <a:spLocks noChangeArrowheads="1"/>
          </p:cNvSpPr>
          <p:nvPr/>
        </p:nvSpPr>
        <p:spPr bwMode="auto">
          <a:xfrm>
            <a:off x="6096000" y="5486400"/>
            <a:ext cx="1981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OBDD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27 nonterminals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54 arcs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76200" y="2667000"/>
            <a:ext cx="4187825" cy="3048000"/>
            <a:chOff x="1202" y="1056"/>
            <a:chExt cx="2638" cy="1920"/>
          </a:xfrm>
        </p:grpSpPr>
        <p:sp>
          <p:nvSpPr>
            <p:cNvPr id="66649" name="Text Box 89"/>
            <p:cNvSpPr txBox="1">
              <a:spLocks noChangeArrowheads="1"/>
            </p:cNvSpPr>
            <p:nvPr/>
          </p:nvSpPr>
          <p:spPr bwMode="auto">
            <a:xfrm>
              <a:off x="2400" y="2592"/>
              <a:ext cx="26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2" tIns="45716" rIns="91432" bIns="45716">
              <a:spAutoFit/>
            </a:bodyPr>
            <a:lstStyle/>
            <a:p>
              <a:pPr defTabSz="1463675" eaLnBrk="1" hangingPunct="1"/>
              <a:endParaRPr lang="en-US" sz="3400">
                <a:latin typeface="Times New Roman" pitchFamily="18" charset="0"/>
              </a:endParaRPr>
            </a:p>
          </p:txBody>
        </p:sp>
        <p:grpSp>
          <p:nvGrpSpPr>
            <p:cNvPr id="3" name="Group 90"/>
            <p:cNvGrpSpPr>
              <a:grpSpLocks/>
            </p:cNvGrpSpPr>
            <p:nvPr/>
          </p:nvGrpSpPr>
          <p:grpSpPr bwMode="auto">
            <a:xfrm>
              <a:off x="1202" y="1056"/>
              <a:ext cx="2638" cy="1672"/>
              <a:chOff x="98" y="1093"/>
              <a:chExt cx="2638" cy="1672"/>
            </a:xfrm>
          </p:grpSpPr>
          <p:sp>
            <p:nvSpPr>
              <p:cNvPr id="66651" name="AutoShape 91"/>
              <p:cNvSpPr>
                <a:spLocks noChangeAspect="1" noChangeArrowheads="1"/>
              </p:cNvSpPr>
              <p:nvPr/>
            </p:nvSpPr>
            <p:spPr bwMode="auto">
              <a:xfrm>
                <a:off x="1392" y="1093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92"/>
              <p:cNvGrpSpPr>
                <a:grpSpLocks/>
              </p:cNvGrpSpPr>
              <p:nvPr/>
            </p:nvGrpSpPr>
            <p:grpSpPr bwMode="auto">
              <a:xfrm>
                <a:off x="1410" y="1103"/>
                <a:ext cx="137" cy="152"/>
                <a:chOff x="623" y="3849"/>
                <a:chExt cx="137" cy="152"/>
              </a:xfrm>
            </p:grpSpPr>
            <p:sp>
              <p:nvSpPr>
                <p:cNvPr id="66653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A</a:t>
                  </a:r>
                </a:p>
              </p:txBody>
            </p:sp>
            <p:sp>
              <p:nvSpPr>
                <p:cNvPr id="66654" name="Rectangl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55" name="Rectangl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56" name="AutoShape 96"/>
                <p:cNvCxnSpPr>
                  <a:cxnSpLocks noChangeAspect="1" noChangeShapeType="1"/>
                  <a:stCxn id="66653" idx="4"/>
                  <a:endCxn id="66654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57" name="AutoShape 97"/>
                <p:cNvCxnSpPr>
                  <a:cxnSpLocks noChangeAspect="1" noChangeShapeType="1"/>
                  <a:stCxn id="66653" idx="4"/>
                  <a:endCxn id="66655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66658" name="AutoShape 98"/>
              <p:cNvSpPr>
                <a:spLocks noChangeAspect="1" noChangeArrowheads="1"/>
              </p:cNvSpPr>
              <p:nvPr/>
            </p:nvSpPr>
            <p:spPr bwMode="auto">
              <a:xfrm>
                <a:off x="616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99"/>
              <p:cNvGrpSpPr>
                <a:grpSpLocks/>
              </p:cNvGrpSpPr>
              <p:nvPr/>
            </p:nvGrpSpPr>
            <p:grpSpPr bwMode="auto">
              <a:xfrm>
                <a:off x="634" y="1337"/>
                <a:ext cx="137" cy="152"/>
                <a:chOff x="623" y="3849"/>
                <a:chExt cx="137" cy="152"/>
              </a:xfrm>
            </p:grpSpPr>
            <p:sp>
              <p:nvSpPr>
                <p:cNvPr id="66660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6661" name="Rectangle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62" name="Rectangle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63" name="AutoShape 103"/>
                <p:cNvCxnSpPr>
                  <a:cxnSpLocks noChangeAspect="1" noChangeShapeType="1"/>
                  <a:stCxn id="66660" idx="4"/>
                  <a:endCxn id="6666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64" name="AutoShape 104"/>
                <p:cNvCxnSpPr>
                  <a:cxnSpLocks noChangeAspect="1" noChangeShapeType="1"/>
                  <a:stCxn id="66660" idx="4"/>
                  <a:endCxn id="6666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65" name="AutoShape 105"/>
              <p:cNvCxnSpPr>
                <a:cxnSpLocks noChangeAspect="1" noChangeShapeType="1"/>
                <a:stCxn id="66658" idx="0"/>
                <a:endCxn id="66654" idx="2"/>
              </p:cNvCxnSpPr>
              <p:nvPr/>
            </p:nvCxnSpPr>
            <p:spPr bwMode="auto">
              <a:xfrm flipV="1">
                <a:off x="703" y="1255"/>
                <a:ext cx="727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66" name="AutoShape 106"/>
              <p:cNvSpPr>
                <a:spLocks noChangeAspect="1" noChangeArrowheads="1"/>
              </p:cNvSpPr>
              <p:nvPr/>
            </p:nvSpPr>
            <p:spPr bwMode="auto">
              <a:xfrm>
                <a:off x="98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07"/>
              <p:cNvGrpSpPr>
                <a:grpSpLocks/>
              </p:cNvGrpSpPr>
              <p:nvPr/>
            </p:nvGrpSpPr>
            <p:grpSpPr bwMode="auto">
              <a:xfrm>
                <a:off x="116" y="1690"/>
                <a:ext cx="137" cy="152"/>
                <a:chOff x="623" y="3849"/>
                <a:chExt cx="137" cy="152"/>
              </a:xfrm>
            </p:grpSpPr>
            <p:sp>
              <p:nvSpPr>
                <p:cNvPr id="66668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669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70" name="Rectangl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71" name="AutoShape 111"/>
                <p:cNvCxnSpPr>
                  <a:cxnSpLocks noChangeAspect="1" noChangeShapeType="1"/>
                  <a:stCxn id="66668" idx="4"/>
                  <a:endCxn id="6666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72" name="AutoShape 112"/>
                <p:cNvCxnSpPr>
                  <a:cxnSpLocks noChangeAspect="1" noChangeShapeType="1"/>
                  <a:stCxn id="66668" idx="4"/>
                  <a:endCxn id="6667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73" name="AutoShape 113"/>
              <p:cNvCxnSpPr>
                <a:cxnSpLocks noChangeAspect="1" noChangeShapeType="1"/>
                <a:stCxn id="66666" idx="0"/>
                <a:endCxn id="66661" idx="2"/>
              </p:cNvCxnSpPr>
              <p:nvPr/>
            </p:nvCxnSpPr>
            <p:spPr bwMode="auto">
              <a:xfrm flipV="1">
                <a:off x="185" y="1489"/>
                <a:ext cx="46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74" name="AutoShape 114"/>
              <p:cNvCxnSpPr>
                <a:cxnSpLocks noChangeAspect="1" noChangeShapeType="1"/>
                <a:stCxn id="66689" idx="0"/>
                <a:endCxn id="66661" idx="2"/>
              </p:cNvCxnSpPr>
              <p:nvPr/>
            </p:nvCxnSpPr>
            <p:spPr bwMode="auto">
              <a:xfrm flipH="1" flipV="1">
                <a:off x="654" y="1489"/>
                <a:ext cx="1036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75" name="AutoShape 115"/>
              <p:cNvCxnSpPr>
                <a:cxnSpLocks noChangeAspect="1" noChangeShapeType="1"/>
                <a:stCxn id="66676" idx="0"/>
                <a:endCxn id="66669" idx="2"/>
              </p:cNvCxnSpPr>
              <p:nvPr/>
            </p:nvCxnSpPr>
            <p:spPr bwMode="auto">
              <a:xfrm flipH="1" flipV="1">
                <a:off x="136" y="1842"/>
                <a:ext cx="616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76" name="AutoShape 116"/>
              <p:cNvSpPr>
                <a:spLocks noChangeAspect="1" noChangeArrowheads="1"/>
              </p:cNvSpPr>
              <p:nvPr/>
            </p:nvSpPr>
            <p:spPr bwMode="auto">
              <a:xfrm>
                <a:off x="665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0</a:t>
                </a:r>
              </a:p>
            </p:txBody>
          </p:sp>
          <p:sp>
            <p:nvSpPr>
              <p:cNvPr id="66677" name="AutoShape 117"/>
              <p:cNvSpPr>
                <a:spLocks noChangeAspect="1" noChangeArrowheads="1"/>
              </p:cNvSpPr>
              <p:nvPr/>
            </p:nvSpPr>
            <p:spPr bwMode="auto">
              <a:xfrm>
                <a:off x="161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118"/>
              <p:cNvGrpSpPr>
                <a:grpSpLocks/>
              </p:cNvGrpSpPr>
              <p:nvPr/>
            </p:nvGrpSpPr>
            <p:grpSpPr bwMode="auto">
              <a:xfrm>
                <a:off x="179" y="2170"/>
                <a:ext cx="137" cy="152"/>
                <a:chOff x="623" y="3849"/>
                <a:chExt cx="137" cy="152"/>
              </a:xfrm>
            </p:grpSpPr>
            <p:sp>
              <p:nvSpPr>
                <p:cNvPr id="66679" name="Oval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6680" name="Rectangl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81" name="Rectangl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82" name="AutoShape 122"/>
                <p:cNvCxnSpPr>
                  <a:cxnSpLocks noChangeAspect="1" noChangeShapeType="1"/>
                  <a:stCxn id="66679" idx="4"/>
                  <a:endCxn id="6668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83" name="AutoShape 123"/>
                <p:cNvCxnSpPr>
                  <a:cxnSpLocks noChangeAspect="1" noChangeShapeType="1"/>
                  <a:stCxn id="66679" idx="4"/>
                  <a:endCxn id="6668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84" name="AutoShape 124"/>
              <p:cNvCxnSpPr>
                <a:cxnSpLocks noChangeAspect="1" noChangeShapeType="1"/>
                <a:stCxn id="66677" idx="0"/>
                <a:endCxn id="66670" idx="2"/>
              </p:cNvCxnSpPr>
              <p:nvPr/>
            </p:nvCxnSpPr>
            <p:spPr bwMode="auto">
              <a:xfrm flipH="1" flipV="1">
                <a:off x="233" y="1842"/>
                <a:ext cx="1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685" name="AutoShape 125"/>
              <p:cNvCxnSpPr>
                <a:cxnSpLocks noChangeAspect="1" noChangeShapeType="1"/>
                <a:stCxn id="66737" idx="0"/>
                <a:endCxn id="66670" idx="2"/>
              </p:cNvCxnSpPr>
              <p:nvPr/>
            </p:nvCxnSpPr>
            <p:spPr bwMode="auto">
              <a:xfrm flipH="1" flipV="1">
                <a:off x="233" y="1842"/>
                <a:ext cx="77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686" name="AutoShape 126"/>
              <p:cNvSpPr>
                <a:spLocks noChangeAspect="1" noChangeArrowheads="1"/>
              </p:cNvSpPr>
              <p:nvPr/>
            </p:nvSpPr>
            <p:spPr bwMode="auto">
              <a:xfrm>
                <a:off x="2064" y="2592"/>
                <a:ext cx="173" cy="17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32" tIns="45716" rIns="91432" bIns="45716" anchor="ctr"/>
              <a:lstStyle/>
              <a:p>
                <a:pPr defTabSz="1411288" eaLnBrk="1" hangingPunct="1"/>
                <a:r>
                  <a:rPr lang="en-US" sz="1400" b="1">
                    <a:latin typeface="Arial" charset="0"/>
                  </a:rPr>
                  <a:t>1</a:t>
                </a:r>
              </a:p>
            </p:txBody>
          </p:sp>
          <p:cxnSp>
            <p:nvCxnSpPr>
              <p:cNvPr id="66687" name="AutoShape 127"/>
              <p:cNvCxnSpPr>
                <a:cxnSpLocks noChangeAspect="1" noChangeShapeType="1"/>
                <a:stCxn id="66686" idx="0"/>
                <a:endCxn id="66680" idx="2"/>
              </p:cNvCxnSpPr>
              <p:nvPr/>
            </p:nvCxnSpPr>
            <p:spPr bwMode="auto">
              <a:xfrm flipH="1" flipV="1">
                <a:off x="199" y="2322"/>
                <a:ext cx="195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688" name="AutoShape 128"/>
              <p:cNvCxnSpPr>
                <a:cxnSpLocks noChangeAspect="1" noChangeShapeType="1"/>
                <a:stCxn id="66676" idx="0"/>
                <a:endCxn id="66681" idx="2"/>
              </p:cNvCxnSpPr>
              <p:nvPr/>
            </p:nvCxnSpPr>
            <p:spPr bwMode="auto">
              <a:xfrm flipH="1" flipV="1">
                <a:off x="296" y="2322"/>
                <a:ext cx="45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689" name="AutoShape 129"/>
              <p:cNvSpPr>
                <a:spLocks noChangeAspect="1" noChangeArrowheads="1"/>
              </p:cNvSpPr>
              <p:nvPr/>
            </p:nvSpPr>
            <p:spPr bwMode="auto">
              <a:xfrm>
                <a:off x="160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30"/>
              <p:cNvGrpSpPr>
                <a:grpSpLocks/>
              </p:cNvGrpSpPr>
              <p:nvPr/>
            </p:nvGrpSpPr>
            <p:grpSpPr bwMode="auto">
              <a:xfrm>
                <a:off x="1621" y="1690"/>
                <a:ext cx="137" cy="152"/>
                <a:chOff x="623" y="3849"/>
                <a:chExt cx="137" cy="152"/>
              </a:xfrm>
            </p:grpSpPr>
            <p:sp>
              <p:nvSpPr>
                <p:cNvPr id="66691" name="Oval 131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692" name="Rectangl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693" name="Rectangle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694" name="AutoShape 134"/>
                <p:cNvCxnSpPr>
                  <a:cxnSpLocks noChangeAspect="1" noChangeShapeType="1"/>
                  <a:stCxn id="66691" idx="4"/>
                  <a:endCxn id="66692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695" name="AutoShape 135"/>
                <p:cNvCxnSpPr>
                  <a:cxnSpLocks noChangeAspect="1" noChangeShapeType="1"/>
                  <a:stCxn id="66691" idx="4"/>
                  <a:endCxn id="66693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696" name="AutoShape 136"/>
              <p:cNvCxnSpPr>
                <a:cxnSpLocks noChangeAspect="1" noChangeShapeType="1"/>
                <a:stCxn id="66676" idx="0"/>
                <a:endCxn id="66692" idx="2"/>
              </p:cNvCxnSpPr>
              <p:nvPr/>
            </p:nvCxnSpPr>
            <p:spPr bwMode="auto">
              <a:xfrm flipV="1">
                <a:off x="752" y="1842"/>
                <a:ext cx="88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697" name="AutoShape 137"/>
              <p:cNvSpPr>
                <a:spLocks noChangeAspect="1" noChangeArrowheads="1"/>
              </p:cNvSpPr>
              <p:nvPr/>
            </p:nvSpPr>
            <p:spPr bwMode="auto">
              <a:xfrm>
                <a:off x="1679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38"/>
              <p:cNvGrpSpPr>
                <a:grpSpLocks/>
              </p:cNvGrpSpPr>
              <p:nvPr/>
            </p:nvGrpSpPr>
            <p:grpSpPr bwMode="auto">
              <a:xfrm>
                <a:off x="1697" y="2170"/>
                <a:ext cx="137" cy="152"/>
                <a:chOff x="623" y="3849"/>
                <a:chExt cx="137" cy="152"/>
              </a:xfrm>
            </p:grpSpPr>
            <p:sp>
              <p:nvSpPr>
                <p:cNvPr id="66699" name="Oval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6700" name="Rectangle 14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01" name="Rectangle 14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02" name="AutoShape 142"/>
                <p:cNvCxnSpPr>
                  <a:cxnSpLocks noChangeAspect="1" noChangeShapeType="1"/>
                  <a:stCxn id="66699" idx="4"/>
                  <a:endCxn id="6670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03" name="AutoShape 143"/>
                <p:cNvCxnSpPr>
                  <a:cxnSpLocks noChangeAspect="1" noChangeShapeType="1"/>
                  <a:stCxn id="66699" idx="4"/>
                  <a:endCxn id="6670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04" name="AutoShape 144"/>
              <p:cNvCxnSpPr>
                <a:cxnSpLocks noChangeAspect="1" noChangeShapeType="1"/>
                <a:stCxn id="66697" idx="0"/>
                <a:endCxn id="66693" idx="2"/>
              </p:cNvCxnSpPr>
              <p:nvPr/>
            </p:nvCxnSpPr>
            <p:spPr bwMode="auto">
              <a:xfrm flipH="1" flipV="1">
                <a:off x="1738" y="1842"/>
                <a:ext cx="28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05" name="AutoShape 145"/>
              <p:cNvCxnSpPr>
                <a:cxnSpLocks noChangeAspect="1" noChangeShapeType="1"/>
                <a:stCxn id="66708" idx="0"/>
                <a:endCxn id="66693" idx="2"/>
              </p:cNvCxnSpPr>
              <p:nvPr/>
            </p:nvCxnSpPr>
            <p:spPr bwMode="auto">
              <a:xfrm flipH="1" flipV="1">
                <a:off x="1738" y="1842"/>
                <a:ext cx="63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06" name="AutoShape 146"/>
              <p:cNvCxnSpPr>
                <a:cxnSpLocks noChangeAspect="1" noChangeShapeType="1"/>
                <a:stCxn id="66676" idx="0"/>
                <a:endCxn id="66700" idx="2"/>
              </p:cNvCxnSpPr>
              <p:nvPr/>
            </p:nvCxnSpPr>
            <p:spPr bwMode="auto">
              <a:xfrm flipV="1">
                <a:off x="752" y="2322"/>
                <a:ext cx="965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07" name="AutoShape 147"/>
              <p:cNvCxnSpPr>
                <a:cxnSpLocks noChangeAspect="1" noChangeShapeType="1"/>
                <a:stCxn id="66686" idx="0"/>
                <a:endCxn id="66701" idx="2"/>
              </p:cNvCxnSpPr>
              <p:nvPr/>
            </p:nvCxnSpPr>
            <p:spPr bwMode="auto">
              <a:xfrm flipH="1" flipV="1">
                <a:off x="1814" y="2322"/>
                <a:ext cx="33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08" name="AutoShape 148"/>
              <p:cNvSpPr>
                <a:spLocks noChangeAspect="1" noChangeArrowheads="1"/>
              </p:cNvSpPr>
              <p:nvPr/>
            </p:nvSpPr>
            <p:spPr bwMode="auto">
              <a:xfrm>
                <a:off x="2285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49"/>
              <p:cNvGrpSpPr>
                <a:grpSpLocks/>
              </p:cNvGrpSpPr>
              <p:nvPr/>
            </p:nvGrpSpPr>
            <p:grpSpPr bwMode="auto">
              <a:xfrm>
                <a:off x="2303" y="2170"/>
                <a:ext cx="137" cy="152"/>
                <a:chOff x="623" y="3849"/>
                <a:chExt cx="137" cy="152"/>
              </a:xfrm>
            </p:grpSpPr>
            <p:sp>
              <p:nvSpPr>
                <p:cNvPr id="66710" name="Oval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6711" name="Rectangle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12" name="Rectangle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13" name="AutoShape 153"/>
                <p:cNvCxnSpPr>
                  <a:cxnSpLocks noChangeAspect="1" noChangeShapeType="1"/>
                  <a:stCxn id="66710" idx="4"/>
                  <a:endCxn id="6671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14" name="AutoShape 154"/>
                <p:cNvCxnSpPr>
                  <a:cxnSpLocks noChangeAspect="1" noChangeShapeType="1"/>
                  <a:stCxn id="66710" idx="4"/>
                  <a:endCxn id="6671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15" name="AutoShape 155"/>
              <p:cNvCxnSpPr>
                <a:cxnSpLocks noChangeAspect="1" noChangeShapeType="1"/>
                <a:stCxn id="66686" idx="0"/>
                <a:endCxn id="66711" idx="2"/>
              </p:cNvCxnSpPr>
              <p:nvPr/>
            </p:nvCxnSpPr>
            <p:spPr bwMode="auto">
              <a:xfrm flipV="1">
                <a:off x="2151" y="2322"/>
                <a:ext cx="172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16" name="AutoShape 156"/>
              <p:cNvCxnSpPr>
                <a:cxnSpLocks noChangeAspect="1" noChangeShapeType="1"/>
                <a:stCxn id="66676" idx="0"/>
                <a:endCxn id="66712" idx="2"/>
              </p:cNvCxnSpPr>
              <p:nvPr/>
            </p:nvCxnSpPr>
            <p:spPr bwMode="auto">
              <a:xfrm flipV="1">
                <a:off x="752" y="2322"/>
                <a:ext cx="166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17" name="AutoShape 157"/>
              <p:cNvSpPr>
                <a:spLocks noChangeAspect="1" noChangeArrowheads="1"/>
              </p:cNvSpPr>
              <p:nvPr/>
            </p:nvSpPr>
            <p:spPr bwMode="auto">
              <a:xfrm>
                <a:off x="417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158"/>
              <p:cNvGrpSpPr>
                <a:grpSpLocks/>
              </p:cNvGrpSpPr>
              <p:nvPr/>
            </p:nvGrpSpPr>
            <p:grpSpPr bwMode="auto">
              <a:xfrm>
                <a:off x="435" y="1690"/>
                <a:ext cx="137" cy="152"/>
                <a:chOff x="623" y="3849"/>
                <a:chExt cx="137" cy="152"/>
              </a:xfrm>
            </p:grpSpPr>
            <p:sp>
              <p:nvSpPr>
                <p:cNvPr id="66719" name="Oval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20" name="Rectangl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21" name="Rectangl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22" name="AutoShape 162"/>
                <p:cNvCxnSpPr>
                  <a:cxnSpLocks noChangeAspect="1" noChangeShapeType="1"/>
                  <a:stCxn id="66719" idx="4"/>
                  <a:endCxn id="6672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23" name="AutoShape 163"/>
                <p:cNvCxnSpPr>
                  <a:cxnSpLocks noChangeAspect="1" noChangeShapeType="1"/>
                  <a:stCxn id="66719" idx="4"/>
                  <a:endCxn id="6672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24" name="AutoShape 164"/>
              <p:cNvCxnSpPr>
                <a:cxnSpLocks noChangeAspect="1" noChangeShapeType="1"/>
                <a:stCxn id="66717" idx="0"/>
                <a:endCxn id="66662" idx="2"/>
              </p:cNvCxnSpPr>
              <p:nvPr/>
            </p:nvCxnSpPr>
            <p:spPr bwMode="auto">
              <a:xfrm flipV="1">
                <a:off x="504" y="1489"/>
                <a:ext cx="247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25" name="AutoShape 165"/>
              <p:cNvCxnSpPr>
                <a:cxnSpLocks noChangeAspect="1" noChangeShapeType="1"/>
                <a:stCxn id="66748" idx="0"/>
                <a:endCxn id="66662" idx="2"/>
              </p:cNvCxnSpPr>
              <p:nvPr/>
            </p:nvCxnSpPr>
            <p:spPr bwMode="auto">
              <a:xfrm flipH="1" flipV="1">
                <a:off x="751" y="1489"/>
                <a:ext cx="1259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26" name="AutoShape 166"/>
              <p:cNvSpPr>
                <a:spLocks noChangeAspect="1" noChangeArrowheads="1"/>
              </p:cNvSpPr>
              <p:nvPr/>
            </p:nvSpPr>
            <p:spPr bwMode="auto">
              <a:xfrm>
                <a:off x="52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167"/>
              <p:cNvGrpSpPr>
                <a:grpSpLocks/>
              </p:cNvGrpSpPr>
              <p:nvPr/>
            </p:nvGrpSpPr>
            <p:grpSpPr bwMode="auto">
              <a:xfrm>
                <a:off x="546" y="2170"/>
                <a:ext cx="137" cy="152"/>
                <a:chOff x="623" y="3849"/>
                <a:chExt cx="137" cy="152"/>
              </a:xfrm>
            </p:grpSpPr>
            <p:sp>
              <p:nvSpPr>
                <p:cNvPr id="66728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D</a:t>
                  </a:r>
                </a:p>
              </p:txBody>
            </p:sp>
            <p:sp>
              <p:nvSpPr>
                <p:cNvPr id="66729" name="Rectangle 16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30" name="Rectangle 17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31" name="AutoShape 171"/>
                <p:cNvCxnSpPr>
                  <a:cxnSpLocks noChangeAspect="1" noChangeShapeType="1"/>
                  <a:stCxn id="66728" idx="4"/>
                  <a:endCxn id="6672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32" name="AutoShape 172"/>
                <p:cNvCxnSpPr>
                  <a:cxnSpLocks noChangeAspect="1" noChangeShapeType="1"/>
                  <a:stCxn id="66728" idx="4"/>
                  <a:endCxn id="6673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33" name="AutoShape 173"/>
              <p:cNvCxnSpPr>
                <a:cxnSpLocks noChangeAspect="1" noChangeShapeType="1"/>
                <a:stCxn id="66726" idx="0"/>
                <a:endCxn id="66720" idx="2"/>
              </p:cNvCxnSpPr>
              <p:nvPr/>
            </p:nvCxnSpPr>
            <p:spPr bwMode="auto">
              <a:xfrm flipH="1" flipV="1">
                <a:off x="455" y="1842"/>
                <a:ext cx="16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4" name="AutoShape 174"/>
              <p:cNvCxnSpPr>
                <a:cxnSpLocks noChangeAspect="1" noChangeShapeType="1"/>
                <a:stCxn id="66737" idx="0"/>
                <a:endCxn id="66720" idx="2"/>
              </p:cNvCxnSpPr>
              <p:nvPr/>
            </p:nvCxnSpPr>
            <p:spPr bwMode="auto">
              <a:xfrm flipH="1" flipV="1">
                <a:off x="455" y="1842"/>
                <a:ext cx="550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5" name="AutoShape 175"/>
              <p:cNvCxnSpPr>
                <a:cxnSpLocks noChangeAspect="1" noChangeShapeType="1"/>
                <a:stCxn id="66676" idx="0"/>
                <a:endCxn id="66729" idx="2"/>
              </p:cNvCxnSpPr>
              <p:nvPr/>
            </p:nvCxnSpPr>
            <p:spPr bwMode="auto">
              <a:xfrm flipH="1" flipV="1">
                <a:off x="566" y="2322"/>
                <a:ext cx="18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36" name="AutoShape 176"/>
              <p:cNvCxnSpPr>
                <a:cxnSpLocks noChangeAspect="1" noChangeShapeType="1"/>
                <a:stCxn id="66686" idx="0"/>
                <a:endCxn id="66730" idx="2"/>
              </p:cNvCxnSpPr>
              <p:nvPr/>
            </p:nvCxnSpPr>
            <p:spPr bwMode="auto">
              <a:xfrm flipH="1" flipV="1">
                <a:off x="663" y="2322"/>
                <a:ext cx="148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37" name="AutoShape 177"/>
              <p:cNvSpPr>
                <a:spLocks noChangeAspect="1" noChangeArrowheads="1"/>
              </p:cNvSpPr>
              <p:nvPr/>
            </p:nvSpPr>
            <p:spPr bwMode="auto">
              <a:xfrm>
                <a:off x="918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178"/>
              <p:cNvGrpSpPr>
                <a:grpSpLocks/>
              </p:cNvGrpSpPr>
              <p:nvPr/>
            </p:nvGrpSpPr>
            <p:grpSpPr bwMode="auto">
              <a:xfrm>
                <a:off x="936" y="2170"/>
                <a:ext cx="137" cy="152"/>
                <a:chOff x="623" y="3849"/>
                <a:chExt cx="137" cy="152"/>
              </a:xfrm>
            </p:grpSpPr>
            <p:sp>
              <p:nvSpPr>
                <p:cNvPr id="66739" name="Oval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E</a:t>
                  </a:r>
                </a:p>
              </p:txBody>
            </p:sp>
            <p:sp>
              <p:nvSpPr>
                <p:cNvPr id="66740" name="Rectangle 18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41" name="Rectangl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42" name="AutoShape 182"/>
                <p:cNvCxnSpPr>
                  <a:cxnSpLocks noChangeAspect="1" noChangeShapeType="1"/>
                  <a:stCxn id="66739" idx="4"/>
                  <a:endCxn id="6674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43" name="AutoShape 183"/>
                <p:cNvCxnSpPr>
                  <a:cxnSpLocks noChangeAspect="1" noChangeShapeType="1"/>
                  <a:stCxn id="66739" idx="4"/>
                  <a:endCxn id="6674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44" name="AutoShape 184"/>
              <p:cNvCxnSpPr>
                <a:cxnSpLocks noChangeAspect="1" noChangeShapeType="1"/>
                <a:stCxn id="66676" idx="0"/>
                <a:endCxn id="66740" idx="2"/>
              </p:cNvCxnSpPr>
              <p:nvPr/>
            </p:nvCxnSpPr>
            <p:spPr bwMode="auto">
              <a:xfrm flipV="1">
                <a:off x="752" y="2322"/>
                <a:ext cx="204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45" name="AutoShape 185"/>
              <p:cNvCxnSpPr>
                <a:cxnSpLocks noChangeAspect="1" noChangeShapeType="1"/>
                <a:stCxn id="66686" idx="0"/>
                <a:endCxn id="66741" idx="2"/>
              </p:cNvCxnSpPr>
              <p:nvPr/>
            </p:nvCxnSpPr>
            <p:spPr bwMode="auto">
              <a:xfrm flipH="1" flipV="1">
                <a:off x="1053" y="2322"/>
                <a:ext cx="1098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46" name="AutoShape 186"/>
              <p:cNvCxnSpPr>
                <a:cxnSpLocks noChangeAspect="1" noChangeShapeType="1"/>
                <a:stCxn id="66677" idx="0"/>
                <a:endCxn id="66721" idx="2"/>
              </p:cNvCxnSpPr>
              <p:nvPr/>
            </p:nvCxnSpPr>
            <p:spPr bwMode="auto">
              <a:xfrm flipV="1">
                <a:off x="248" y="1842"/>
                <a:ext cx="30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47" name="AutoShape 187"/>
              <p:cNvCxnSpPr>
                <a:cxnSpLocks noChangeAspect="1" noChangeShapeType="1"/>
                <a:stCxn id="66737" idx="0"/>
                <a:endCxn id="66721" idx="2"/>
              </p:cNvCxnSpPr>
              <p:nvPr/>
            </p:nvCxnSpPr>
            <p:spPr bwMode="auto">
              <a:xfrm flipH="1" flipV="1">
                <a:off x="552" y="1842"/>
                <a:ext cx="45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48" name="AutoShape 188"/>
              <p:cNvSpPr>
                <a:spLocks noChangeAspect="1" noChangeArrowheads="1"/>
              </p:cNvSpPr>
              <p:nvPr/>
            </p:nvSpPr>
            <p:spPr bwMode="auto">
              <a:xfrm>
                <a:off x="192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189"/>
              <p:cNvGrpSpPr>
                <a:grpSpLocks/>
              </p:cNvGrpSpPr>
              <p:nvPr/>
            </p:nvGrpSpPr>
            <p:grpSpPr bwMode="auto">
              <a:xfrm>
                <a:off x="1941" y="1690"/>
                <a:ext cx="137" cy="152"/>
                <a:chOff x="623" y="3849"/>
                <a:chExt cx="137" cy="152"/>
              </a:xfrm>
            </p:grpSpPr>
            <p:sp>
              <p:nvSpPr>
                <p:cNvPr id="66750" name="Oval 190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751" name="Rectangle 191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52" name="Rectangle 192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53" name="AutoShape 193"/>
                <p:cNvCxnSpPr>
                  <a:cxnSpLocks noChangeAspect="1" noChangeShapeType="1"/>
                  <a:stCxn id="66750" idx="4"/>
                  <a:endCxn id="66751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54" name="AutoShape 194"/>
                <p:cNvCxnSpPr>
                  <a:cxnSpLocks noChangeAspect="1" noChangeShapeType="1"/>
                  <a:stCxn id="66750" idx="4"/>
                  <a:endCxn id="66752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55" name="AutoShape 195"/>
              <p:cNvCxnSpPr>
                <a:cxnSpLocks noChangeAspect="1" noChangeShapeType="1"/>
                <a:stCxn id="66676" idx="0"/>
                <a:endCxn id="66751" idx="2"/>
              </p:cNvCxnSpPr>
              <p:nvPr/>
            </p:nvCxnSpPr>
            <p:spPr bwMode="auto">
              <a:xfrm flipV="1">
                <a:off x="752" y="1842"/>
                <a:ext cx="120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756" name="AutoShape 196"/>
              <p:cNvSpPr>
                <a:spLocks noChangeAspect="1" noChangeArrowheads="1"/>
              </p:cNvSpPr>
              <p:nvPr/>
            </p:nvSpPr>
            <p:spPr bwMode="auto">
              <a:xfrm>
                <a:off x="1967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197"/>
              <p:cNvGrpSpPr>
                <a:grpSpLocks/>
              </p:cNvGrpSpPr>
              <p:nvPr/>
            </p:nvGrpSpPr>
            <p:grpSpPr bwMode="auto">
              <a:xfrm>
                <a:off x="1985" y="2170"/>
                <a:ext cx="137" cy="152"/>
                <a:chOff x="623" y="3849"/>
                <a:chExt cx="137" cy="152"/>
              </a:xfrm>
            </p:grpSpPr>
            <p:sp>
              <p:nvSpPr>
                <p:cNvPr id="66758" name="Oval 19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G</a:t>
                  </a:r>
                </a:p>
              </p:txBody>
            </p:sp>
            <p:sp>
              <p:nvSpPr>
                <p:cNvPr id="66759" name="Rectangle 19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60" name="Rectangle 20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61" name="AutoShape 201"/>
                <p:cNvCxnSpPr>
                  <a:cxnSpLocks noChangeAspect="1" noChangeShapeType="1"/>
                  <a:stCxn id="66758" idx="4"/>
                  <a:endCxn id="6675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62" name="AutoShape 202"/>
                <p:cNvCxnSpPr>
                  <a:cxnSpLocks noChangeAspect="1" noChangeShapeType="1"/>
                  <a:stCxn id="66758" idx="4"/>
                  <a:endCxn id="6676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63" name="AutoShape 203"/>
              <p:cNvCxnSpPr>
                <a:cxnSpLocks noChangeAspect="1" noChangeShapeType="1"/>
                <a:stCxn id="66756" idx="0"/>
                <a:endCxn id="66752" idx="2"/>
              </p:cNvCxnSpPr>
              <p:nvPr/>
            </p:nvCxnSpPr>
            <p:spPr bwMode="auto">
              <a:xfrm flipV="1">
                <a:off x="2054" y="1842"/>
                <a:ext cx="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64" name="AutoShape 204"/>
              <p:cNvCxnSpPr>
                <a:cxnSpLocks noChangeAspect="1" noChangeShapeType="1"/>
                <a:stCxn id="66708" idx="0"/>
                <a:endCxn id="66752" idx="2"/>
              </p:cNvCxnSpPr>
              <p:nvPr/>
            </p:nvCxnSpPr>
            <p:spPr bwMode="auto">
              <a:xfrm flipH="1" flipV="1">
                <a:off x="2058" y="1842"/>
                <a:ext cx="31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765" name="AutoShape 205"/>
              <p:cNvCxnSpPr>
                <a:cxnSpLocks noChangeAspect="1" noChangeShapeType="1"/>
                <a:stCxn id="66686" idx="0"/>
                <a:endCxn id="66759" idx="2"/>
              </p:cNvCxnSpPr>
              <p:nvPr/>
            </p:nvCxnSpPr>
            <p:spPr bwMode="auto">
              <a:xfrm flipH="1" flipV="1">
                <a:off x="2005" y="2322"/>
                <a:ext cx="146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66" name="AutoShape 206"/>
              <p:cNvCxnSpPr>
                <a:cxnSpLocks noChangeAspect="1" noChangeShapeType="1"/>
                <a:stCxn id="66676" idx="0"/>
                <a:endCxn id="66760" idx="2"/>
              </p:cNvCxnSpPr>
              <p:nvPr/>
            </p:nvCxnSpPr>
            <p:spPr bwMode="auto">
              <a:xfrm flipV="1">
                <a:off x="752" y="2322"/>
                <a:ext cx="1350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67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60" y="1327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208"/>
              <p:cNvGrpSpPr>
                <a:grpSpLocks/>
              </p:cNvGrpSpPr>
              <p:nvPr/>
            </p:nvGrpSpPr>
            <p:grpSpPr bwMode="auto">
              <a:xfrm>
                <a:off x="2078" y="1337"/>
                <a:ext cx="137" cy="152"/>
                <a:chOff x="623" y="3849"/>
                <a:chExt cx="137" cy="152"/>
              </a:xfrm>
            </p:grpSpPr>
            <p:sp>
              <p:nvSpPr>
                <p:cNvPr id="66769" name="Oval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  <p:sp>
              <p:nvSpPr>
                <p:cNvPr id="66770" name="Rectangle 21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71" name="Rectangle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72" name="AutoShape 212"/>
                <p:cNvCxnSpPr>
                  <a:cxnSpLocks noChangeAspect="1" noChangeShapeType="1"/>
                  <a:stCxn id="66769" idx="4"/>
                  <a:endCxn id="6677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73" name="AutoShape 213"/>
                <p:cNvCxnSpPr>
                  <a:cxnSpLocks noChangeAspect="1" noChangeShapeType="1"/>
                  <a:stCxn id="66769" idx="4"/>
                  <a:endCxn id="6677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74" name="AutoShape 214"/>
              <p:cNvCxnSpPr>
                <a:cxnSpLocks noChangeAspect="1" noChangeShapeType="1"/>
                <a:stCxn id="66767" idx="0"/>
                <a:endCxn id="66655" idx="2"/>
              </p:cNvCxnSpPr>
              <p:nvPr/>
            </p:nvCxnSpPr>
            <p:spPr bwMode="auto">
              <a:xfrm flipH="1" flipV="1">
                <a:off x="1527" y="1255"/>
                <a:ext cx="620" cy="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75" name="AutoShape 215"/>
              <p:cNvSpPr>
                <a:spLocks noChangeAspect="1" noChangeArrowheads="1"/>
              </p:cNvSpPr>
              <p:nvPr/>
            </p:nvSpPr>
            <p:spPr bwMode="auto">
              <a:xfrm>
                <a:off x="73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216"/>
              <p:cNvGrpSpPr>
                <a:grpSpLocks/>
              </p:cNvGrpSpPr>
              <p:nvPr/>
            </p:nvGrpSpPr>
            <p:grpSpPr bwMode="auto">
              <a:xfrm>
                <a:off x="754" y="1690"/>
                <a:ext cx="137" cy="152"/>
                <a:chOff x="623" y="3849"/>
                <a:chExt cx="137" cy="152"/>
              </a:xfrm>
            </p:grpSpPr>
            <p:sp>
              <p:nvSpPr>
                <p:cNvPr id="66777" name="Oval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78" name="Rectangle 21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79" name="Rectangle 21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80" name="AutoShape 220"/>
                <p:cNvCxnSpPr>
                  <a:cxnSpLocks noChangeAspect="1" noChangeShapeType="1"/>
                  <a:stCxn id="66777" idx="4"/>
                  <a:endCxn id="6677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81" name="AutoShape 221"/>
                <p:cNvCxnSpPr>
                  <a:cxnSpLocks noChangeAspect="1" noChangeShapeType="1"/>
                  <a:stCxn id="66777" idx="4"/>
                  <a:endCxn id="6677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82" name="AutoShape 222"/>
              <p:cNvCxnSpPr>
                <a:cxnSpLocks noChangeAspect="1" noChangeShapeType="1"/>
                <a:stCxn id="66775" idx="0"/>
                <a:endCxn id="66770" idx="2"/>
              </p:cNvCxnSpPr>
              <p:nvPr/>
            </p:nvCxnSpPr>
            <p:spPr bwMode="auto">
              <a:xfrm flipV="1">
                <a:off x="823" y="1489"/>
                <a:ext cx="127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3" name="AutoShape 223"/>
              <p:cNvCxnSpPr>
                <a:cxnSpLocks noChangeAspect="1" noChangeShapeType="1"/>
                <a:stCxn id="66786" idx="0"/>
                <a:endCxn id="66770" idx="2"/>
              </p:cNvCxnSpPr>
              <p:nvPr/>
            </p:nvCxnSpPr>
            <p:spPr bwMode="auto">
              <a:xfrm flipH="1" flipV="1">
                <a:off x="2098" y="1489"/>
                <a:ext cx="23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4" name="AutoShape 224"/>
              <p:cNvCxnSpPr>
                <a:cxnSpLocks noChangeAspect="1" noChangeShapeType="1"/>
                <a:stCxn id="66676" idx="0"/>
                <a:endCxn id="66778" idx="2"/>
              </p:cNvCxnSpPr>
              <p:nvPr/>
            </p:nvCxnSpPr>
            <p:spPr bwMode="auto">
              <a:xfrm flipV="1">
                <a:off x="752" y="1842"/>
                <a:ext cx="22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85" name="AutoShape 225"/>
              <p:cNvCxnSpPr>
                <a:cxnSpLocks noChangeAspect="1" noChangeShapeType="1"/>
                <a:stCxn id="66677" idx="0"/>
                <a:endCxn id="66779" idx="2"/>
              </p:cNvCxnSpPr>
              <p:nvPr/>
            </p:nvCxnSpPr>
            <p:spPr bwMode="auto">
              <a:xfrm flipV="1">
                <a:off x="248" y="1842"/>
                <a:ext cx="62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86" name="AutoShape 226"/>
              <p:cNvSpPr>
                <a:spLocks noChangeAspect="1" noChangeArrowheads="1"/>
              </p:cNvSpPr>
              <p:nvPr/>
            </p:nvSpPr>
            <p:spPr bwMode="auto">
              <a:xfrm>
                <a:off x="224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227"/>
              <p:cNvGrpSpPr>
                <a:grpSpLocks/>
              </p:cNvGrpSpPr>
              <p:nvPr/>
            </p:nvGrpSpPr>
            <p:grpSpPr bwMode="auto">
              <a:xfrm>
                <a:off x="2261" y="1690"/>
                <a:ext cx="137" cy="152"/>
                <a:chOff x="623" y="3849"/>
                <a:chExt cx="137" cy="152"/>
              </a:xfrm>
            </p:grpSpPr>
            <p:sp>
              <p:nvSpPr>
                <p:cNvPr id="66788" name="Oval 22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789" name="Rectangle 22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90" name="Rectangle 23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791" name="AutoShape 231"/>
                <p:cNvCxnSpPr>
                  <a:cxnSpLocks noChangeAspect="1" noChangeShapeType="1"/>
                  <a:stCxn id="66788" idx="4"/>
                  <a:endCxn id="6678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792" name="AutoShape 232"/>
                <p:cNvCxnSpPr>
                  <a:cxnSpLocks noChangeAspect="1" noChangeShapeType="1"/>
                  <a:stCxn id="66788" idx="4"/>
                  <a:endCxn id="6679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793" name="AutoShape 233"/>
              <p:cNvCxnSpPr>
                <a:cxnSpLocks noChangeAspect="1" noChangeShapeType="1"/>
                <a:stCxn id="66676" idx="0"/>
                <a:endCxn id="66789" idx="2"/>
              </p:cNvCxnSpPr>
              <p:nvPr/>
            </p:nvCxnSpPr>
            <p:spPr bwMode="auto">
              <a:xfrm flipV="1">
                <a:off x="752" y="1842"/>
                <a:ext cx="1529" cy="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794" name="AutoShape 234"/>
              <p:cNvCxnSpPr>
                <a:cxnSpLocks noChangeAspect="1" noChangeShapeType="1"/>
                <a:stCxn id="66756" idx="0"/>
                <a:endCxn id="66790" idx="2"/>
              </p:cNvCxnSpPr>
              <p:nvPr/>
            </p:nvCxnSpPr>
            <p:spPr bwMode="auto">
              <a:xfrm flipV="1">
                <a:off x="2054" y="1842"/>
                <a:ext cx="324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795" name="AutoShape 235"/>
              <p:cNvSpPr>
                <a:spLocks noChangeAspect="1" noChangeArrowheads="1"/>
              </p:cNvSpPr>
              <p:nvPr/>
            </p:nvSpPr>
            <p:spPr bwMode="auto">
              <a:xfrm>
                <a:off x="1056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" name="Group 236"/>
              <p:cNvGrpSpPr>
                <a:grpSpLocks/>
              </p:cNvGrpSpPr>
              <p:nvPr/>
            </p:nvGrpSpPr>
            <p:grpSpPr bwMode="auto">
              <a:xfrm>
                <a:off x="1074" y="1690"/>
                <a:ext cx="137" cy="152"/>
                <a:chOff x="623" y="3849"/>
                <a:chExt cx="137" cy="152"/>
              </a:xfrm>
            </p:grpSpPr>
            <p:sp>
              <p:nvSpPr>
                <p:cNvPr id="66797" name="Oval 2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C</a:t>
                  </a:r>
                </a:p>
              </p:txBody>
            </p:sp>
            <p:sp>
              <p:nvSpPr>
                <p:cNvPr id="66798" name="Rectangle 238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799" name="Rectangle 239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00" name="AutoShape 240"/>
                <p:cNvCxnSpPr>
                  <a:cxnSpLocks noChangeAspect="1" noChangeShapeType="1"/>
                  <a:stCxn id="66797" idx="4"/>
                  <a:endCxn id="66798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01" name="AutoShape 241"/>
                <p:cNvCxnSpPr>
                  <a:cxnSpLocks noChangeAspect="1" noChangeShapeType="1"/>
                  <a:stCxn id="66797" idx="4"/>
                  <a:endCxn id="66799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02" name="AutoShape 242"/>
              <p:cNvCxnSpPr>
                <a:cxnSpLocks noChangeAspect="1" noChangeShapeType="1"/>
                <a:stCxn id="66795" idx="0"/>
                <a:endCxn id="66771" idx="2"/>
              </p:cNvCxnSpPr>
              <p:nvPr/>
            </p:nvCxnSpPr>
            <p:spPr bwMode="auto">
              <a:xfrm flipV="1">
                <a:off x="1143" y="1489"/>
                <a:ext cx="1052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03" name="AutoShape 243"/>
              <p:cNvCxnSpPr>
                <a:cxnSpLocks noChangeAspect="1" noChangeShapeType="1"/>
                <a:stCxn id="66807" idx="0"/>
                <a:endCxn id="66771" idx="2"/>
              </p:cNvCxnSpPr>
              <p:nvPr/>
            </p:nvCxnSpPr>
            <p:spPr bwMode="auto">
              <a:xfrm flipH="1" flipV="1">
                <a:off x="2195" y="1489"/>
                <a:ext cx="455" cy="1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04" name="AutoShape 244"/>
              <p:cNvCxnSpPr>
                <a:cxnSpLocks noChangeAspect="1" noChangeShapeType="1"/>
                <a:stCxn id="66726" idx="0"/>
                <a:endCxn id="66798" idx="2"/>
              </p:cNvCxnSpPr>
              <p:nvPr/>
            </p:nvCxnSpPr>
            <p:spPr bwMode="auto">
              <a:xfrm flipV="1">
                <a:off x="615" y="1842"/>
                <a:ext cx="47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05" name="AutoShape 245"/>
              <p:cNvCxnSpPr>
                <a:cxnSpLocks noChangeAspect="1" noChangeShapeType="1"/>
                <a:stCxn id="66737" idx="0"/>
                <a:endCxn id="66798" idx="2"/>
              </p:cNvCxnSpPr>
              <p:nvPr/>
            </p:nvCxnSpPr>
            <p:spPr bwMode="auto">
              <a:xfrm flipV="1">
                <a:off x="1005" y="1842"/>
                <a:ext cx="8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06" name="AutoShape 246"/>
              <p:cNvCxnSpPr>
                <a:cxnSpLocks noChangeAspect="1" noChangeShapeType="1"/>
                <a:stCxn id="66677" idx="0"/>
                <a:endCxn id="66799" idx="2"/>
              </p:cNvCxnSpPr>
              <p:nvPr/>
            </p:nvCxnSpPr>
            <p:spPr bwMode="auto">
              <a:xfrm flipV="1">
                <a:off x="248" y="1842"/>
                <a:ext cx="943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6807" name="AutoShape 247"/>
              <p:cNvSpPr>
                <a:spLocks noChangeAspect="1" noChangeArrowheads="1"/>
              </p:cNvSpPr>
              <p:nvPr/>
            </p:nvSpPr>
            <p:spPr bwMode="auto">
              <a:xfrm>
                <a:off x="2563" y="168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248"/>
              <p:cNvGrpSpPr>
                <a:grpSpLocks/>
              </p:cNvGrpSpPr>
              <p:nvPr/>
            </p:nvGrpSpPr>
            <p:grpSpPr bwMode="auto">
              <a:xfrm>
                <a:off x="2581" y="1690"/>
                <a:ext cx="137" cy="152"/>
                <a:chOff x="623" y="3849"/>
                <a:chExt cx="137" cy="152"/>
              </a:xfrm>
            </p:grpSpPr>
            <p:sp>
              <p:nvSpPr>
                <p:cNvPr id="66809" name="Oval 249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F</a:t>
                  </a:r>
                </a:p>
              </p:txBody>
            </p:sp>
            <p:sp>
              <p:nvSpPr>
                <p:cNvPr id="66810" name="Rectangle 250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811" name="Rectangle 251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12" name="AutoShape 252"/>
                <p:cNvCxnSpPr>
                  <a:cxnSpLocks noChangeAspect="1" noChangeShapeType="1"/>
                  <a:stCxn id="66809" idx="4"/>
                  <a:endCxn id="66810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13" name="AutoShape 253"/>
                <p:cNvCxnSpPr>
                  <a:cxnSpLocks noChangeAspect="1" noChangeShapeType="1"/>
                  <a:stCxn id="66809" idx="4"/>
                  <a:endCxn id="66811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14" name="AutoShape 254"/>
              <p:cNvCxnSpPr>
                <a:cxnSpLocks noChangeAspect="1" noChangeShapeType="1"/>
                <a:stCxn id="66697" idx="0"/>
                <a:endCxn id="66810" idx="2"/>
              </p:cNvCxnSpPr>
              <p:nvPr/>
            </p:nvCxnSpPr>
            <p:spPr bwMode="auto">
              <a:xfrm flipV="1">
                <a:off x="1766" y="1842"/>
                <a:ext cx="835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15" name="AutoShape 255"/>
              <p:cNvCxnSpPr>
                <a:cxnSpLocks noChangeAspect="1" noChangeShapeType="1"/>
                <a:stCxn id="66816" idx="0"/>
                <a:endCxn id="66810" idx="2"/>
              </p:cNvCxnSpPr>
              <p:nvPr/>
            </p:nvCxnSpPr>
            <p:spPr bwMode="auto">
              <a:xfrm flipH="1" flipV="1">
                <a:off x="2601" y="1842"/>
                <a:ext cx="49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sp>
            <p:nvSpPr>
              <p:cNvPr id="66816" name="AutoShape 256"/>
              <p:cNvSpPr>
                <a:spLocks noChangeAspect="1" noChangeArrowheads="1"/>
              </p:cNvSpPr>
              <p:nvPr/>
            </p:nvSpPr>
            <p:spPr bwMode="auto">
              <a:xfrm>
                <a:off x="2563" y="2160"/>
                <a:ext cx="173" cy="173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" name="Group 257"/>
              <p:cNvGrpSpPr>
                <a:grpSpLocks/>
              </p:cNvGrpSpPr>
              <p:nvPr/>
            </p:nvGrpSpPr>
            <p:grpSpPr bwMode="auto">
              <a:xfrm>
                <a:off x="2581" y="2170"/>
                <a:ext cx="137" cy="152"/>
                <a:chOff x="623" y="3849"/>
                <a:chExt cx="137" cy="152"/>
              </a:xfrm>
            </p:grpSpPr>
            <p:sp>
              <p:nvSpPr>
                <p:cNvPr id="66818" name="Oval 258"/>
                <p:cNvSpPr>
                  <a:spLocks noChangeAspect="1" noChangeArrowheads="1"/>
                </p:cNvSpPr>
                <p:nvPr/>
              </p:nvSpPr>
              <p:spPr bwMode="auto">
                <a:xfrm>
                  <a:off x="646" y="3849"/>
                  <a:ext cx="92" cy="92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 anchorCtr="1"/>
                <a:lstStyle/>
                <a:p>
                  <a:pPr eaLnBrk="1" hangingPunct="1"/>
                  <a:r>
                    <a:rPr lang="en-US" sz="1000" b="1">
                      <a:latin typeface="Arial" charset="0"/>
                      <a:cs typeface="Arial" charset="0"/>
                    </a:rPr>
                    <a:t>H</a:t>
                  </a:r>
                </a:p>
              </p:txBody>
            </p:sp>
            <p:sp>
              <p:nvSpPr>
                <p:cNvPr id="66819" name="Rectangle 259"/>
                <p:cNvSpPr>
                  <a:spLocks noChangeAspect="1" noChangeArrowheads="1"/>
                </p:cNvSpPr>
                <p:nvPr/>
              </p:nvSpPr>
              <p:spPr bwMode="auto">
                <a:xfrm>
                  <a:off x="623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66820" name="Rectangle 260"/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3947"/>
                  <a:ext cx="40" cy="5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143" tIns="0" rIns="9143" bIns="0" anchor="ctr">
                  <a:spAutoFit/>
                </a:bodyPr>
                <a:lstStyle/>
                <a:p>
                  <a:pPr eaLnBrk="1" hangingPunct="1"/>
                  <a:r>
                    <a:rPr lang="en-US" sz="500" b="1">
                      <a:latin typeface="Arial" charset="0"/>
                      <a:cs typeface="Arial" charset="0"/>
                    </a:rPr>
                    <a:t>1</a:t>
                  </a:r>
                </a:p>
              </p:txBody>
            </p:sp>
            <p:cxnSp>
              <p:nvCxnSpPr>
                <p:cNvPr id="66821" name="AutoShape 261"/>
                <p:cNvCxnSpPr>
                  <a:cxnSpLocks noChangeAspect="1" noChangeShapeType="1"/>
                  <a:stCxn id="66818" idx="4"/>
                  <a:endCxn id="66819" idx="0"/>
                </p:cNvCxnSpPr>
                <p:nvPr/>
              </p:nvCxnSpPr>
              <p:spPr bwMode="auto">
                <a:xfrm flipH="1">
                  <a:off x="643" y="3941"/>
                  <a:ext cx="49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66822" name="AutoShape 262"/>
                <p:cNvCxnSpPr>
                  <a:cxnSpLocks noChangeAspect="1" noChangeShapeType="1"/>
                  <a:stCxn id="66818" idx="4"/>
                  <a:endCxn id="66820" idx="0"/>
                </p:cNvCxnSpPr>
                <p:nvPr/>
              </p:nvCxnSpPr>
              <p:spPr bwMode="auto">
                <a:xfrm>
                  <a:off x="692" y="3941"/>
                  <a:ext cx="48" cy="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cxnSp>
            <p:nvCxnSpPr>
              <p:cNvPr id="66823" name="AutoShape 263"/>
              <p:cNvCxnSpPr>
                <a:cxnSpLocks noChangeAspect="1" noChangeShapeType="1"/>
                <a:stCxn id="66676" idx="0"/>
                <a:endCxn id="66819" idx="2"/>
              </p:cNvCxnSpPr>
              <p:nvPr/>
            </p:nvCxnSpPr>
            <p:spPr bwMode="auto">
              <a:xfrm flipV="1">
                <a:off x="752" y="2322"/>
                <a:ext cx="1849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66824" name="AutoShape 264"/>
              <p:cNvCxnSpPr>
                <a:cxnSpLocks noChangeAspect="1" noChangeShapeType="1"/>
                <a:stCxn id="66686" idx="0"/>
                <a:endCxn id="66820" idx="2"/>
              </p:cNvCxnSpPr>
              <p:nvPr/>
            </p:nvCxnSpPr>
            <p:spPr bwMode="auto">
              <a:xfrm flipV="1">
                <a:off x="2151" y="2322"/>
                <a:ext cx="547" cy="2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66825" name="AutoShape 265"/>
              <p:cNvCxnSpPr>
                <a:cxnSpLocks noChangeAspect="1" noChangeShapeType="1"/>
                <a:stCxn id="66697" idx="0"/>
                <a:endCxn id="66811" idx="2"/>
              </p:cNvCxnSpPr>
              <p:nvPr/>
            </p:nvCxnSpPr>
            <p:spPr bwMode="auto">
              <a:xfrm flipV="1">
                <a:off x="1766" y="1842"/>
                <a:ext cx="932" cy="31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grpSp>
        <p:nvGrpSpPr>
          <p:cNvPr id="22" name="Group 266"/>
          <p:cNvGrpSpPr>
            <a:grpSpLocks/>
          </p:cNvGrpSpPr>
          <p:nvPr/>
        </p:nvGrpSpPr>
        <p:grpSpPr bwMode="auto">
          <a:xfrm>
            <a:off x="304800" y="5422900"/>
            <a:ext cx="1017588" cy="1127125"/>
            <a:chOff x="3355" y="1363"/>
            <a:chExt cx="641" cy="710"/>
          </a:xfrm>
        </p:grpSpPr>
        <p:sp>
          <p:nvSpPr>
            <p:cNvPr id="66827" name="Oval 267"/>
            <p:cNvSpPr>
              <a:spLocks noChangeArrowheads="1"/>
            </p:cNvSpPr>
            <p:nvPr/>
          </p:nvSpPr>
          <p:spPr bwMode="auto">
            <a:xfrm>
              <a:off x="3632" y="1363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6828" name="Oval 268"/>
            <p:cNvSpPr>
              <a:spLocks noChangeArrowheads="1"/>
            </p:cNvSpPr>
            <p:nvPr/>
          </p:nvSpPr>
          <p:spPr bwMode="auto">
            <a:xfrm>
              <a:off x="3632" y="1584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6829" name="Oval 269"/>
            <p:cNvSpPr>
              <a:spLocks noChangeArrowheads="1"/>
            </p:cNvSpPr>
            <p:nvPr/>
          </p:nvSpPr>
          <p:spPr bwMode="auto">
            <a:xfrm>
              <a:off x="344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6830" name="AutoShape 270"/>
            <p:cNvCxnSpPr>
              <a:cxnSpLocks noChangeAspect="1" noChangeShapeType="1"/>
              <a:stCxn id="66827" idx="4"/>
              <a:endCxn id="66828" idx="0"/>
            </p:cNvCxnSpPr>
            <p:nvPr/>
          </p:nvCxnSpPr>
          <p:spPr bwMode="auto">
            <a:xfrm>
              <a:off x="3675" y="1449"/>
              <a:ext cx="0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6831" name="AutoShape 271"/>
            <p:cNvCxnSpPr>
              <a:cxnSpLocks noChangeShapeType="1"/>
              <a:stCxn id="66828" idx="4"/>
              <a:endCxn id="66829" idx="0"/>
            </p:cNvCxnSpPr>
            <p:nvPr/>
          </p:nvCxnSpPr>
          <p:spPr bwMode="auto">
            <a:xfrm flipH="1">
              <a:off x="3490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2" name="Oval 272"/>
            <p:cNvSpPr>
              <a:spLocks noChangeArrowheads="1"/>
            </p:cNvSpPr>
            <p:nvPr/>
          </p:nvSpPr>
          <p:spPr bwMode="auto">
            <a:xfrm>
              <a:off x="3817" y="1790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6833" name="AutoShape 273"/>
            <p:cNvCxnSpPr>
              <a:cxnSpLocks noChangeShapeType="1"/>
              <a:stCxn id="66828" idx="4"/>
              <a:endCxn id="66832" idx="0"/>
            </p:cNvCxnSpPr>
            <p:nvPr/>
          </p:nvCxnSpPr>
          <p:spPr bwMode="auto">
            <a:xfrm>
              <a:off x="3675" y="1670"/>
              <a:ext cx="185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4" name="Oval 274"/>
            <p:cNvSpPr>
              <a:spLocks noChangeArrowheads="1"/>
            </p:cNvSpPr>
            <p:nvPr/>
          </p:nvSpPr>
          <p:spPr bwMode="auto">
            <a:xfrm>
              <a:off x="335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6835" name="AutoShape 275"/>
            <p:cNvCxnSpPr>
              <a:cxnSpLocks noChangeShapeType="1"/>
              <a:stCxn id="66829" idx="4"/>
              <a:endCxn id="66834" idx="0"/>
            </p:cNvCxnSpPr>
            <p:nvPr/>
          </p:nvCxnSpPr>
          <p:spPr bwMode="auto">
            <a:xfrm flipH="1">
              <a:off x="339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6" name="Oval 276"/>
            <p:cNvSpPr>
              <a:spLocks noChangeArrowheads="1"/>
            </p:cNvSpPr>
            <p:nvPr/>
          </p:nvSpPr>
          <p:spPr bwMode="auto">
            <a:xfrm>
              <a:off x="354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6837" name="AutoShape 277"/>
            <p:cNvCxnSpPr>
              <a:cxnSpLocks noChangeShapeType="1"/>
              <a:stCxn id="66829" idx="4"/>
              <a:endCxn id="66836" idx="0"/>
            </p:cNvCxnSpPr>
            <p:nvPr/>
          </p:nvCxnSpPr>
          <p:spPr bwMode="auto">
            <a:xfrm>
              <a:off x="349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38" name="Oval 278"/>
            <p:cNvSpPr>
              <a:spLocks noChangeArrowheads="1"/>
            </p:cNvSpPr>
            <p:nvPr/>
          </p:nvSpPr>
          <p:spPr bwMode="auto">
            <a:xfrm>
              <a:off x="3725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6839" name="AutoShape 279"/>
            <p:cNvCxnSpPr>
              <a:cxnSpLocks noChangeShapeType="1"/>
              <a:stCxn id="66832" idx="4"/>
              <a:endCxn id="66838" idx="0"/>
            </p:cNvCxnSpPr>
            <p:nvPr/>
          </p:nvCxnSpPr>
          <p:spPr bwMode="auto">
            <a:xfrm flipH="1">
              <a:off x="3768" y="1876"/>
              <a:ext cx="92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840" name="Oval 280"/>
            <p:cNvSpPr>
              <a:spLocks noChangeArrowheads="1"/>
            </p:cNvSpPr>
            <p:nvPr/>
          </p:nvSpPr>
          <p:spPr bwMode="auto">
            <a:xfrm>
              <a:off x="3910" y="1987"/>
              <a:ext cx="86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8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6841" name="AutoShape 281"/>
            <p:cNvCxnSpPr>
              <a:cxnSpLocks noChangeShapeType="1"/>
              <a:stCxn id="66832" idx="4"/>
              <a:endCxn id="66840" idx="0"/>
            </p:cNvCxnSpPr>
            <p:nvPr/>
          </p:nvCxnSpPr>
          <p:spPr bwMode="auto">
            <a:xfrm>
              <a:off x="3860" y="1876"/>
              <a:ext cx="93" cy="1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6842" name="Oval 282"/>
          <p:cNvSpPr>
            <a:spLocks noChangeArrowheads="1"/>
          </p:cNvSpPr>
          <p:nvPr/>
        </p:nvSpPr>
        <p:spPr bwMode="auto">
          <a:xfrm>
            <a:off x="5502275" y="449580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66843" name="Oval 283"/>
          <p:cNvSpPr>
            <a:spLocks noChangeArrowheads="1"/>
          </p:cNvSpPr>
          <p:nvPr/>
        </p:nvSpPr>
        <p:spPr bwMode="auto">
          <a:xfrm>
            <a:off x="5502275" y="476885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6844" name="Oval 284"/>
          <p:cNvSpPr>
            <a:spLocks noChangeArrowheads="1"/>
          </p:cNvSpPr>
          <p:nvPr/>
        </p:nvSpPr>
        <p:spPr bwMode="auto">
          <a:xfrm>
            <a:off x="5500688" y="5043488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66845" name="AutoShape 285"/>
          <p:cNvCxnSpPr>
            <a:cxnSpLocks noChangeAspect="1" noChangeShapeType="1"/>
            <a:stCxn id="66842" idx="4"/>
            <a:endCxn id="66843" idx="0"/>
          </p:cNvCxnSpPr>
          <p:nvPr/>
        </p:nvCxnSpPr>
        <p:spPr bwMode="auto">
          <a:xfrm>
            <a:off x="5570538" y="4632325"/>
            <a:ext cx="0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846" name="AutoShape 286"/>
          <p:cNvCxnSpPr>
            <a:cxnSpLocks noChangeShapeType="1"/>
            <a:stCxn id="66843" idx="4"/>
            <a:endCxn id="66844" idx="0"/>
          </p:cNvCxnSpPr>
          <p:nvPr/>
        </p:nvCxnSpPr>
        <p:spPr bwMode="auto">
          <a:xfrm flipH="1">
            <a:off x="5568950" y="4905375"/>
            <a:ext cx="1588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47" name="Oval 287"/>
          <p:cNvSpPr>
            <a:spLocks noChangeArrowheads="1"/>
          </p:cNvSpPr>
          <p:nvPr/>
        </p:nvSpPr>
        <p:spPr bwMode="auto">
          <a:xfrm>
            <a:off x="5502275" y="5867400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66848" name="AutoShape 288"/>
          <p:cNvCxnSpPr>
            <a:cxnSpLocks noChangeShapeType="1"/>
            <a:stCxn id="66851" idx="4"/>
            <a:endCxn id="66847" idx="0"/>
          </p:cNvCxnSpPr>
          <p:nvPr/>
        </p:nvCxnSpPr>
        <p:spPr bwMode="auto">
          <a:xfrm>
            <a:off x="5568950" y="5729288"/>
            <a:ext cx="1588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49" name="Oval 289"/>
          <p:cNvSpPr>
            <a:spLocks noChangeArrowheads="1"/>
          </p:cNvSpPr>
          <p:nvPr/>
        </p:nvSpPr>
        <p:spPr bwMode="auto">
          <a:xfrm>
            <a:off x="5500688" y="5318125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66850" name="AutoShape 290"/>
          <p:cNvCxnSpPr>
            <a:cxnSpLocks noChangeShapeType="1"/>
            <a:stCxn id="66844" idx="4"/>
            <a:endCxn id="66849" idx="0"/>
          </p:cNvCxnSpPr>
          <p:nvPr/>
        </p:nvCxnSpPr>
        <p:spPr bwMode="auto">
          <a:xfrm>
            <a:off x="5568950" y="5180013"/>
            <a:ext cx="0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1" name="Oval 291"/>
          <p:cNvSpPr>
            <a:spLocks noChangeArrowheads="1"/>
          </p:cNvSpPr>
          <p:nvPr/>
        </p:nvSpPr>
        <p:spPr bwMode="auto">
          <a:xfrm>
            <a:off x="5500688" y="5592763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66852" name="AutoShape 292"/>
          <p:cNvCxnSpPr>
            <a:cxnSpLocks noChangeShapeType="1"/>
            <a:stCxn id="66849" idx="4"/>
            <a:endCxn id="66851" idx="0"/>
          </p:cNvCxnSpPr>
          <p:nvPr/>
        </p:nvCxnSpPr>
        <p:spPr bwMode="auto">
          <a:xfrm>
            <a:off x="5568950" y="5454650"/>
            <a:ext cx="0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3" name="Oval 293"/>
          <p:cNvSpPr>
            <a:spLocks noChangeArrowheads="1"/>
          </p:cNvSpPr>
          <p:nvPr/>
        </p:nvSpPr>
        <p:spPr bwMode="auto">
          <a:xfrm>
            <a:off x="5502275" y="6142038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G</a:t>
            </a:r>
          </a:p>
        </p:txBody>
      </p:sp>
      <p:cxnSp>
        <p:nvCxnSpPr>
          <p:cNvPr id="66854" name="AutoShape 294"/>
          <p:cNvCxnSpPr>
            <a:cxnSpLocks noChangeShapeType="1"/>
            <a:stCxn id="66847" idx="4"/>
            <a:endCxn id="66853" idx="0"/>
          </p:cNvCxnSpPr>
          <p:nvPr/>
        </p:nvCxnSpPr>
        <p:spPr bwMode="auto">
          <a:xfrm>
            <a:off x="5570538" y="6003925"/>
            <a:ext cx="0" cy="138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855" name="Oval 295"/>
          <p:cNvSpPr>
            <a:spLocks noChangeArrowheads="1"/>
          </p:cNvSpPr>
          <p:nvPr/>
        </p:nvSpPr>
        <p:spPr bwMode="auto">
          <a:xfrm>
            <a:off x="5502275" y="6416675"/>
            <a:ext cx="136525" cy="1365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eaLnBrk="1" hangingPunct="1"/>
            <a:r>
              <a:rPr lang="en-US" sz="800" b="1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66856" name="AutoShape 296"/>
          <p:cNvCxnSpPr>
            <a:cxnSpLocks noChangeShapeType="1"/>
            <a:stCxn id="66853" idx="4"/>
            <a:endCxn id="66855" idx="0"/>
          </p:cNvCxnSpPr>
          <p:nvPr/>
        </p:nvCxnSpPr>
        <p:spPr bwMode="auto">
          <a:xfrm>
            <a:off x="5570538" y="6278563"/>
            <a:ext cx="0" cy="13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" name="Group 297"/>
          <p:cNvGrpSpPr>
            <a:grpSpLocks/>
          </p:cNvGrpSpPr>
          <p:nvPr/>
        </p:nvGrpSpPr>
        <p:grpSpPr bwMode="auto">
          <a:xfrm>
            <a:off x="4038600" y="1195387"/>
            <a:ext cx="1052513" cy="1243013"/>
            <a:chOff x="4122" y="997"/>
            <a:chExt cx="663" cy="783"/>
          </a:xfrm>
        </p:grpSpPr>
        <p:sp>
          <p:nvSpPr>
            <p:cNvPr id="66858" name="Oval 298"/>
            <p:cNvSpPr>
              <a:spLocks noChangeAspect="1" noChangeArrowheads="1"/>
            </p:cNvSpPr>
            <p:nvPr/>
          </p:nvSpPr>
          <p:spPr bwMode="auto">
            <a:xfrm>
              <a:off x="4138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66859" name="AutoShape 299"/>
            <p:cNvCxnSpPr>
              <a:cxnSpLocks noChangeAspect="1" noChangeShapeType="1"/>
              <a:stCxn id="66858" idx="4"/>
              <a:endCxn id="66860" idx="0"/>
            </p:cNvCxnSpPr>
            <p:nvPr/>
          </p:nvCxnSpPr>
          <p:spPr bwMode="auto">
            <a:xfrm>
              <a:off x="4196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0" name="Oval 300"/>
            <p:cNvSpPr>
              <a:spLocks noChangeAspect="1" noChangeArrowheads="1"/>
            </p:cNvSpPr>
            <p:nvPr/>
          </p:nvSpPr>
          <p:spPr bwMode="auto">
            <a:xfrm>
              <a:off x="4138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66861" name="AutoShape 301"/>
            <p:cNvCxnSpPr>
              <a:cxnSpLocks noChangeAspect="1" noChangeShapeType="1"/>
              <a:stCxn id="66860" idx="4"/>
              <a:endCxn id="66868" idx="0"/>
            </p:cNvCxnSpPr>
            <p:nvPr/>
          </p:nvCxnSpPr>
          <p:spPr bwMode="auto">
            <a:xfrm>
              <a:off x="4196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2" name="Oval 302"/>
            <p:cNvSpPr>
              <a:spLocks noChangeAspect="1" noChangeArrowheads="1"/>
            </p:cNvSpPr>
            <p:nvPr/>
          </p:nvSpPr>
          <p:spPr bwMode="auto">
            <a:xfrm>
              <a:off x="4380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66863" name="AutoShape 303"/>
            <p:cNvCxnSpPr>
              <a:cxnSpLocks noChangeAspect="1" noChangeShapeType="1"/>
              <a:stCxn id="66862" idx="4"/>
              <a:endCxn id="66866" idx="0"/>
            </p:cNvCxnSpPr>
            <p:nvPr/>
          </p:nvCxnSpPr>
          <p:spPr bwMode="auto">
            <a:xfrm>
              <a:off x="4438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4" name="Oval 304"/>
            <p:cNvSpPr>
              <a:spLocks noChangeAspect="1" noChangeArrowheads="1"/>
            </p:cNvSpPr>
            <p:nvPr/>
          </p:nvSpPr>
          <p:spPr bwMode="auto">
            <a:xfrm>
              <a:off x="4637" y="125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66865" name="AutoShape 305"/>
            <p:cNvCxnSpPr>
              <a:cxnSpLocks noChangeAspect="1" noChangeShapeType="1"/>
              <a:stCxn id="66864" idx="2"/>
              <a:endCxn id="66862" idx="6"/>
            </p:cNvCxnSpPr>
            <p:nvPr/>
          </p:nvCxnSpPr>
          <p:spPr bwMode="auto">
            <a:xfrm flipH="1">
              <a:off x="4495" y="131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6" name="Oval 306"/>
            <p:cNvSpPr>
              <a:spLocks noChangeAspect="1" noChangeArrowheads="1"/>
            </p:cNvSpPr>
            <p:nvPr/>
          </p:nvSpPr>
          <p:spPr bwMode="auto">
            <a:xfrm>
              <a:off x="4380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66867" name="AutoShape 307"/>
            <p:cNvCxnSpPr>
              <a:cxnSpLocks noChangeAspect="1" noChangeShapeType="1"/>
              <a:stCxn id="66866" idx="6"/>
              <a:endCxn id="66872" idx="2"/>
            </p:cNvCxnSpPr>
            <p:nvPr/>
          </p:nvCxnSpPr>
          <p:spPr bwMode="auto">
            <a:xfrm>
              <a:off x="4495" y="1546"/>
              <a:ext cx="14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68" name="Oval 308"/>
            <p:cNvSpPr>
              <a:spLocks noChangeAspect="1" noChangeArrowheads="1"/>
            </p:cNvSpPr>
            <p:nvPr/>
          </p:nvSpPr>
          <p:spPr bwMode="auto">
            <a:xfrm>
              <a:off x="4138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66869" name="AutoShape 309"/>
            <p:cNvCxnSpPr>
              <a:cxnSpLocks noChangeAspect="1" noChangeShapeType="1"/>
              <a:stCxn id="66868" idx="6"/>
              <a:endCxn id="66866" idx="2"/>
            </p:cNvCxnSpPr>
            <p:nvPr/>
          </p:nvCxnSpPr>
          <p:spPr bwMode="auto">
            <a:xfrm>
              <a:off x="4253" y="154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0" name="Oval 310"/>
            <p:cNvSpPr>
              <a:spLocks noChangeAspect="1" noChangeArrowheads="1"/>
            </p:cNvSpPr>
            <p:nvPr/>
          </p:nvSpPr>
          <p:spPr bwMode="auto">
            <a:xfrm>
              <a:off x="4637" y="997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66871" name="AutoShape 311"/>
            <p:cNvCxnSpPr>
              <a:cxnSpLocks noChangeAspect="1" noChangeShapeType="1"/>
              <a:stCxn id="66870" idx="4"/>
              <a:endCxn id="66864" idx="0"/>
            </p:cNvCxnSpPr>
            <p:nvPr/>
          </p:nvCxnSpPr>
          <p:spPr bwMode="auto">
            <a:xfrm>
              <a:off x="4695" y="1112"/>
              <a:ext cx="0" cy="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2" name="Oval 312"/>
            <p:cNvSpPr>
              <a:spLocks noChangeAspect="1" noChangeArrowheads="1"/>
            </p:cNvSpPr>
            <p:nvPr/>
          </p:nvSpPr>
          <p:spPr bwMode="auto">
            <a:xfrm>
              <a:off x="4637" y="1488"/>
              <a:ext cx="11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2" tIns="45716" rIns="91432" bIns="45716" anchor="ctr" anchorCtr="1"/>
            <a:lstStyle/>
            <a:p>
              <a:pPr eaLnBrk="1" hangingPunct="1"/>
              <a:r>
                <a:rPr lang="en-US" sz="1000" b="1">
                  <a:latin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66873" name="AutoShape 313"/>
            <p:cNvCxnSpPr>
              <a:cxnSpLocks noChangeAspect="1" noChangeShapeType="1"/>
              <a:stCxn id="66872" idx="0"/>
              <a:endCxn id="66864" idx="4"/>
            </p:cNvCxnSpPr>
            <p:nvPr/>
          </p:nvCxnSpPr>
          <p:spPr bwMode="auto">
            <a:xfrm flipV="1">
              <a:off x="4695" y="1373"/>
              <a:ext cx="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4" name="AutoShape 314"/>
            <p:cNvCxnSpPr>
              <a:cxnSpLocks noChangeAspect="1" noChangeShapeType="1"/>
              <a:stCxn id="66860" idx="6"/>
              <a:endCxn id="66862" idx="2"/>
            </p:cNvCxnSpPr>
            <p:nvPr/>
          </p:nvCxnSpPr>
          <p:spPr bwMode="auto">
            <a:xfrm>
              <a:off x="4253" y="1316"/>
              <a:ext cx="1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5" name="AutoShape 315"/>
            <p:cNvCxnSpPr>
              <a:cxnSpLocks noChangeAspect="1" noChangeShapeType="1"/>
              <a:stCxn id="66870" idx="2"/>
              <a:endCxn id="66862" idx="7"/>
            </p:cNvCxnSpPr>
            <p:nvPr/>
          </p:nvCxnSpPr>
          <p:spPr bwMode="auto">
            <a:xfrm flipH="1">
              <a:off x="4478" y="1055"/>
              <a:ext cx="159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6876" name="AutoShape 316"/>
            <p:cNvCxnSpPr>
              <a:cxnSpLocks noChangeAspect="1" noChangeShapeType="1"/>
              <a:stCxn id="66870" idx="3"/>
              <a:endCxn id="66866" idx="7"/>
            </p:cNvCxnSpPr>
            <p:nvPr/>
          </p:nvCxnSpPr>
          <p:spPr bwMode="auto">
            <a:xfrm flipH="1">
              <a:off x="4478" y="1095"/>
              <a:ext cx="176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6877" name="Text Box 317"/>
            <p:cNvSpPr txBox="1">
              <a:spLocks noChangeArrowheads="1"/>
            </p:cNvSpPr>
            <p:nvPr/>
          </p:nvSpPr>
          <p:spPr bwMode="auto">
            <a:xfrm>
              <a:off x="4122" y="1607"/>
              <a:ext cx="6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l" eaLnBrk="1" hangingPunct="1"/>
              <a:r>
                <a:rPr lang="en-US" sz="1200" b="1">
                  <a:latin typeface="Times New Roman" pitchFamily="18" charset="0"/>
                </a:rPr>
                <a:t>primal graph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Complexity of </a:t>
            </a:r>
            <a:r>
              <a:rPr lang="en-GB" dirty="0" smtClean="0"/>
              <a:t>Compilation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size of the AOMDD </a:t>
            </a:r>
            <a:r>
              <a:rPr lang="en-GB" dirty="0" smtClean="0"/>
              <a:t>is </a:t>
            </a:r>
            <a:r>
              <a:rPr lang="en-US" dirty="0">
                <a:solidFill>
                  <a:schemeClr val="hlink"/>
                </a:solidFill>
              </a:rPr>
              <a:t>O(n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baseline="30000" dirty="0" err="1">
                <a:solidFill>
                  <a:schemeClr val="hlink"/>
                </a:solidFill>
              </a:rPr>
              <a:t>w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endParaRPr lang="en-US" dirty="0">
              <a:solidFill>
                <a:schemeClr val="hlink"/>
              </a:solidFill>
            </a:endParaRPr>
          </a:p>
          <a:p>
            <a:r>
              <a:rPr lang="en-GB" dirty="0"/>
              <a:t>The compilation time is also bounded by </a:t>
            </a:r>
            <a:r>
              <a:rPr lang="en-US" dirty="0">
                <a:solidFill>
                  <a:schemeClr val="hlink"/>
                </a:solidFill>
              </a:rPr>
              <a:t>O(n </a:t>
            </a:r>
            <a:r>
              <a:rPr lang="en-US" dirty="0" err="1">
                <a:solidFill>
                  <a:schemeClr val="hlink"/>
                </a:solidFill>
              </a:rPr>
              <a:t>k</a:t>
            </a:r>
            <a:r>
              <a:rPr lang="en-US" baseline="30000" dirty="0" err="1">
                <a:solidFill>
                  <a:schemeClr val="hlink"/>
                </a:solidFill>
              </a:rPr>
              <a:t>w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>
                <a:solidFill>
                  <a:schemeClr val="hlink"/>
                </a:solidFill>
              </a:rPr>
              <a:t>)</a:t>
            </a:r>
          </a:p>
          <a:p>
            <a:endParaRPr lang="en-US" sz="2800" dirty="0"/>
          </a:p>
          <a:p>
            <a:endParaRPr lang="en-US" sz="2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3DE16737-2ADB-49E8-8DB9-359FFF45044C}" type="slidenum">
              <a:rPr lang="en-US"/>
              <a:pPr algn="r"/>
              <a:t>26</a:t>
            </a:fld>
            <a:endParaRPr lang="en-US" dirty="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971800" y="4800600"/>
            <a:ext cx="3276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lvl="1" algn="l"/>
            <a:r>
              <a:rPr lang="en-US" sz="1800" dirty="0">
                <a:solidFill>
                  <a:schemeClr val="hlink"/>
                </a:solidFill>
              </a:rPr>
              <a:t>k</a:t>
            </a:r>
            <a:r>
              <a:rPr lang="en-US" sz="1800" dirty="0"/>
              <a:t>  = domain size</a:t>
            </a:r>
          </a:p>
          <a:p>
            <a:pPr lvl="1" algn="l"/>
            <a:r>
              <a:rPr lang="en-US" sz="1800" dirty="0">
                <a:solidFill>
                  <a:schemeClr val="hlink"/>
                </a:solidFill>
              </a:rPr>
              <a:t>n</a:t>
            </a:r>
            <a:r>
              <a:rPr lang="en-US" sz="1800" dirty="0"/>
              <a:t>  = number of variables</a:t>
            </a:r>
          </a:p>
          <a:p>
            <a:pPr lvl="1" algn="l"/>
            <a:r>
              <a:rPr lang="en-US" sz="1800" dirty="0">
                <a:solidFill>
                  <a:schemeClr val="hlink"/>
                </a:solidFill>
              </a:rPr>
              <a:t>w*</a:t>
            </a:r>
            <a:r>
              <a:rPr lang="en-US" sz="1800" dirty="0"/>
              <a:t>= treewidth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network, there may exist a sparser equivalent network.</a:t>
            </a:r>
          </a:p>
          <a:p>
            <a:r>
              <a:rPr lang="en-US" dirty="0" smtClean="0"/>
              <a:t>Challenges the idea of using induced width to measure the difficulty of the problem</a:t>
            </a:r>
          </a:p>
          <a:p>
            <a:r>
              <a:rPr lang="en-US" dirty="0" smtClean="0"/>
              <a:t>AOMDD sizes are much smaller than the </a:t>
            </a:r>
            <a:r>
              <a:rPr lang="en-US" smtClean="0"/>
              <a:t>bound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</a:t>
            </a:r>
            <a:r>
              <a:rPr lang="en-US" dirty="0" err="1" smtClean="0"/>
              <a:t>Treewidth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respect to a pseudo tree, this is the smallest </a:t>
            </a:r>
            <a:r>
              <a:rPr lang="en-US" dirty="0" err="1" smtClean="0"/>
              <a:t>treewidth</a:t>
            </a:r>
            <a:r>
              <a:rPr lang="en-US" dirty="0" smtClean="0"/>
              <a:t> over all equivalent networks that can have that pseudo tree</a:t>
            </a:r>
          </a:p>
          <a:p>
            <a:r>
              <a:rPr lang="en-US" dirty="0" smtClean="0"/>
              <a:t>With respect to the network, this is the smallest semantic </a:t>
            </a:r>
            <a:r>
              <a:rPr lang="en-US" dirty="0" err="1" smtClean="0"/>
              <a:t>treewidth</a:t>
            </a:r>
            <a:r>
              <a:rPr lang="en-US" dirty="0" smtClean="0"/>
              <a:t> over all pseudo trees that can express the set of solutions</a:t>
            </a:r>
          </a:p>
          <a:p>
            <a:r>
              <a:rPr lang="en-US" dirty="0" smtClean="0"/>
              <a:t>Instead of the induced width bounding AOMDD size, we can use semantic </a:t>
            </a:r>
            <a:r>
              <a:rPr lang="en-US" dirty="0" err="1" smtClean="0"/>
              <a:t>treewidth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5" name="Content Placeholder 4" descr="langfordTable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41409"/>
            <a:ext cx="7772400" cy="33164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556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Langford(2,k) problem as a CSP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two frameworks</a:t>
            </a:r>
          </a:p>
          <a:p>
            <a:pPr lvl="1"/>
            <a:r>
              <a:rPr lang="en-US" dirty="0" smtClean="0"/>
              <a:t>AND/OR Search Spaces</a:t>
            </a:r>
          </a:p>
          <a:p>
            <a:pPr lvl="1"/>
            <a:r>
              <a:rPr lang="en-US" dirty="0" smtClean="0"/>
              <a:t>Multi-valued Decision Diagrams (</a:t>
            </a:r>
            <a:r>
              <a:rPr lang="en-US" dirty="0" err="1" smtClean="0"/>
              <a:t>MDDs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are more compact ways to represent problems.</a:t>
            </a:r>
          </a:p>
          <a:p>
            <a:r>
              <a:rPr lang="en-US" dirty="0" smtClean="0"/>
              <a:t>Their combination yields an even more compact representation.</a:t>
            </a:r>
          </a:p>
          <a:p>
            <a:r>
              <a:rPr lang="en-US" dirty="0" smtClean="0"/>
              <a:t>Decision Diagrams are known to allow online speed queries.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5" name="Content Placeholder 4" descr="langfordSATTable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9880" b="-29880"/>
          <a:stretch>
            <a:fillRect/>
          </a:stretch>
        </p:blipFill>
        <p:spPr>
          <a:xfrm>
            <a:off x="685800" y="1066800"/>
            <a:ext cx="7772400" cy="50657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55626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Langford(2,k) problem as a SAT problem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5" name="Content Placeholder 4" descr="3SATTable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6727" b="-6727"/>
          <a:stretch>
            <a:fillRect/>
          </a:stretch>
        </p:blipFill>
        <p:spPr>
          <a:xfrm>
            <a:off x="685800" y="1066800"/>
            <a:ext cx="7772400" cy="50657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6019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Uniform Random 3-SAT instances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5" name="Content Placeholder 4" descr="eqTable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45600" b="-45600"/>
          <a:stretch>
            <a:fillRect/>
          </a:stretch>
        </p:blipFill>
        <p:spPr>
          <a:xfrm>
            <a:off x="685800" y="1066800"/>
            <a:ext cx="7772400" cy="50657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5334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Equality constraint network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AOMDDs</a:t>
            </a:r>
            <a:r>
              <a:rPr lang="en-US" dirty="0" smtClean="0"/>
              <a:t> allow us to encode the same information about a problem in an exponentially more compact form</a:t>
            </a:r>
          </a:p>
          <a:p>
            <a:r>
              <a:rPr lang="en-US" dirty="0" smtClean="0"/>
              <a:t>Canonicity aids in revealing whether the induced width is overestimating the difficulty of a problem</a:t>
            </a:r>
          </a:p>
          <a:p>
            <a:r>
              <a:rPr lang="en-US" dirty="0" smtClean="0"/>
              <a:t>It may be interesting to perform more experiments on real-world </a:t>
            </a:r>
            <a:r>
              <a:rPr lang="en-US" dirty="0" err="1" smtClean="0"/>
              <a:t>CSPs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Dechter</a:t>
            </a:r>
            <a:endParaRPr lang="en-US" dirty="0" smtClean="0"/>
          </a:p>
          <a:p>
            <a:pPr lvl="1"/>
            <a:r>
              <a:rPr lang="en-US" dirty="0" smtClean="0"/>
              <a:t>Pointing me to additional literature</a:t>
            </a:r>
          </a:p>
          <a:p>
            <a:pPr lvl="1"/>
            <a:r>
              <a:rPr lang="en-US" dirty="0" smtClean="0"/>
              <a:t>Providing me many of these slides</a:t>
            </a:r>
          </a:p>
          <a:p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Marinescu</a:t>
            </a:r>
            <a:endParaRPr lang="en-US" dirty="0" smtClean="0"/>
          </a:p>
          <a:p>
            <a:pPr lvl="1"/>
            <a:r>
              <a:rPr lang="en-US" dirty="0" smtClean="0"/>
              <a:t>Providing me the code to compile </a:t>
            </a:r>
            <a:r>
              <a:rPr lang="en-US" dirty="0" err="1" smtClean="0"/>
              <a:t>AOMDDs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9A6C-0C0F-45F4-82BE-40DB8F793C3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 algn="r"/>
            <a:fld id="{C23898FC-97D1-4991-AC27-38BE4C6573EA}" type="slidenum">
              <a:rPr lang="en-US"/>
              <a:pPr algn="r"/>
              <a:t>4</a:t>
            </a:fld>
            <a:endParaRPr lang="en-US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" y="2057400"/>
            <a:ext cx="2341563" cy="1905000"/>
            <a:chOff x="432" y="963"/>
            <a:chExt cx="1475" cy="1200"/>
          </a:xfrm>
        </p:grpSpPr>
        <p:graphicFrame>
          <p:nvGraphicFramePr>
            <p:cNvPr id="243717" name="Object 5"/>
            <p:cNvGraphicFramePr>
              <a:graphicFrameLocks noChangeAspect="1"/>
            </p:cNvGraphicFramePr>
            <p:nvPr/>
          </p:nvGraphicFramePr>
          <p:xfrm>
            <a:off x="432" y="963"/>
            <a:ext cx="521" cy="1200"/>
          </p:xfrm>
          <a:graphic>
            <a:graphicData uri="http://schemas.openxmlformats.org/presentationml/2006/ole">
              <p:oleObj spid="_x0000_s1505282" name="Equation" r:id="rId3" imgW="583920" imgH="1346040" progId="Equation.3">
                <p:embed/>
              </p:oleObj>
            </a:graphicData>
          </a:graphic>
        </p:graphicFrame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008" y="1008"/>
              <a:ext cx="899" cy="1102"/>
              <a:chOff x="3419" y="1729"/>
              <a:chExt cx="899" cy="1102"/>
            </a:xfrm>
          </p:grpSpPr>
          <p:sp>
            <p:nvSpPr>
              <p:cNvPr id="243719" name="Oval 7"/>
              <p:cNvSpPr>
                <a:spLocks noChangeAspect="1" noChangeArrowheads="1"/>
              </p:cNvSpPr>
              <p:nvPr/>
            </p:nvSpPr>
            <p:spPr bwMode="auto">
              <a:xfrm>
                <a:off x="3648" y="1729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A</a:t>
                </a:r>
              </a:p>
            </p:txBody>
          </p:sp>
          <p:sp>
            <p:nvSpPr>
              <p:cNvPr id="243720" name="Oval 8"/>
              <p:cNvSpPr>
                <a:spLocks noChangeAspect="1" noChangeArrowheads="1"/>
              </p:cNvSpPr>
              <p:nvPr/>
            </p:nvSpPr>
            <p:spPr bwMode="auto">
              <a:xfrm>
                <a:off x="3950" y="2640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  <p:sp>
            <p:nvSpPr>
              <p:cNvPr id="243721" name="Oval 9"/>
              <p:cNvSpPr>
                <a:spLocks noChangeAspect="1" noChangeArrowheads="1"/>
              </p:cNvSpPr>
              <p:nvPr/>
            </p:nvSpPr>
            <p:spPr bwMode="auto">
              <a:xfrm>
                <a:off x="3419" y="2201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B</a:t>
                </a:r>
              </a:p>
            </p:txBody>
          </p:sp>
          <p:sp>
            <p:nvSpPr>
              <p:cNvPr id="243722" name="Oval 10"/>
              <p:cNvSpPr>
                <a:spLocks noChangeAspect="1" noChangeArrowheads="1"/>
              </p:cNvSpPr>
              <p:nvPr/>
            </p:nvSpPr>
            <p:spPr bwMode="auto">
              <a:xfrm>
                <a:off x="3984" y="2201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C</a:t>
                </a:r>
              </a:p>
            </p:txBody>
          </p:sp>
          <p:cxnSp>
            <p:nvCxnSpPr>
              <p:cNvPr id="243723" name="AutoShape 11"/>
              <p:cNvCxnSpPr>
                <a:cxnSpLocks noChangeAspect="1" noChangeShapeType="1"/>
                <a:stCxn id="243719" idx="3"/>
                <a:endCxn id="243721" idx="0"/>
              </p:cNvCxnSpPr>
              <p:nvPr/>
            </p:nvCxnSpPr>
            <p:spPr bwMode="auto">
              <a:xfrm flipH="1">
                <a:off x="3514" y="1892"/>
                <a:ext cx="162" cy="3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24" name="AutoShape 12"/>
              <p:cNvCxnSpPr>
                <a:cxnSpLocks noChangeAspect="1" noChangeShapeType="1"/>
                <a:stCxn id="243719" idx="5"/>
                <a:endCxn id="243722" idx="0"/>
              </p:cNvCxnSpPr>
              <p:nvPr/>
            </p:nvCxnSpPr>
            <p:spPr bwMode="auto">
              <a:xfrm>
                <a:off x="3810" y="1892"/>
                <a:ext cx="269" cy="3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25" name="AutoShape 13"/>
              <p:cNvCxnSpPr>
                <a:cxnSpLocks noChangeAspect="1" noChangeShapeType="1"/>
                <a:stCxn id="243721" idx="5"/>
                <a:endCxn id="243720" idx="0"/>
              </p:cNvCxnSpPr>
              <p:nvPr/>
            </p:nvCxnSpPr>
            <p:spPr bwMode="auto">
              <a:xfrm>
                <a:off x="3581" y="2364"/>
                <a:ext cx="464" cy="2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43726" name="Oval 14"/>
              <p:cNvSpPr>
                <a:spLocks noChangeAspect="1" noChangeArrowheads="1"/>
              </p:cNvSpPr>
              <p:nvPr/>
            </p:nvSpPr>
            <p:spPr bwMode="auto">
              <a:xfrm>
                <a:off x="3554" y="2640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E</a:t>
                </a:r>
              </a:p>
            </p:txBody>
          </p:sp>
          <p:cxnSp>
            <p:nvCxnSpPr>
              <p:cNvPr id="243727" name="AutoShape 15"/>
              <p:cNvCxnSpPr>
                <a:cxnSpLocks noChangeAspect="1" noChangeShapeType="1"/>
                <a:stCxn id="243722" idx="4"/>
                <a:endCxn id="243720" idx="0"/>
              </p:cNvCxnSpPr>
              <p:nvPr/>
            </p:nvCxnSpPr>
            <p:spPr bwMode="auto">
              <a:xfrm flipH="1">
                <a:off x="4045" y="2392"/>
                <a:ext cx="34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43728" name="Oval 16"/>
              <p:cNvSpPr>
                <a:spLocks noChangeAspect="1" noChangeArrowheads="1"/>
              </p:cNvSpPr>
              <p:nvPr/>
            </p:nvSpPr>
            <p:spPr bwMode="auto">
              <a:xfrm>
                <a:off x="4128" y="1872"/>
                <a:ext cx="190" cy="191"/>
              </a:xfrm>
              <a:prstGeom prst="ellipse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4" tIns="45712" rIns="91424" bIns="45712" anchor="ctr" anchorCtr="1"/>
              <a:lstStyle/>
              <a:p>
                <a:pPr algn="ctr" eaLnBrk="1" hangingPunct="1"/>
                <a:r>
                  <a:rPr lang="en-US" b="1">
                    <a:latin typeface="Calibri" pitchFamily="34" charset="0"/>
                    <a:cs typeface="Calibri" pitchFamily="34" charset="0"/>
                  </a:rPr>
                  <a:t>F</a:t>
                </a:r>
              </a:p>
            </p:txBody>
          </p:sp>
          <p:cxnSp>
            <p:nvCxnSpPr>
              <p:cNvPr id="243729" name="AutoShape 17"/>
              <p:cNvCxnSpPr>
                <a:cxnSpLocks noChangeAspect="1" noChangeShapeType="1"/>
                <a:stCxn id="243728" idx="1"/>
                <a:endCxn id="243719" idx="6"/>
              </p:cNvCxnSpPr>
              <p:nvPr/>
            </p:nvCxnSpPr>
            <p:spPr bwMode="auto">
              <a:xfrm flipH="1" flipV="1">
                <a:off x="3838" y="1825"/>
                <a:ext cx="318" cy="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0" name="AutoShape 18"/>
              <p:cNvCxnSpPr>
                <a:cxnSpLocks noChangeShapeType="1"/>
                <a:stCxn id="243719" idx="4"/>
                <a:endCxn id="243726" idx="0"/>
              </p:cNvCxnSpPr>
              <p:nvPr/>
            </p:nvCxnSpPr>
            <p:spPr bwMode="auto">
              <a:xfrm flipH="1">
                <a:off x="3649" y="1920"/>
                <a:ext cx="94" cy="7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1" name="AutoShape 19"/>
              <p:cNvCxnSpPr>
                <a:cxnSpLocks noChangeShapeType="1"/>
                <a:stCxn id="243728" idx="4"/>
                <a:endCxn id="243722" idx="7"/>
              </p:cNvCxnSpPr>
              <p:nvPr/>
            </p:nvCxnSpPr>
            <p:spPr bwMode="auto">
              <a:xfrm flipH="1">
                <a:off x="4146" y="2063"/>
                <a:ext cx="77" cy="16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2" name="AutoShape 20"/>
              <p:cNvCxnSpPr>
                <a:cxnSpLocks noChangeShapeType="1"/>
                <a:stCxn id="243721" idx="6"/>
                <a:endCxn id="243722" idx="2"/>
              </p:cNvCxnSpPr>
              <p:nvPr/>
            </p:nvCxnSpPr>
            <p:spPr bwMode="auto">
              <a:xfrm>
                <a:off x="3609" y="2297"/>
                <a:ext cx="37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3733" name="AutoShape 21"/>
              <p:cNvCxnSpPr>
                <a:cxnSpLocks noChangeShapeType="1"/>
                <a:stCxn id="243721" idx="4"/>
                <a:endCxn id="243726" idx="0"/>
              </p:cNvCxnSpPr>
              <p:nvPr/>
            </p:nvCxnSpPr>
            <p:spPr bwMode="auto">
              <a:xfrm>
                <a:off x="3514" y="2392"/>
                <a:ext cx="135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43737" name="AutoShape 25"/>
          <p:cNvSpPr>
            <a:spLocks noChangeArrowheads="1"/>
          </p:cNvSpPr>
          <p:nvPr/>
        </p:nvSpPr>
        <p:spPr bwMode="auto">
          <a:xfrm>
            <a:off x="4800600" y="2362200"/>
            <a:ext cx="1905000" cy="15240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ctr"/>
            <a:r>
              <a:rPr lang="en-US" sz="2000" b="1">
                <a:latin typeface="Calibri" pitchFamily="34" charset="0"/>
                <a:cs typeface="Calibri" pitchFamily="34" charset="0"/>
              </a:rPr>
              <a:t>Compiled </a:t>
            </a:r>
          </a:p>
          <a:p>
            <a:pPr algn="ctr"/>
            <a:r>
              <a:rPr lang="en-US" sz="2000" b="1">
                <a:latin typeface="Calibri" pitchFamily="34" charset="0"/>
                <a:cs typeface="Calibri" pitchFamily="34" charset="0"/>
              </a:rPr>
              <a:t>structure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90800" y="2638425"/>
            <a:ext cx="1905000" cy="714375"/>
            <a:chOff x="1632" y="1662"/>
            <a:chExt cx="1200" cy="450"/>
          </a:xfrm>
        </p:grpSpPr>
        <p:sp>
          <p:nvSpPr>
            <p:cNvPr id="243736" name="AutoShape 24"/>
            <p:cNvSpPr>
              <a:spLocks noChangeArrowheads="1"/>
            </p:cNvSpPr>
            <p:nvPr/>
          </p:nvSpPr>
          <p:spPr bwMode="auto">
            <a:xfrm>
              <a:off x="1632" y="1824"/>
              <a:ext cx="1200" cy="288"/>
            </a:xfrm>
            <a:prstGeom prst="rightArrow">
              <a:avLst>
                <a:gd name="adj1" fmla="val 50000"/>
                <a:gd name="adj2" fmla="val 104167"/>
              </a:avLst>
            </a:prstGeom>
            <a:solidFill>
              <a:srgbClr val="66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/>
            <a:lstStyle/>
            <a:p>
              <a:pPr algn="ctr"/>
              <a:endParaRPr lang="en-US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3738" name="Text Box 26"/>
            <p:cNvSpPr txBox="1">
              <a:spLocks noChangeArrowheads="1"/>
            </p:cNvSpPr>
            <p:nvPr/>
          </p:nvSpPr>
          <p:spPr bwMode="auto">
            <a:xfrm>
              <a:off x="1749" y="1662"/>
              <a:ext cx="61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1432" tIns="45716" rIns="91432" bIns="45716">
              <a:spAutoFit/>
            </a:bodyPr>
            <a:lstStyle/>
            <a:p>
              <a:pPr algn="ctr"/>
              <a:r>
                <a:rPr lang="en-US" sz="1800" b="1">
                  <a:latin typeface="Calibri" pitchFamily="34" charset="0"/>
                  <a:cs typeface="Calibri" pitchFamily="34" charset="0"/>
                </a:rPr>
                <a:t>OFFLINE</a:t>
              </a:r>
            </a:p>
          </p:txBody>
        </p:sp>
      </p:grpSp>
      <p:sp>
        <p:nvSpPr>
          <p:cNvPr id="243740" name="AutoShape 28"/>
          <p:cNvSpPr>
            <a:spLocks/>
          </p:cNvSpPr>
          <p:nvPr/>
        </p:nvSpPr>
        <p:spPr bwMode="auto">
          <a:xfrm rot="-5400000">
            <a:off x="6486525" y="2224088"/>
            <a:ext cx="381000" cy="3810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lIns="91432" tIns="45716" rIns="91432" bIns="45716" anchor="ctr"/>
          <a:lstStyle/>
          <a:p>
            <a:pPr algn="ctr"/>
            <a:endParaRPr lang="en-US" sz="1800" b="1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175251" y="4495800"/>
            <a:ext cx="2643188" cy="1916113"/>
            <a:chOff x="3260" y="2832"/>
            <a:chExt cx="1665" cy="1207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4062" y="2832"/>
              <a:ext cx="850" cy="528"/>
              <a:chOff x="4062" y="2832"/>
              <a:chExt cx="850" cy="528"/>
            </a:xfrm>
          </p:grpSpPr>
          <p:sp>
            <p:nvSpPr>
              <p:cNvPr id="243741" name="AutoShape 29"/>
              <p:cNvSpPr>
                <a:spLocks noChangeArrowheads="1"/>
              </p:cNvSpPr>
              <p:nvPr/>
            </p:nvSpPr>
            <p:spPr bwMode="auto">
              <a:xfrm rot="5400000">
                <a:off x="3942" y="2952"/>
                <a:ext cx="528" cy="288"/>
              </a:xfrm>
              <a:prstGeom prst="rightArrow">
                <a:avLst>
                  <a:gd name="adj1" fmla="val 50000"/>
                  <a:gd name="adj2" fmla="val 45833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1432" tIns="45716" rIns="91432" bIns="45716" anchor="ctr"/>
              <a:lstStyle/>
              <a:p>
                <a:pPr algn="ctr"/>
                <a:endParaRPr lang="en-US" sz="180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3742" name="Text Box 30"/>
              <p:cNvSpPr txBox="1">
                <a:spLocks noChangeArrowheads="1"/>
              </p:cNvSpPr>
              <p:nvPr/>
            </p:nvSpPr>
            <p:spPr bwMode="auto">
              <a:xfrm>
                <a:off x="4335" y="2937"/>
                <a:ext cx="577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1432" tIns="45716" rIns="91432" bIns="45716">
                <a:spAutoFit/>
              </a:bodyPr>
              <a:lstStyle/>
              <a:p>
                <a:pPr algn="ctr"/>
                <a:r>
                  <a:rPr lang="en-US" sz="1800" b="1">
                    <a:latin typeface="Calibri" pitchFamily="34" charset="0"/>
                    <a:cs typeface="Calibri" pitchFamily="34" charset="0"/>
                  </a:rPr>
                  <a:t>ONLINE</a:t>
                </a:r>
              </a:p>
            </p:txBody>
          </p:sp>
        </p:grpSp>
        <p:sp>
          <p:nvSpPr>
            <p:cNvPr id="243743" name="Text Box 31"/>
            <p:cNvSpPr txBox="1">
              <a:spLocks noChangeArrowheads="1"/>
            </p:cNvSpPr>
            <p:nvPr/>
          </p:nvSpPr>
          <p:spPr bwMode="auto">
            <a:xfrm>
              <a:off x="3260" y="3545"/>
              <a:ext cx="1665" cy="4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2" tIns="45716" rIns="91432" bIns="45716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Calibri" pitchFamily="34" charset="0"/>
                  <a:cs typeface="Calibri" pitchFamily="34" charset="0"/>
                </a:rPr>
                <a:t>Evaluate answer</a:t>
              </a:r>
            </a:p>
            <a:p>
              <a:pPr>
                <a:spcBef>
                  <a:spcPct val="50000"/>
                </a:spcBef>
              </a:pPr>
              <a:r>
                <a:rPr lang="en-US" sz="1800" b="1" dirty="0" err="1">
                  <a:latin typeface="Calibri" pitchFamily="34" charset="0"/>
                  <a:cs typeface="Calibri" pitchFamily="34" charset="0"/>
                </a:rPr>
                <a:t>Polytime</a:t>
              </a:r>
              <a:r>
                <a:rPr lang="en-US" sz="1800" b="1" dirty="0">
                  <a:latin typeface="Calibri" pitchFamily="34" charset="0"/>
                  <a:cs typeface="Calibri" pitchFamily="34" charset="0"/>
                </a:rPr>
                <a:t>? Constant time?</a:t>
              </a:r>
            </a:p>
          </p:txBody>
        </p:sp>
      </p:grpSp>
      <p:sp>
        <p:nvSpPr>
          <p:cNvPr id="243744" name="Text Box 32"/>
          <p:cNvSpPr txBox="1">
            <a:spLocks noChangeArrowheads="1"/>
          </p:cNvSpPr>
          <p:nvPr/>
        </p:nvSpPr>
        <p:spPr bwMode="auto">
          <a:xfrm>
            <a:off x="2854325" y="3657600"/>
            <a:ext cx="909207" cy="461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ONCE</a:t>
            </a:r>
          </a:p>
        </p:txBody>
      </p:sp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4953000" y="4589463"/>
            <a:ext cx="1002181" cy="461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US" sz="2400" b="1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MANY</a:t>
            </a:r>
          </a:p>
        </p:txBody>
      </p:sp>
      <p:sp>
        <p:nvSpPr>
          <p:cNvPr id="243749" name="Text Box 37"/>
          <p:cNvSpPr txBox="1">
            <a:spLocks noChangeArrowheads="1"/>
          </p:cNvSpPr>
          <p:nvPr/>
        </p:nvSpPr>
        <p:spPr bwMode="auto">
          <a:xfrm>
            <a:off x="2947988" y="1371600"/>
            <a:ext cx="1371600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Query</a:t>
            </a:r>
          </a:p>
        </p:txBody>
      </p:sp>
      <p:sp>
        <p:nvSpPr>
          <p:cNvPr id="243751" name="Line 39"/>
          <p:cNvSpPr>
            <a:spLocks noChangeShapeType="1"/>
          </p:cNvSpPr>
          <p:nvPr/>
        </p:nvSpPr>
        <p:spPr bwMode="auto">
          <a:xfrm flipH="1">
            <a:off x="2286000" y="1752600"/>
            <a:ext cx="533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4971E-6 L 0.45833 0.210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0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7" grpId="0" animBg="1"/>
      <p:bldP spid="243740" grpId="0" animBg="1"/>
      <p:bldP spid="243744" grpId="0"/>
      <p:bldP spid="243745" grpId="0"/>
      <p:bldP spid="243749" grpId="0" animBg="1"/>
      <p:bldP spid="243749" grpId="1" animBg="1"/>
      <p:bldP spid="243751" grpId="0" animBg="1"/>
      <p:bldP spid="2437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Classic OR Search Space</a:t>
            </a:r>
          </a:p>
        </p:txBody>
      </p:sp>
      <p:cxnSp>
        <p:nvCxnSpPr>
          <p:cNvPr id="1653763" name="AutoShape 3"/>
          <p:cNvCxnSpPr>
            <a:cxnSpLocks noChangeShapeType="1"/>
            <a:stCxn id="1654003" idx="2"/>
            <a:endCxn id="1653764" idx="0"/>
          </p:cNvCxnSpPr>
          <p:nvPr/>
        </p:nvCxnSpPr>
        <p:spPr bwMode="auto">
          <a:xfrm flipH="1">
            <a:off x="1085850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64" name="Rectangle 4"/>
          <p:cNvSpPr>
            <a:spLocks noChangeAspect="1" noChangeArrowheads="1"/>
          </p:cNvSpPr>
          <p:nvPr/>
        </p:nvSpPr>
        <p:spPr bwMode="auto">
          <a:xfrm>
            <a:off x="1033463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65" name="AutoShape 5"/>
          <p:cNvCxnSpPr>
            <a:cxnSpLocks noChangeShapeType="1"/>
            <a:stCxn id="1653766" idx="0"/>
            <a:endCxn id="1654003" idx="2"/>
          </p:cNvCxnSpPr>
          <p:nvPr/>
        </p:nvCxnSpPr>
        <p:spPr bwMode="auto">
          <a:xfrm flipH="1" flipV="1">
            <a:off x="1609725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66" name="Rectangle 6"/>
          <p:cNvSpPr>
            <a:spLocks noChangeAspect="1" noChangeArrowheads="1"/>
          </p:cNvSpPr>
          <p:nvPr/>
        </p:nvSpPr>
        <p:spPr bwMode="auto">
          <a:xfrm>
            <a:off x="2081213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767" name="AutoShape 7"/>
          <p:cNvCxnSpPr>
            <a:cxnSpLocks noChangeShapeType="1"/>
            <a:stCxn id="1654005" idx="2"/>
            <a:endCxn id="1653768" idx="0"/>
          </p:cNvCxnSpPr>
          <p:nvPr/>
        </p:nvCxnSpPr>
        <p:spPr bwMode="auto">
          <a:xfrm flipH="1">
            <a:off x="3195638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68" name="Rectangle 8"/>
          <p:cNvSpPr>
            <a:spLocks noChangeAspect="1" noChangeArrowheads="1"/>
          </p:cNvSpPr>
          <p:nvPr/>
        </p:nvSpPr>
        <p:spPr bwMode="auto">
          <a:xfrm>
            <a:off x="3143250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69" name="AutoShape 9"/>
          <p:cNvCxnSpPr>
            <a:cxnSpLocks noChangeShapeType="1"/>
            <a:stCxn id="1653770" idx="0"/>
            <a:endCxn id="1654005" idx="2"/>
          </p:cNvCxnSpPr>
          <p:nvPr/>
        </p:nvCxnSpPr>
        <p:spPr bwMode="auto">
          <a:xfrm flipH="1" flipV="1">
            <a:off x="3719513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70" name="Rectangle 10"/>
          <p:cNvSpPr>
            <a:spLocks noChangeAspect="1" noChangeArrowheads="1"/>
          </p:cNvSpPr>
          <p:nvPr/>
        </p:nvSpPr>
        <p:spPr bwMode="auto">
          <a:xfrm>
            <a:off x="4191000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771" name="AutoShape 11"/>
          <p:cNvCxnSpPr>
            <a:cxnSpLocks noChangeShapeType="1"/>
            <a:stCxn id="1654007" idx="2"/>
            <a:endCxn id="1653772" idx="0"/>
          </p:cNvCxnSpPr>
          <p:nvPr/>
        </p:nvCxnSpPr>
        <p:spPr bwMode="auto">
          <a:xfrm flipH="1">
            <a:off x="5338763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72" name="Rectangle 12"/>
          <p:cNvSpPr>
            <a:spLocks noChangeAspect="1" noChangeArrowheads="1"/>
          </p:cNvSpPr>
          <p:nvPr/>
        </p:nvSpPr>
        <p:spPr bwMode="auto">
          <a:xfrm>
            <a:off x="5286375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73" name="AutoShape 13"/>
          <p:cNvCxnSpPr>
            <a:cxnSpLocks noChangeShapeType="1"/>
            <a:stCxn id="1653774" idx="0"/>
            <a:endCxn id="1654007" idx="2"/>
          </p:cNvCxnSpPr>
          <p:nvPr/>
        </p:nvCxnSpPr>
        <p:spPr bwMode="auto">
          <a:xfrm flipH="1" flipV="1">
            <a:off x="5862638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74" name="Rectangle 14"/>
          <p:cNvSpPr>
            <a:spLocks noChangeAspect="1" noChangeArrowheads="1"/>
          </p:cNvSpPr>
          <p:nvPr/>
        </p:nvSpPr>
        <p:spPr bwMode="auto">
          <a:xfrm>
            <a:off x="6334125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775" name="AutoShape 15"/>
          <p:cNvCxnSpPr>
            <a:cxnSpLocks noChangeShapeType="1"/>
            <a:stCxn id="1654009" idx="2"/>
            <a:endCxn id="1653776" idx="0"/>
          </p:cNvCxnSpPr>
          <p:nvPr/>
        </p:nvCxnSpPr>
        <p:spPr bwMode="auto">
          <a:xfrm flipH="1">
            <a:off x="7448550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76" name="Rectangle 16"/>
          <p:cNvSpPr>
            <a:spLocks noChangeAspect="1" noChangeArrowheads="1"/>
          </p:cNvSpPr>
          <p:nvPr/>
        </p:nvSpPr>
        <p:spPr bwMode="auto">
          <a:xfrm>
            <a:off x="7396163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77" name="AutoShape 17"/>
          <p:cNvCxnSpPr>
            <a:cxnSpLocks noChangeShapeType="1"/>
            <a:stCxn id="1653778" idx="0"/>
            <a:endCxn id="1654009" idx="2"/>
          </p:cNvCxnSpPr>
          <p:nvPr/>
        </p:nvCxnSpPr>
        <p:spPr bwMode="auto">
          <a:xfrm flipH="1" flipV="1">
            <a:off x="7972425" y="4500563"/>
            <a:ext cx="52387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78" name="Rectangle 18"/>
          <p:cNvSpPr>
            <a:spLocks noChangeAspect="1" noChangeArrowheads="1"/>
          </p:cNvSpPr>
          <p:nvPr/>
        </p:nvSpPr>
        <p:spPr bwMode="auto">
          <a:xfrm>
            <a:off x="8443913" y="4749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79" name="Rectangle 19"/>
          <p:cNvSpPr>
            <a:spLocks noChangeAspect="1" noChangeArrowheads="1"/>
          </p:cNvSpPr>
          <p:nvPr/>
        </p:nvSpPr>
        <p:spPr bwMode="auto">
          <a:xfrm>
            <a:off x="76993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80" name="AutoShape 20"/>
          <p:cNvCxnSpPr>
            <a:cxnSpLocks noChangeShapeType="1"/>
            <a:stCxn id="1653764" idx="2"/>
            <a:endCxn id="1653779" idx="0"/>
          </p:cNvCxnSpPr>
          <p:nvPr/>
        </p:nvCxnSpPr>
        <p:spPr bwMode="auto">
          <a:xfrm flipH="1">
            <a:off x="822325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781" name="AutoShape 21"/>
          <p:cNvCxnSpPr>
            <a:cxnSpLocks noChangeShapeType="1"/>
            <a:stCxn id="1653764" idx="2"/>
            <a:endCxn id="1653782" idx="0"/>
          </p:cNvCxnSpPr>
          <p:nvPr/>
        </p:nvCxnSpPr>
        <p:spPr bwMode="auto">
          <a:xfrm>
            <a:off x="1085850" y="4881563"/>
            <a:ext cx="265113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82" name="Rectangle 22"/>
          <p:cNvSpPr>
            <a:spLocks noChangeAspect="1" noChangeArrowheads="1"/>
          </p:cNvSpPr>
          <p:nvPr/>
        </p:nvSpPr>
        <p:spPr bwMode="auto">
          <a:xfrm>
            <a:off x="129857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83" name="Rectangle 23"/>
          <p:cNvSpPr>
            <a:spLocks noChangeAspect="1" noChangeArrowheads="1"/>
          </p:cNvSpPr>
          <p:nvPr/>
        </p:nvSpPr>
        <p:spPr bwMode="auto">
          <a:xfrm>
            <a:off x="181768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84" name="AutoShape 24"/>
          <p:cNvCxnSpPr>
            <a:cxnSpLocks noChangeShapeType="1"/>
            <a:stCxn id="1653766" idx="2"/>
            <a:endCxn id="1653783" idx="0"/>
          </p:cNvCxnSpPr>
          <p:nvPr/>
        </p:nvCxnSpPr>
        <p:spPr bwMode="auto">
          <a:xfrm flipH="1">
            <a:off x="1870075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785" name="AutoShape 25"/>
          <p:cNvCxnSpPr>
            <a:cxnSpLocks noChangeShapeType="1"/>
            <a:stCxn id="1653766" idx="2"/>
            <a:endCxn id="1653786" idx="0"/>
          </p:cNvCxnSpPr>
          <p:nvPr/>
        </p:nvCxnSpPr>
        <p:spPr bwMode="auto">
          <a:xfrm>
            <a:off x="2133600" y="4881563"/>
            <a:ext cx="265113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86" name="Rectangle 26"/>
          <p:cNvSpPr>
            <a:spLocks noChangeAspect="1" noChangeArrowheads="1"/>
          </p:cNvSpPr>
          <p:nvPr/>
        </p:nvSpPr>
        <p:spPr bwMode="auto">
          <a:xfrm>
            <a:off x="234632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87" name="Rectangle 27"/>
          <p:cNvSpPr>
            <a:spLocks noChangeAspect="1" noChangeArrowheads="1"/>
          </p:cNvSpPr>
          <p:nvPr/>
        </p:nvSpPr>
        <p:spPr bwMode="auto">
          <a:xfrm>
            <a:off x="287972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88" name="AutoShape 28"/>
          <p:cNvCxnSpPr>
            <a:cxnSpLocks noChangeShapeType="1"/>
            <a:stCxn id="1653768" idx="2"/>
            <a:endCxn id="1653787" idx="0"/>
          </p:cNvCxnSpPr>
          <p:nvPr/>
        </p:nvCxnSpPr>
        <p:spPr bwMode="auto">
          <a:xfrm flipH="1">
            <a:off x="2932113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789" name="AutoShape 29"/>
          <p:cNvCxnSpPr>
            <a:cxnSpLocks noChangeShapeType="1"/>
            <a:stCxn id="1653768" idx="2"/>
            <a:endCxn id="1653790" idx="0"/>
          </p:cNvCxnSpPr>
          <p:nvPr/>
        </p:nvCxnSpPr>
        <p:spPr bwMode="auto">
          <a:xfrm>
            <a:off x="3195638" y="4881563"/>
            <a:ext cx="265112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90" name="Rectangle 30"/>
          <p:cNvSpPr>
            <a:spLocks noChangeAspect="1" noChangeArrowheads="1"/>
          </p:cNvSpPr>
          <p:nvPr/>
        </p:nvSpPr>
        <p:spPr bwMode="auto">
          <a:xfrm>
            <a:off x="3408363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91" name="Rectangle 31"/>
          <p:cNvSpPr>
            <a:spLocks noChangeAspect="1" noChangeArrowheads="1"/>
          </p:cNvSpPr>
          <p:nvPr/>
        </p:nvSpPr>
        <p:spPr bwMode="auto">
          <a:xfrm>
            <a:off x="392747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92" name="AutoShape 32"/>
          <p:cNvCxnSpPr>
            <a:cxnSpLocks noChangeShapeType="1"/>
            <a:stCxn id="1653770" idx="2"/>
            <a:endCxn id="1653791" idx="0"/>
          </p:cNvCxnSpPr>
          <p:nvPr/>
        </p:nvCxnSpPr>
        <p:spPr bwMode="auto">
          <a:xfrm flipH="1">
            <a:off x="3979863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793" name="AutoShape 33"/>
          <p:cNvCxnSpPr>
            <a:cxnSpLocks noChangeShapeType="1"/>
            <a:stCxn id="1653770" idx="2"/>
            <a:endCxn id="1653794" idx="0"/>
          </p:cNvCxnSpPr>
          <p:nvPr/>
        </p:nvCxnSpPr>
        <p:spPr bwMode="auto">
          <a:xfrm>
            <a:off x="4243388" y="4881563"/>
            <a:ext cx="265112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94" name="Rectangle 34"/>
          <p:cNvSpPr>
            <a:spLocks noChangeAspect="1" noChangeArrowheads="1"/>
          </p:cNvSpPr>
          <p:nvPr/>
        </p:nvSpPr>
        <p:spPr bwMode="auto">
          <a:xfrm>
            <a:off x="4456113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95" name="Rectangle 35"/>
          <p:cNvSpPr>
            <a:spLocks noChangeAspect="1" noChangeArrowheads="1"/>
          </p:cNvSpPr>
          <p:nvPr/>
        </p:nvSpPr>
        <p:spPr bwMode="auto">
          <a:xfrm>
            <a:off x="5022850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796" name="AutoShape 36"/>
          <p:cNvCxnSpPr>
            <a:cxnSpLocks noChangeShapeType="1"/>
            <a:stCxn id="1653772" idx="2"/>
            <a:endCxn id="1653795" idx="0"/>
          </p:cNvCxnSpPr>
          <p:nvPr/>
        </p:nvCxnSpPr>
        <p:spPr bwMode="auto">
          <a:xfrm flipH="1">
            <a:off x="5075238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797" name="AutoShape 37"/>
          <p:cNvCxnSpPr>
            <a:cxnSpLocks noChangeShapeType="1"/>
            <a:stCxn id="1653772" idx="2"/>
            <a:endCxn id="1653798" idx="0"/>
          </p:cNvCxnSpPr>
          <p:nvPr/>
        </p:nvCxnSpPr>
        <p:spPr bwMode="auto">
          <a:xfrm>
            <a:off x="5338763" y="4881563"/>
            <a:ext cx="265112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798" name="Rectangle 38"/>
          <p:cNvSpPr>
            <a:spLocks noChangeAspect="1" noChangeArrowheads="1"/>
          </p:cNvSpPr>
          <p:nvPr/>
        </p:nvSpPr>
        <p:spPr bwMode="auto">
          <a:xfrm>
            <a:off x="555148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799" name="Rectangle 39"/>
          <p:cNvSpPr>
            <a:spLocks noChangeAspect="1" noChangeArrowheads="1"/>
          </p:cNvSpPr>
          <p:nvPr/>
        </p:nvSpPr>
        <p:spPr bwMode="auto">
          <a:xfrm>
            <a:off x="6070600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800" name="AutoShape 40"/>
          <p:cNvCxnSpPr>
            <a:cxnSpLocks noChangeShapeType="1"/>
            <a:stCxn id="1653774" idx="2"/>
            <a:endCxn id="1653799" idx="0"/>
          </p:cNvCxnSpPr>
          <p:nvPr/>
        </p:nvCxnSpPr>
        <p:spPr bwMode="auto">
          <a:xfrm flipH="1">
            <a:off x="6122988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01" name="AutoShape 41"/>
          <p:cNvCxnSpPr>
            <a:cxnSpLocks noChangeShapeType="1"/>
            <a:stCxn id="1653774" idx="2"/>
            <a:endCxn id="1653802" idx="0"/>
          </p:cNvCxnSpPr>
          <p:nvPr/>
        </p:nvCxnSpPr>
        <p:spPr bwMode="auto">
          <a:xfrm>
            <a:off x="6386513" y="4881563"/>
            <a:ext cx="265112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02" name="Rectangle 42"/>
          <p:cNvSpPr>
            <a:spLocks noChangeAspect="1" noChangeArrowheads="1"/>
          </p:cNvSpPr>
          <p:nvPr/>
        </p:nvSpPr>
        <p:spPr bwMode="auto">
          <a:xfrm>
            <a:off x="659923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803" name="Rectangle 43"/>
          <p:cNvSpPr>
            <a:spLocks noChangeAspect="1" noChangeArrowheads="1"/>
          </p:cNvSpPr>
          <p:nvPr/>
        </p:nvSpPr>
        <p:spPr bwMode="auto">
          <a:xfrm>
            <a:off x="713263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804" name="AutoShape 44"/>
          <p:cNvCxnSpPr>
            <a:cxnSpLocks noChangeShapeType="1"/>
            <a:stCxn id="1653776" idx="2"/>
            <a:endCxn id="1653803" idx="0"/>
          </p:cNvCxnSpPr>
          <p:nvPr/>
        </p:nvCxnSpPr>
        <p:spPr bwMode="auto">
          <a:xfrm flipH="1">
            <a:off x="7185025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05" name="AutoShape 45"/>
          <p:cNvCxnSpPr>
            <a:cxnSpLocks noChangeShapeType="1"/>
            <a:stCxn id="1653776" idx="2"/>
            <a:endCxn id="1653806" idx="0"/>
          </p:cNvCxnSpPr>
          <p:nvPr/>
        </p:nvCxnSpPr>
        <p:spPr bwMode="auto">
          <a:xfrm>
            <a:off x="7448550" y="4881563"/>
            <a:ext cx="265113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06" name="Rectangle 46"/>
          <p:cNvSpPr>
            <a:spLocks noChangeAspect="1" noChangeArrowheads="1"/>
          </p:cNvSpPr>
          <p:nvPr/>
        </p:nvSpPr>
        <p:spPr bwMode="auto">
          <a:xfrm>
            <a:off x="766127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807" name="Rectangle 47"/>
          <p:cNvSpPr>
            <a:spLocks noChangeAspect="1" noChangeArrowheads="1"/>
          </p:cNvSpPr>
          <p:nvPr/>
        </p:nvSpPr>
        <p:spPr bwMode="auto">
          <a:xfrm>
            <a:off x="8180388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3808" name="AutoShape 48"/>
          <p:cNvCxnSpPr>
            <a:cxnSpLocks noChangeShapeType="1"/>
            <a:stCxn id="1653778" idx="2"/>
            <a:endCxn id="1653807" idx="0"/>
          </p:cNvCxnSpPr>
          <p:nvPr/>
        </p:nvCxnSpPr>
        <p:spPr bwMode="auto">
          <a:xfrm flipH="1">
            <a:off x="8232775" y="4881563"/>
            <a:ext cx="263525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09" name="AutoShape 49"/>
          <p:cNvCxnSpPr>
            <a:cxnSpLocks noChangeShapeType="1"/>
            <a:stCxn id="1653778" idx="2"/>
            <a:endCxn id="1653810" idx="0"/>
          </p:cNvCxnSpPr>
          <p:nvPr/>
        </p:nvCxnSpPr>
        <p:spPr bwMode="auto">
          <a:xfrm>
            <a:off x="8496300" y="4881563"/>
            <a:ext cx="265113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10" name="Rectangle 50"/>
          <p:cNvSpPr>
            <a:spLocks noChangeAspect="1" noChangeArrowheads="1"/>
          </p:cNvSpPr>
          <p:nvPr/>
        </p:nvSpPr>
        <p:spPr bwMode="auto">
          <a:xfrm>
            <a:off x="8709025" y="5130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3811" name="Rectangle 51"/>
          <p:cNvSpPr>
            <a:spLocks noChangeAspect="1" noChangeArrowheads="1"/>
          </p:cNvSpPr>
          <p:nvPr/>
        </p:nvSpPr>
        <p:spPr bwMode="auto">
          <a:xfrm>
            <a:off x="5715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12" name="Rectangle 52"/>
          <p:cNvSpPr>
            <a:spLocks noChangeAspect="1" noChangeArrowheads="1"/>
          </p:cNvSpPr>
          <p:nvPr/>
        </p:nvSpPr>
        <p:spPr bwMode="auto">
          <a:xfrm>
            <a:off x="7000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13" name="AutoShape 53"/>
          <p:cNvCxnSpPr>
            <a:cxnSpLocks noChangeShapeType="1"/>
            <a:stCxn id="1653941" idx="2"/>
            <a:endCxn id="1653811" idx="0"/>
          </p:cNvCxnSpPr>
          <p:nvPr/>
        </p:nvCxnSpPr>
        <p:spPr bwMode="auto">
          <a:xfrm flipH="1">
            <a:off x="6238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14" name="AutoShape 54"/>
          <p:cNvCxnSpPr>
            <a:cxnSpLocks noChangeShapeType="1"/>
            <a:stCxn id="1653941" idx="2"/>
            <a:endCxn id="1653812" idx="0"/>
          </p:cNvCxnSpPr>
          <p:nvPr/>
        </p:nvCxnSpPr>
        <p:spPr bwMode="auto">
          <a:xfrm>
            <a:off x="6889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15" name="Rectangle 55"/>
          <p:cNvSpPr>
            <a:spLocks noChangeAspect="1" noChangeArrowheads="1"/>
          </p:cNvSpPr>
          <p:nvPr/>
        </p:nvSpPr>
        <p:spPr bwMode="auto">
          <a:xfrm>
            <a:off x="8382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16" name="Rectangle 56"/>
          <p:cNvSpPr>
            <a:spLocks noChangeAspect="1" noChangeArrowheads="1"/>
          </p:cNvSpPr>
          <p:nvPr/>
        </p:nvSpPr>
        <p:spPr bwMode="auto">
          <a:xfrm>
            <a:off x="9667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17" name="AutoShape 57"/>
          <p:cNvCxnSpPr>
            <a:cxnSpLocks noChangeShapeType="1"/>
            <a:stCxn id="1653942" idx="2"/>
            <a:endCxn id="1653815" idx="0"/>
          </p:cNvCxnSpPr>
          <p:nvPr/>
        </p:nvCxnSpPr>
        <p:spPr bwMode="auto">
          <a:xfrm flipH="1">
            <a:off x="8905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18" name="AutoShape 58"/>
          <p:cNvCxnSpPr>
            <a:cxnSpLocks noChangeShapeType="1"/>
            <a:stCxn id="1653942" idx="2"/>
            <a:endCxn id="1653816" idx="0"/>
          </p:cNvCxnSpPr>
          <p:nvPr/>
        </p:nvCxnSpPr>
        <p:spPr bwMode="auto">
          <a:xfrm>
            <a:off x="9556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19" name="Rectangle 59"/>
          <p:cNvSpPr>
            <a:spLocks noChangeAspect="1" noChangeArrowheads="1"/>
          </p:cNvSpPr>
          <p:nvPr/>
        </p:nvSpPr>
        <p:spPr bwMode="auto">
          <a:xfrm>
            <a:off x="11001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20" name="Rectangle 60"/>
          <p:cNvSpPr>
            <a:spLocks noChangeAspect="1" noChangeArrowheads="1"/>
          </p:cNvSpPr>
          <p:nvPr/>
        </p:nvSpPr>
        <p:spPr bwMode="auto">
          <a:xfrm>
            <a:off x="12287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21" name="AutoShape 61"/>
          <p:cNvCxnSpPr>
            <a:cxnSpLocks noChangeShapeType="1"/>
            <a:stCxn id="1653945" idx="2"/>
            <a:endCxn id="1653819" idx="0"/>
          </p:cNvCxnSpPr>
          <p:nvPr/>
        </p:nvCxnSpPr>
        <p:spPr bwMode="auto">
          <a:xfrm flipH="1">
            <a:off x="11525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22" name="AutoShape 62"/>
          <p:cNvCxnSpPr>
            <a:cxnSpLocks noChangeShapeType="1"/>
            <a:stCxn id="1653945" idx="2"/>
            <a:endCxn id="1653820" idx="0"/>
          </p:cNvCxnSpPr>
          <p:nvPr/>
        </p:nvCxnSpPr>
        <p:spPr bwMode="auto">
          <a:xfrm>
            <a:off x="12176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23" name="Rectangle 63"/>
          <p:cNvSpPr>
            <a:spLocks noChangeAspect="1" noChangeArrowheads="1"/>
          </p:cNvSpPr>
          <p:nvPr/>
        </p:nvSpPr>
        <p:spPr bwMode="auto">
          <a:xfrm>
            <a:off x="13668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24" name="Rectangle 64"/>
          <p:cNvSpPr>
            <a:spLocks noChangeAspect="1" noChangeArrowheads="1"/>
          </p:cNvSpPr>
          <p:nvPr/>
        </p:nvSpPr>
        <p:spPr bwMode="auto">
          <a:xfrm>
            <a:off x="14954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25" name="AutoShape 65"/>
          <p:cNvCxnSpPr>
            <a:cxnSpLocks noChangeShapeType="1"/>
            <a:stCxn id="1653946" idx="2"/>
            <a:endCxn id="1653823" idx="0"/>
          </p:cNvCxnSpPr>
          <p:nvPr/>
        </p:nvCxnSpPr>
        <p:spPr bwMode="auto">
          <a:xfrm flipH="1">
            <a:off x="14192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26" name="AutoShape 66"/>
          <p:cNvCxnSpPr>
            <a:cxnSpLocks noChangeShapeType="1"/>
            <a:stCxn id="1653946" idx="2"/>
            <a:endCxn id="1653824" idx="0"/>
          </p:cNvCxnSpPr>
          <p:nvPr/>
        </p:nvCxnSpPr>
        <p:spPr bwMode="auto">
          <a:xfrm>
            <a:off x="14843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27" name="Rectangle 67"/>
          <p:cNvSpPr>
            <a:spLocks noChangeAspect="1" noChangeArrowheads="1"/>
          </p:cNvSpPr>
          <p:nvPr/>
        </p:nvSpPr>
        <p:spPr bwMode="auto">
          <a:xfrm>
            <a:off x="16192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28" name="Rectangle 68"/>
          <p:cNvSpPr>
            <a:spLocks noChangeAspect="1" noChangeArrowheads="1"/>
          </p:cNvSpPr>
          <p:nvPr/>
        </p:nvSpPr>
        <p:spPr bwMode="auto">
          <a:xfrm>
            <a:off x="17478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29" name="AutoShape 69"/>
          <p:cNvCxnSpPr>
            <a:cxnSpLocks noChangeShapeType="1"/>
            <a:stCxn id="1653949" idx="2"/>
            <a:endCxn id="1653827" idx="0"/>
          </p:cNvCxnSpPr>
          <p:nvPr/>
        </p:nvCxnSpPr>
        <p:spPr bwMode="auto">
          <a:xfrm flipH="1">
            <a:off x="16716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30" name="AutoShape 70"/>
          <p:cNvCxnSpPr>
            <a:cxnSpLocks noChangeShapeType="1"/>
            <a:stCxn id="1653949" idx="2"/>
            <a:endCxn id="1653828" idx="0"/>
          </p:cNvCxnSpPr>
          <p:nvPr/>
        </p:nvCxnSpPr>
        <p:spPr bwMode="auto">
          <a:xfrm>
            <a:off x="17367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31" name="Rectangle 71"/>
          <p:cNvSpPr>
            <a:spLocks noChangeAspect="1" noChangeArrowheads="1"/>
          </p:cNvSpPr>
          <p:nvPr/>
        </p:nvSpPr>
        <p:spPr bwMode="auto">
          <a:xfrm>
            <a:off x="18859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32" name="Rectangle 72"/>
          <p:cNvSpPr>
            <a:spLocks noChangeAspect="1" noChangeArrowheads="1"/>
          </p:cNvSpPr>
          <p:nvPr/>
        </p:nvSpPr>
        <p:spPr bwMode="auto">
          <a:xfrm>
            <a:off x="20145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33" name="AutoShape 73"/>
          <p:cNvCxnSpPr>
            <a:cxnSpLocks noChangeShapeType="1"/>
            <a:stCxn id="1653950" idx="2"/>
            <a:endCxn id="1653831" idx="0"/>
          </p:cNvCxnSpPr>
          <p:nvPr/>
        </p:nvCxnSpPr>
        <p:spPr bwMode="auto">
          <a:xfrm flipH="1">
            <a:off x="19383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34" name="AutoShape 74"/>
          <p:cNvCxnSpPr>
            <a:cxnSpLocks noChangeShapeType="1"/>
            <a:stCxn id="1653950" idx="2"/>
            <a:endCxn id="1653832" idx="0"/>
          </p:cNvCxnSpPr>
          <p:nvPr/>
        </p:nvCxnSpPr>
        <p:spPr bwMode="auto">
          <a:xfrm>
            <a:off x="20034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35" name="Rectangle 75"/>
          <p:cNvSpPr>
            <a:spLocks noChangeAspect="1" noChangeArrowheads="1"/>
          </p:cNvSpPr>
          <p:nvPr/>
        </p:nvSpPr>
        <p:spPr bwMode="auto">
          <a:xfrm>
            <a:off x="21478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36" name="Rectangle 76"/>
          <p:cNvSpPr>
            <a:spLocks noChangeAspect="1" noChangeArrowheads="1"/>
          </p:cNvSpPr>
          <p:nvPr/>
        </p:nvSpPr>
        <p:spPr bwMode="auto">
          <a:xfrm>
            <a:off x="22764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37" name="AutoShape 77"/>
          <p:cNvCxnSpPr>
            <a:cxnSpLocks noChangeShapeType="1"/>
            <a:stCxn id="1653953" idx="2"/>
            <a:endCxn id="1653835" idx="0"/>
          </p:cNvCxnSpPr>
          <p:nvPr/>
        </p:nvCxnSpPr>
        <p:spPr bwMode="auto">
          <a:xfrm flipH="1">
            <a:off x="22002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38" name="AutoShape 78"/>
          <p:cNvCxnSpPr>
            <a:cxnSpLocks noChangeShapeType="1"/>
            <a:stCxn id="1653953" idx="2"/>
            <a:endCxn id="1653836" idx="0"/>
          </p:cNvCxnSpPr>
          <p:nvPr/>
        </p:nvCxnSpPr>
        <p:spPr bwMode="auto">
          <a:xfrm>
            <a:off x="22653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39" name="Rectangle 79"/>
          <p:cNvSpPr>
            <a:spLocks noChangeAspect="1" noChangeArrowheads="1"/>
          </p:cNvSpPr>
          <p:nvPr/>
        </p:nvSpPr>
        <p:spPr bwMode="auto">
          <a:xfrm>
            <a:off x="24145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40" name="Rectangle 80"/>
          <p:cNvSpPr>
            <a:spLocks noChangeAspect="1" noChangeArrowheads="1"/>
          </p:cNvSpPr>
          <p:nvPr/>
        </p:nvSpPr>
        <p:spPr bwMode="auto">
          <a:xfrm>
            <a:off x="25431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41" name="AutoShape 81"/>
          <p:cNvCxnSpPr>
            <a:cxnSpLocks noChangeShapeType="1"/>
            <a:stCxn id="1653954" idx="2"/>
            <a:endCxn id="1653839" idx="0"/>
          </p:cNvCxnSpPr>
          <p:nvPr/>
        </p:nvCxnSpPr>
        <p:spPr bwMode="auto">
          <a:xfrm flipH="1">
            <a:off x="24669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42" name="AutoShape 82"/>
          <p:cNvCxnSpPr>
            <a:cxnSpLocks noChangeShapeType="1"/>
            <a:stCxn id="1653954" idx="2"/>
            <a:endCxn id="1653840" idx="0"/>
          </p:cNvCxnSpPr>
          <p:nvPr/>
        </p:nvCxnSpPr>
        <p:spPr bwMode="auto">
          <a:xfrm>
            <a:off x="25320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43" name="Rectangle 83"/>
          <p:cNvSpPr>
            <a:spLocks noChangeAspect="1" noChangeArrowheads="1"/>
          </p:cNvSpPr>
          <p:nvPr/>
        </p:nvSpPr>
        <p:spPr bwMode="auto">
          <a:xfrm>
            <a:off x="26812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44" name="Rectangle 84"/>
          <p:cNvSpPr>
            <a:spLocks noChangeAspect="1" noChangeArrowheads="1"/>
          </p:cNvSpPr>
          <p:nvPr/>
        </p:nvSpPr>
        <p:spPr bwMode="auto">
          <a:xfrm>
            <a:off x="28098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45" name="AutoShape 85"/>
          <p:cNvCxnSpPr>
            <a:cxnSpLocks noChangeShapeType="1"/>
            <a:stCxn id="1653957" idx="2"/>
            <a:endCxn id="1653843" idx="0"/>
          </p:cNvCxnSpPr>
          <p:nvPr/>
        </p:nvCxnSpPr>
        <p:spPr bwMode="auto">
          <a:xfrm flipH="1">
            <a:off x="27336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46" name="AutoShape 86"/>
          <p:cNvCxnSpPr>
            <a:cxnSpLocks noChangeShapeType="1"/>
            <a:stCxn id="1653957" idx="2"/>
            <a:endCxn id="1653844" idx="0"/>
          </p:cNvCxnSpPr>
          <p:nvPr/>
        </p:nvCxnSpPr>
        <p:spPr bwMode="auto">
          <a:xfrm>
            <a:off x="27987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47" name="Rectangle 87"/>
          <p:cNvSpPr>
            <a:spLocks noChangeAspect="1" noChangeArrowheads="1"/>
          </p:cNvSpPr>
          <p:nvPr/>
        </p:nvSpPr>
        <p:spPr bwMode="auto">
          <a:xfrm>
            <a:off x="29479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48" name="Rectangle 88"/>
          <p:cNvSpPr>
            <a:spLocks noChangeAspect="1" noChangeArrowheads="1"/>
          </p:cNvSpPr>
          <p:nvPr/>
        </p:nvSpPr>
        <p:spPr bwMode="auto">
          <a:xfrm>
            <a:off x="30765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49" name="AutoShape 89"/>
          <p:cNvCxnSpPr>
            <a:cxnSpLocks noChangeShapeType="1"/>
            <a:stCxn id="1653958" idx="2"/>
            <a:endCxn id="1653847" idx="0"/>
          </p:cNvCxnSpPr>
          <p:nvPr/>
        </p:nvCxnSpPr>
        <p:spPr bwMode="auto">
          <a:xfrm flipH="1">
            <a:off x="30003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50" name="AutoShape 90"/>
          <p:cNvCxnSpPr>
            <a:cxnSpLocks noChangeShapeType="1"/>
            <a:stCxn id="1653958" idx="2"/>
            <a:endCxn id="1653848" idx="0"/>
          </p:cNvCxnSpPr>
          <p:nvPr/>
        </p:nvCxnSpPr>
        <p:spPr bwMode="auto">
          <a:xfrm>
            <a:off x="30654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51" name="Rectangle 91"/>
          <p:cNvSpPr>
            <a:spLocks noChangeAspect="1" noChangeArrowheads="1"/>
          </p:cNvSpPr>
          <p:nvPr/>
        </p:nvSpPr>
        <p:spPr bwMode="auto">
          <a:xfrm>
            <a:off x="32099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52" name="Rectangle 92"/>
          <p:cNvSpPr>
            <a:spLocks noChangeAspect="1" noChangeArrowheads="1"/>
          </p:cNvSpPr>
          <p:nvPr/>
        </p:nvSpPr>
        <p:spPr bwMode="auto">
          <a:xfrm>
            <a:off x="333851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53" name="AutoShape 93"/>
          <p:cNvCxnSpPr>
            <a:cxnSpLocks noChangeShapeType="1"/>
            <a:stCxn id="1653961" idx="2"/>
            <a:endCxn id="1653851" idx="0"/>
          </p:cNvCxnSpPr>
          <p:nvPr/>
        </p:nvCxnSpPr>
        <p:spPr bwMode="auto">
          <a:xfrm flipH="1">
            <a:off x="3262313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54" name="AutoShape 94"/>
          <p:cNvCxnSpPr>
            <a:cxnSpLocks noChangeShapeType="1"/>
            <a:stCxn id="1653961" idx="2"/>
            <a:endCxn id="1653852" idx="0"/>
          </p:cNvCxnSpPr>
          <p:nvPr/>
        </p:nvCxnSpPr>
        <p:spPr bwMode="auto">
          <a:xfrm>
            <a:off x="3327400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55" name="Rectangle 95"/>
          <p:cNvSpPr>
            <a:spLocks noChangeAspect="1" noChangeArrowheads="1"/>
          </p:cNvSpPr>
          <p:nvPr/>
        </p:nvSpPr>
        <p:spPr bwMode="auto">
          <a:xfrm>
            <a:off x="34766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56" name="Rectangle 96"/>
          <p:cNvSpPr>
            <a:spLocks noChangeAspect="1" noChangeArrowheads="1"/>
          </p:cNvSpPr>
          <p:nvPr/>
        </p:nvSpPr>
        <p:spPr bwMode="auto">
          <a:xfrm>
            <a:off x="360521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57" name="AutoShape 97"/>
          <p:cNvCxnSpPr>
            <a:cxnSpLocks noChangeShapeType="1"/>
            <a:stCxn id="1653962" idx="2"/>
            <a:endCxn id="1653855" idx="0"/>
          </p:cNvCxnSpPr>
          <p:nvPr/>
        </p:nvCxnSpPr>
        <p:spPr bwMode="auto">
          <a:xfrm flipH="1">
            <a:off x="3529013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58" name="AutoShape 98"/>
          <p:cNvCxnSpPr>
            <a:cxnSpLocks noChangeShapeType="1"/>
            <a:stCxn id="1653962" idx="2"/>
            <a:endCxn id="1653856" idx="0"/>
          </p:cNvCxnSpPr>
          <p:nvPr/>
        </p:nvCxnSpPr>
        <p:spPr bwMode="auto">
          <a:xfrm>
            <a:off x="3594100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59" name="Rectangle 99"/>
          <p:cNvSpPr>
            <a:spLocks noChangeAspect="1" noChangeArrowheads="1"/>
          </p:cNvSpPr>
          <p:nvPr/>
        </p:nvSpPr>
        <p:spPr bwMode="auto">
          <a:xfrm>
            <a:off x="37290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60" name="Rectangle 100"/>
          <p:cNvSpPr>
            <a:spLocks noChangeAspect="1" noChangeArrowheads="1"/>
          </p:cNvSpPr>
          <p:nvPr/>
        </p:nvSpPr>
        <p:spPr bwMode="auto">
          <a:xfrm>
            <a:off x="38576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61" name="AutoShape 101"/>
          <p:cNvCxnSpPr>
            <a:cxnSpLocks noChangeShapeType="1"/>
            <a:stCxn id="1653965" idx="2"/>
            <a:endCxn id="1653859" idx="0"/>
          </p:cNvCxnSpPr>
          <p:nvPr/>
        </p:nvCxnSpPr>
        <p:spPr bwMode="auto">
          <a:xfrm flipH="1">
            <a:off x="37814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62" name="AutoShape 102"/>
          <p:cNvCxnSpPr>
            <a:cxnSpLocks noChangeShapeType="1"/>
            <a:stCxn id="1653965" idx="2"/>
            <a:endCxn id="1653860" idx="0"/>
          </p:cNvCxnSpPr>
          <p:nvPr/>
        </p:nvCxnSpPr>
        <p:spPr bwMode="auto">
          <a:xfrm>
            <a:off x="38465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63" name="Rectangle 103"/>
          <p:cNvSpPr>
            <a:spLocks noChangeAspect="1" noChangeArrowheads="1"/>
          </p:cNvSpPr>
          <p:nvPr/>
        </p:nvSpPr>
        <p:spPr bwMode="auto">
          <a:xfrm>
            <a:off x="39957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64" name="Rectangle 104"/>
          <p:cNvSpPr>
            <a:spLocks noChangeAspect="1" noChangeArrowheads="1"/>
          </p:cNvSpPr>
          <p:nvPr/>
        </p:nvSpPr>
        <p:spPr bwMode="auto">
          <a:xfrm>
            <a:off x="41243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65" name="AutoShape 105"/>
          <p:cNvCxnSpPr>
            <a:cxnSpLocks noChangeShapeType="1"/>
            <a:stCxn id="1653966" idx="2"/>
            <a:endCxn id="1653863" idx="0"/>
          </p:cNvCxnSpPr>
          <p:nvPr/>
        </p:nvCxnSpPr>
        <p:spPr bwMode="auto">
          <a:xfrm flipH="1">
            <a:off x="40481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66" name="AutoShape 106"/>
          <p:cNvCxnSpPr>
            <a:cxnSpLocks noChangeShapeType="1"/>
            <a:stCxn id="1653966" idx="2"/>
            <a:endCxn id="1653864" idx="0"/>
          </p:cNvCxnSpPr>
          <p:nvPr/>
        </p:nvCxnSpPr>
        <p:spPr bwMode="auto">
          <a:xfrm>
            <a:off x="41132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67" name="Rectangle 107"/>
          <p:cNvSpPr>
            <a:spLocks noChangeAspect="1" noChangeArrowheads="1"/>
          </p:cNvSpPr>
          <p:nvPr/>
        </p:nvSpPr>
        <p:spPr bwMode="auto">
          <a:xfrm>
            <a:off x="42576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68" name="Rectangle 108"/>
          <p:cNvSpPr>
            <a:spLocks noChangeAspect="1" noChangeArrowheads="1"/>
          </p:cNvSpPr>
          <p:nvPr/>
        </p:nvSpPr>
        <p:spPr bwMode="auto">
          <a:xfrm>
            <a:off x="438626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69" name="AutoShape 109"/>
          <p:cNvCxnSpPr>
            <a:cxnSpLocks noChangeShapeType="1"/>
            <a:stCxn id="1653969" idx="2"/>
            <a:endCxn id="1653867" idx="0"/>
          </p:cNvCxnSpPr>
          <p:nvPr/>
        </p:nvCxnSpPr>
        <p:spPr bwMode="auto">
          <a:xfrm flipH="1">
            <a:off x="4310063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70" name="AutoShape 110"/>
          <p:cNvCxnSpPr>
            <a:cxnSpLocks noChangeShapeType="1"/>
            <a:stCxn id="1653969" idx="2"/>
            <a:endCxn id="1653868" idx="0"/>
          </p:cNvCxnSpPr>
          <p:nvPr/>
        </p:nvCxnSpPr>
        <p:spPr bwMode="auto">
          <a:xfrm>
            <a:off x="4375150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71" name="Rectangle 111"/>
          <p:cNvSpPr>
            <a:spLocks noChangeAspect="1" noChangeArrowheads="1"/>
          </p:cNvSpPr>
          <p:nvPr/>
        </p:nvSpPr>
        <p:spPr bwMode="auto">
          <a:xfrm>
            <a:off x="45243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72" name="Rectangle 112"/>
          <p:cNvSpPr>
            <a:spLocks noChangeAspect="1" noChangeArrowheads="1"/>
          </p:cNvSpPr>
          <p:nvPr/>
        </p:nvSpPr>
        <p:spPr bwMode="auto">
          <a:xfrm>
            <a:off x="465296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73" name="AutoShape 113"/>
          <p:cNvCxnSpPr>
            <a:cxnSpLocks noChangeShapeType="1"/>
            <a:stCxn id="1653970" idx="2"/>
            <a:endCxn id="1653871" idx="0"/>
          </p:cNvCxnSpPr>
          <p:nvPr/>
        </p:nvCxnSpPr>
        <p:spPr bwMode="auto">
          <a:xfrm flipH="1">
            <a:off x="4576763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74" name="AutoShape 114"/>
          <p:cNvCxnSpPr>
            <a:cxnSpLocks noChangeShapeType="1"/>
            <a:stCxn id="1653970" idx="2"/>
            <a:endCxn id="1653872" idx="0"/>
          </p:cNvCxnSpPr>
          <p:nvPr/>
        </p:nvCxnSpPr>
        <p:spPr bwMode="auto">
          <a:xfrm>
            <a:off x="4641850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75" name="Rectangle 115"/>
          <p:cNvSpPr>
            <a:spLocks noChangeAspect="1" noChangeArrowheads="1"/>
          </p:cNvSpPr>
          <p:nvPr/>
        </p:nvSpPr>
        <p:spPr bwMode="auto">
          <a:xfrm>
            <a:off x="482441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76" name="Rectangle 116"/>
          <p:cNvSpPr>
            <a:spLocks noChangeAspect="1" noChangeArrowheads="1"/>
          </p:cNvSpPr>
          <p:nvPr/>
        </p:nvSpPr>
        <p:spPr bwMode="auto">
          <a:xfrm>
            <a:off x="49530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77" name="AutoShape 117"/>
          <p:cNvCxnSpPr>
            <a:cxnSpLocks noChangeShapeType="1"/>
            <a:stCxn id="1653973" idx="2"/>
            <a:endCxn id="1653875" idx="0"/>
          </p:cNvCxnSpPr>
          <p:nvPr/>
        </p:nvCxnSpPr>
        <p:spPr bwMode="auto">
          <a:xfrm flipH="1">
            <a:off x="4876800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78" name="AutoShape 118"/>
          <p:cNvCxnSpPr>
            <a:cxnSpLocks noChangeShapeType="1"/>
            <a:stCxn id="1653973" idx="2"/>
            <a:endCxn id="1653876" idx="0"/>
          </p:cNvCxnSpPr>
          <p:nvPr/>
        </p:nvCxnSpPr>
        <p:spPr bwMode="auto">
          <a:xfrm>
            <a:off x="4941888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79" name="Rectangle 119"/>
          <p:cNvSpPr>
            <a:spLocks noChangeAspect="1" noChangeArrowheads="1"/>
          </p:cNvSpPr>
          <p:nvPr/>
        </p:nvSpPr>
        <p:spPr bwMode="auto">
          <a:xfrm>
            <a:off x="509111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80" name="Rectangle 120"/>
          <p:cNvSpPr>
            <a:spLocks noChangeAspect="1" noChangeArrowheads="1"/>
          </p:cNvSpPr>
          <p:nvPr/>
        </p:nvSpPr>
        <p:spPr bwMode="auto">
          <a:xfrm>
            <a:off x="52197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81" name="AutoShape 121"/>
          <p:cNvCxnSpPr>
            <a:cxnSpLocks noChangeShapeType="1"/>
            <a:stCxn id="1653974" idx="2"/>
            <a:endCxn id="1653879" idx="0"/>
          </p:cNvCxnSpPr>
          <p:nvPr/>
        </p:nvCxnSpPr>
        <p:spPr bwMode="auto">
          <a:xfrm flipH="1">
            <a:off x="5143500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82" name="AutoShape 122"/>
          <p:cNvCxnSpPr>
            <a:cxnSpLocks noChangeShapeType="1"/>
            <a:stCxn id="1653974" idx="2"/>
            <a:endCxn id="1653880" idx="0"/>
          </p:cNvCxnSpPr>
          <p:nvPr/>
        </p:nvCxnSpPr>
        <p:spPr bwMode="auto">
          <a:xfrm>
            <a:off x="5208588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83" name="Rectangle 123"/>
          <p:cNvSpPr>
            <a:spLocks noChangeAspect="1" noChangeArrowheads="1"/>
          </p:cNvSpPr>
          <p:nvPr/>
        </p:nvSpPr>
        <p:spPr bwMode="auto">
          <a:xfrm>
            <a:off x="53530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84" name="Rectangle 124"/>
          <p:cNvSpPr>
            <a:spLocks noChangeAspect="1" noChangeArrowheads="1"/>
          </p:cNvSpPr>
          <p:nvPr/>
        </p:nvSpPr>
        <p:spPr bwMode="auto">
          <a:xfrm>
            <a:off x="54816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85" name="AutoShape 125"/>
          <p:cNvCxnSpPr>
            <a:cxnSpLocks noChangeShapeType="1"/>
            <a:stCxn id="1653977" idx="2"/>
            <a:endCxn id="1653883" idx="0"/>
          </p:cNvCxnSpPr>
          <p:nvPr/>
        </p:nvCxnSpPr>
        <p:spPr bwMode="auto">
          <a:xfrm flipH="1">
            <a:off x="54054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86" name="AutoShape 126"/>
          <p:cNvCxnSpPr>
            <a:cxnSpLocks noChangeShapeType="1"/>
            <a:stCxn id="1653977" idx="2"/>
            <a:endCxn id="1653884" idx="0"/>
          </p:cNvCxnSpPr>
          <p:nvPr/>
        </p:nvCxnSpPr>
        <p:spPr bwMode="auto">
          <a:xfrm>
            <a:off x="54705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87" name="Rectangle 127"/>
          <p:cNvSpPr>
            <a:spLocks noChangeAspect="1" noChangeArrowheads="1"/>
          </p:cNvSpPr>
          <p:nvPr/>
        </p:nvSpPr>
        <p:spPr bwMode="auto">
          <a:xfrm>
            <a:off x="56197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88" name="Rectangle 128"/>
          <p:cNvSpPr>
            <a:spLocks noChangeAspect="1" noChangeArrowheads="1"/>
          </p:cNvSpPr>
          <p:nvPr/>
        </p:nvSpPr>
        <p:spPr bwMode="auto">
          <a:xfrm>
            <a:off x="57483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89" name="AutoShape 129"/>
          <p:cNvCxnSpPr>
            <a:cxnSpLocks noChangeShapeType="1"/>
            <a:stCxn id="1653978" idx="2"/>
            <a:endCxn id="1653887" idx="0"/>
          </p:cNvCxnSpPr>
          <p:nvPr/>
        </p:nvCxnSpPr>
        <p:spPr bwMode="auto">
          <a:xfrm flipH="1">
            <a:off x="56721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90" name="AutoShape 130"/>
          <p:cNvCxnSpPr>
            <a:cxnSpLocks noChangeShapeType="1"/>
            <a:stCxn id="1653978" idx="2"/>
            <a:endCxn id="1653888" idx="0"/>
          </p:cNvCxnSpPr>
          <p:nvPr/>
        </p:nvCxnSpPr>
        <p:spPr bwMode="auto">
          <a:xfrm>
            <a:off x="57372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91" name="Rectangle 131"/>
          <p:cNvSpPr>
            <a:spLocks noChangeAspect="1" noChangeArrowheads="1"/>
          </p:cNvSpPr>
          <p:nvPr/>
        </p:nvSpPr>
        <p:spPr bwMode="auto">
          <a:xfrm>
            <a:off x="587216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92" name="Rectangle 132"/>
          <p:cNvSpPr>
            <a:spLocks noChangeAspect="1" noChangeArrowheads="1"/>
          </p:cNvSpPr>
          <p:nvPr/>
        </p:nvSpPr>
        <p:spPr bwMode="auto">
          <a:xfrm>
            <a:off x="60007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93" name="AutoShape 133"/>
          <p:cNvCxnSpPr>
            <a:cxnSpLocks noChangeShapeType="1"/>
            <a:stCxn id="1653981" idx="2"/>
            <a:endCxn id="1653891" idx="0"/>
          </p:cNvCxnSpPr>
          <p:nvPr/>
        </p:nvCxnSpPr>
        <p:spPr bwMode="auto">
          <a:xfrm flipH="1">
            <a:off x="5924550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94" name="AutoShape 134"/>
          <p:cNvCxnSpPr>
            <a:cxnSpLocks noChangeShapeType="1"/>
            <a:stCxn id="1653981" idx="2"/>
            <a:endCxn id="1653892" idx="0"/>
          </p:cNvCxnSpPr>
          <p:nvPr/>
        </p:nvCxnSpPr>
        <p:spPr bwMode="auto">
          <a:xfrm>
            <a:off x="5989638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95" name="Rectangle 135"/>
          <p:cNvSpPr>
            <a:spLocks noChangeAspect="1" noChangeArrowheads="1"/>
          </p:cNvSpPr>
          <p:nvPr/>
        </p:nvSpPr>
        <p:spPr bwMode="auto">
          <a:xfrm>
            <a:off x="6138863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896" name="Rectangle 136"/>
          <p:cNvSpPr>
            <a:spLocks noChangeAspect="1" noChangeArrowheads="1"/>
          </p:cNvSpPr>
          <p:nvPr/>
        </p:nvSpPr>
        <p:spPr bwMode="auto">
          <a:xfrm>
            <a:off x="62674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897" name="AutoShape 137"/>
          <p:cNvCxnSpPr>
            <a:cxnSpLocks noChangeShapeType="1"/>
            <a:stCxn id="1653982" idx="2"/>
            <a:endCxn id="1653895" idx="0"/>
          </p:cNvCxnSpPr>
          <p:nvPr/>
        </p:nvCxnSpPr>
        <p:spPr bwMode="auto">
          <a:xfrm flipH="1">
            <a:off x="6191250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898" name="AutoShape 138"/>
          <p:cNvCxnSpPr>
            <a:cxnSpLocks noChangeShapeType="1"/>
            <a:stCxn id="1653982" idx="2"/>
            <a:endCxn id="1653896" idx="0"/>
          </p:cNvCxnSpPr>
          <p:nvPr/>
        </p:nvCxnSpPr>
        <p:spPr bwMode="auto">
          <a:xfrm>
            <a:off x="6256338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899" name="Rectangle 139"/>
          <p:cNvSpPr>
            <a:spLocks noChangeAspect="1" noChangeArrowheads="1"/>
          </p:cNvSpPr>
          <p:nvPr/>
        </p:nvSpPr>
        <p:spPr bwMode="auto">
          <a:xfrm>
            <a:off x="64008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00" name="Rectangle 140"/>
          <p:cNvSpPr>
            <a:spLocks noChangeAspect="1" noChangeArrowheads="1"/>
          </p:cNvSpPr>
          <p:nvPr/>
        </p:nvSpPr>
        <p:spPr bwMode="auto">
          <a:xfrm>
            <a:off x="65293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01" name="AutoShape 141"/>
          <p:cNvCxnSpPr>
            <a:cxnSpLocks noChangeShapeType="1"/>
            <a:stCxn id="1653985" idx="2"/>
            <a:endCxn id="1653899" idx="0"/>
          </p:cNvCxnSpPr>
          <p:nvPr/>
        </p:nvCxnSpPr>
        <p:spPr bwMode="auto">
          <a:xfrm flipH="1">
            <a:off x="64531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02" name="AutoShape 142"/>
          <p:cNvCxnSpPr>
            <a:cxnSpLocks noChangeShapeType="1"/>
            <a:stCxn id="1653985" idx="2"/>
            <a:endCxn id="1653900" idx="0"/>
          </p:cNvCxnSpPr>
          <p:nvPr/>
        </p:nvCxnSpPr>
        <p:spPr bwMode="auto">
          <a:xfrm>
            <a:off x="65182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03" name="Rectangle 143"/>
          <p:cNvSpPr>
            <a:spLocks noChangeAspect="1" noChangeArrowheads="1"/>
          </p:cNvSpPr>
          <p:nvPr/>
        </p:nvSpPr>
        <p:spPr bwMode="auto">
          <a:xfrm>
            <a:off x="66675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04" name="Rectangle 144"/>
          <p:cNvSpPr>
            <a:spLocks noChangeAspect="1" noChangeArrowheads="1"/>
          </p:cNvSpPr>
          <p:nvPr/>
        </p:nvSpPr>
        <p:spPr bwMode="auto">
          <a:xfrm>
            <a:off x="67960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05" name="AutoShape 145"/>
          <p:cNvCxnSpPr>
            <a:cxnSpLocks noChangeShapeType="1"/>
            <a:stCxn id="1653986" idx="2"/>
            <a:endCxn id="1653903" idx="0"/>
          </p:cNvCxnSpPr>
          <p:nvPr/>
        </p:nvCxnSpPr>
        <p:spPr bwMode="auto">
          <a:xfrm flipH="1">
            <a:off x="67198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06" name="AutoShape 146"/>
          <p:cNvCxnSpPr>
            <a:cxnSpLocks noChangeShapeType="1"/>
            <a:stCxn id="1653986" idx="2"/>
            <a:endCxn id="1653904" idx="0"/>
          </p:cNvCxnSpPr>
          <p:nvPr/>
        </p:nvCxnSpPr>
        <p:spPr bwMode="auto">
          <a:xfrm>
            <a:off x="67849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07" name="Rectangle 147"/>
          <p:cNvSpPr>
            <a:spLocks noChangeAspect="1" noChangeArrowheads="1"/>
          </p:cNvSpPr>
          <p:nvPr/>
        </p:nvSpPr>
        <p:spPr bwMode="auto">
          <a:xfrm>
            <a:off x="69342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08" name="Rectangle 148"/>
          <p:cNvSpPr>
            <a:spLocks noChangeAspect="1" noChangeArrowheads="1"/>
          </p:cNvSpPr>
          <p:nvPr/>
        </p:nvSpPr>
        <p:spPr bwMode="auto">
          <a:xfrm>
            <a:off x="70627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09" name="AutoShape 149"/>
          <p:cNvCxnSpPr>
            <a:cxnSpLocks noChangeShapeType="1"/>
            <a:stCxn id="1653989" idx="2"/>
            <a:endCxn id="1653907" idx="0"/>
          </p:cNvCxnSpPr>
          <p:nvPr/>
        </p:nvCxnSpPr>
        <p:spPr bwMode="auto">
          <a:xfrm flipH="1">
            <a:off x="69865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10" name="AutoShape 150"/>
          <p:cNvCxnSpPr>
            <a:cxnSpLocks noChangeShapeType="1"/>
            <a:stCxn id="1653989" idx="2"/>
            <a:endCxn id="1653908" idx="0"/>
          </p:cNvCxnSpPr>
          <p:nvPr/>
        </p:nvCxnSpPr>
        <p:spPr bwMode="auto">
          <a:xfrm>
            <a:off x="70516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11" name="Rectangle 151"/>
          <p:cNvSpPr>
            <a:spLocks noChangeAspect="1" noChangeArrowheads="1"/>
          </p:cNvSpPr>
          <p:nvPr/>
        </p:nvSpPr>
        <p:spPr bwMode="auto">
          <a:xfrm>
            <a:off x="720090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12" name="Rectangle 152"/>
          <p:cNvSpPr>
            <a:spLocks noChangeAspect="1" noChangeArrowheads="1"/>
          </p:cNvSpPr>
          <p:nvPr/>
        </p:nvSpPr>
        <p:spPr bwMode="auto">
          <a:xfrm>
            <a:off x="73294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13" name="AutoShape 153"/>
          <p:cNvCxnSpPr>
            <a:cxnSpLocks noChangeShapeType="1"/>
            <a:stCxn id="1653990" idx="2"/>
            <a:endCxn id="1653911" idx="0"/>
          </p:cNvCxnSpPr>
          <p:nvPr/>
        </p:nvCxnSpPr>
        <p:spPr bwMode="auto">
          <a:xfrm flipH="1">
            <a:off x="725328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14" name="AutoShape 154"/>
          <p:cNvCxnSpPr>
            <a:cxnSpLocks noChangeShapeType="1"/>
            <a:stCxn id="1653990" idx="2"/>
            <a:endCxn id="1653912" idx="0"/>
          </p:cNvCxnSpPr>
          <p:nvPr/>
        </p:nvCxnSpPr>
        <p:spPr bwMode="auto">
          <a:xfrm>
            <a:off x="731837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15" name="Rectangle 155"/>
          <p:cNvSpPr>
            <a:spLocks noChangeAspect="1" noChangeArrowheads="1"/>
          </p:cNvSpPr>
          <p:nvPr/>
        </p:nvSpPr>
        <p:spPr bwMode="auto">
          <a:xfrm>
            <a:off x="74628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16" name="Rectangle 156"/>
          <p:cNvSpPr>
            <a:spLocks noChangeAspect="1" noChangeArrowheads="1"/>
          </p:cNvSpPr>
          <p:nvPr/>
        </p:nvSpPr>
        <p:spPr bwMode="auto">
          <a:xfrm>
            <a:off x="75914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17" name="AutoShape 157"/>
          <p:cNvCxnSpPr>
            <a:cxnSpLocks noChangeShapeType="1"/>
            <a:stCxn id="1653993" idx="2"/>
            <a:endCxn id="1653915" idx="0"/>
          </p:cNvCxnSpPr>
          <p:nvPr/>
        </p:nvCxnSpPr>
        <p:spPr bwMode="auto">
          <a:xfrm flipH="1">
            <a:off x="75152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18" name="AutoShape 158"/>
          <p:cNvCxnSpPr>
            <a:cxnSpLocks noChangeShapeType="1"/>
            <a:stCxn id="1653993" idx="2"/>
            <a:endCxn id="1653916" idx="0"/>
          </p:cNvCxnSpPr>
          <p:nvPr/>
        </p:nvCxnSpPr>
        <p:spPr bwMode="auto">
          <a:xfrm>
            <a:off x="75803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19" name="Rectangle 159"/>
          <p:cNvSpPr>
            <a:spLocks noChangeAspect="1" noChangeArrowheads="1"/>
          </p:cNvSpPr>
          <p:nvPr/>
        </p:nvSpPr>
        <p:spPr bwMode="auto">
          <a:xfrm>
            <a:off x="77295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20" name="Rectangle 160"/>
          <p:cNvSpPr>
            <a:spLocks noChangeAspect="1" noChangeArrowheads="1"/>
          </p:cNvSpPr>
          <p:nvPr/>
        </p:nvSpPr>
        <p:spPr bwMode="auto">
          <a:xfrm>
            <a:off x="785812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21" name="AutoShape 161"/>
          <p:cNvCxnSpPr>
            <a:cxnSpLocks noChangeShapeType="1"/>
            <a:stCxn id="1653994" idx="2"/>
            <a:endCxn id="1653919" idx="0"/>
          </p:cNvCxnSpPr>
          <p:nvPr/>
        </p:nvCxnSpPr>
        <p:spPr bwMode="auto">
          <a:xfrm flipH="1">
            <a:off x="778192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22" name="AutoShape 162"/>
          <p:cNvCxnSpPr>
            <a:cxnSpLocks noChangeShapeType="1"/>
            <a:stCxn id="1653994" idx="2"/>
            <a:endCxn id="1653920" idx="0"/>
          </p:cNvCxnSpPr>
          <p:nvPr/>
        </p:nvCxnSpPr>
        <p:spPr bwMode="auto">
          <a:xfrm>
            <a:off x="784701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23" name="Rectangle 163"/>
          <p:cNvSpPr>
            <a:spLocks noChangeAspect="1" noChangeArrowheads="1"/>
          </p:cNvSpPr>
          <p:nvPr/>
        </p:nvSpPr>
        <p:spPr bwMode="auto">
          <a:xfrm>
            <a:off x="79819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24" name="Rectangle 164"/>
          <p:cNvSpPr>
            <a:spLocks noChangeAspect="1" noChangeArrowheads="1"/>
          </p:cNvSpPr>
          <p:nvPr/>
        </p:nvSpPr>
        <p:spPr bwMode="auto">
          <a:xfrm>
            <a:off x="81105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25" name="AutoShape 165"/>
          <p:cNvCxnSpPr>
            <a:cxnSpLocks noChangeShapeType="1"/>
            <a:stCxn id="1653997" idx="2"/>
            <a:endCxn id="1653923" idx="0"/>
          </p:cNvCxnSpPr>
          <p:nvPr/>
        </p:nvCxnSpPr>
        <p:spPr bwMode="auto">
          <a:xfrm flipH="1">
            <a:off x="80343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26" name="AutoShape 166"/>
          <p:cNvCxnSpPr>
            <a:cxnSpLocks noChangeShapeType="1"/>
            <a:stCxn id="1653997" idx="2"/>
            <a:endCxn id="1653924" idx="0"/>
          </p:cNvCxnSpPr>
          <p:nvPr/>
        </p:nvCxnSpPr>
        <p:spPr bwMode="auto">
          <a:xfrm>
            <a:off x="80994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27" name="Rectangle 167"/>
          <p:cNvSpPr>
            <a:spLocks noChangeAspect="1" noChangeArrowheads="1"/>
          </p:cNvSpPr>
          <p:nvPr/>
        </p:nvSpPr>
        <p:spPr bwMode="auto">
          <a:xfrm>
            <a:off x="8248650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28" name="Rectangle 168"/>
          <p:cNvSpPr>
            <a:spLocks noChangeAspect="1" noChangeArrowheads="1"/>
          </p:cNvSpPr>
          <p:nvPr/>
        </p:nvSpPr>
        <p:spPr bwMode="auto">
          <a:xfrm>
            <a:off x="837723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29" name="AutoShape 169"/>
          <p:cNvCxnSpPr>
            <a:cxnSpLocks noChangeShapeType="1"/>
            <a:stCxn id="1653998" idx="2"/>
            <a:endCxn id="1653927" idx="0"/>
          </p:cNvCxnSpPr>
          <p:nvPr/>
        </p:nvCxnSpPr>
        <p:spPr bwMode="auto">
          <a:xfrm flipH="1">
            <a:off x="8301038" y="5643563"/>
            <a:ext cx="650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30" name="AutoShape 170"/>
          <p:cNvCxnSpPr>
            <a:cxnSpLocks noChangeShapeType="1"/>
            <a:stCxn id="1653998" idx="2"/>
            <a:endCxn id="1653928" idx="0"/>
          </p:cNvCxnSpPr>
          <p:nvPr/>
        </p:nvCxnSpPr>
        <p:spPr bwMode="auto">
          <a:xfrm>
            <a:off x="8366125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31" name="Rectangle 171"/>
          <p:cNvSpPr>
            <a:spLocks noChangeAspect="1" noChangeArrowheads="1"/>
          </p:cNvSpPr>
          <p:nvPr/>
        </p:nvSpPr>
        <p:spPr bwMode="auto">
          <a:xfrm>
            <a:off x="85105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32" name="Rectangle 172"/>
          <p:cNvSpPr>
            <a:spLocks noChangeAspect="1" noChangeArrowheads="1"/>
          </p:cNvSpPr>
          <p:nvPr/>
        </p:nvSpPr>
        <p:spPr bwMode="auto">
          <a:xfrm>
            <a:off x="86391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33" name="AutoShape 173"/>
          <p:cNvCxnSpPr>
            <a:cxnSpLocks noChangeShapeType="1"/>
            <a:stCxn id="1654001" idx="2"/>
            <a:endCxn id="1653931" idx="0"/>
          </p:cNvCxnSpPr>
          <p:nvPr/>
        </p:nvCxnSpPr>
        <p:spPr bwMode="auto">
          <a:xfrm flipH="1">
            <a:off x="85629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34" name="AutoShape 174"/>
          <p:cNvCxnSpPr>
            <a:cxnSpLocks noChangeShapeType="1"/>
            <a:stCxn id="1654001" idx="2"/>
            <a:endCxn id="1653932" idx="0"/>
          </p:cNvCxnSpPr>
          <p:nvPr/>
        </p:nvCxnSpPr>
        <p:spPr bwMode="auto">
          <a:xfrm>
            <a:off x="86280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35" name="Rectangle 175"/>
          <p:cNvSpPr>
            <a:spLocks noChangeAspect="1" noChangeArrowheads="1"/>
          </p:cNvSpPr>
          <p:nvPr/>
        </p:nvSpPr>
        <p:spPr bwMode="auto">
          <a:xfrm>
            <a:off x="8777288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36" name="Rectangle 176"/>
          <p:cNvSpPr>
            <a:spLocks noChangeAspect="1" noChangeArrowheads="1"/>
          </p:cNvSpPr>
          <p:nvPr/>
        </p:nvSpPr>
        <p:spPr bwMode="auto">
          <a:xfrm>
            <a:off x="8905875" y="5892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37" name="AutoShape 177"/>
          <p:cNvCxnSpPr>
            <a:cxnSpLocks noChangeShapeType="1"/>
            <a:stCxn id="1654002" idx="2"/>
            <a:endCxn id="1653935" idx="0"/>
          </p:cNvCxnSpPr>
          <p:nvPr/>
        </p:nvCxnSpPr>
        <p:spPr bwMode="auto">
          <a:xfrm flipH="1">
            <a:off x="8829675" y="5643563"/>
            <a:ext cx="650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38" name="AutoShape 178"/>
          <p:cNvCxnSpPr>
            <a:cxnSpLocks noChangeShapeType="1"/>
            <a:stCxn id="1654002" idx="2"/>
            <a:endCxn id="1653936" idx="0"/>
          </p:cNvCxnSpPr>
          <p:nvPr/>
        </p:nvCxnSpPr>
        <p:spPr bwMode="auto">
          <a:xfrm>
            <a:off x="8894763" y="5643563"/>
            <a:ext cx="635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39" name="AutoShape 179"/>
          <p:cNvCxnSpPr>
            <a:cxnSpLocks noChangeShapeType="1"/>
            <a:stCxn id="1653779" idx="2"/>
            <a:endCxn id="1653941" idx="0"/>
          </p:cNvCxnSpPr>
          <p:nvPr/>
        </p:nvCxnSpPr>
        <p:spPr bwMode="auto">
          <a:xfrm flipH="1">
            <a:off x="6889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40" name="AutoShape 180"/>
          <p:cNvCxnSpPr>
            <a:cxnSpLocks noChangeShapeType="1"/>
            <a:stCxn id="1653779" idx="2"/>
            <a:endCxn id="1653942" idx="0"/>
          </p:cNvCxnSpPr>
          <p:nvPr/>
        </p:nvCxnSpPr>
        <p:spPr bwMode="auto">
          <a:xfrm>
            <a:off x="8223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41" name="Rectangle 181"/>
          <p:cNvSpPr>
            <a:spLocks noChangeAspect="1" noChangeArrowheads="1"/>
          </p:cNvSpPr>
          <p:nvPr/>
        </p:nvSpPr>
        <p:spPr bwMode="auto">
          <a:xfrm>
            <a:off x="6365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42" name="Rectangle 182"/>
          <p:cNvSpPr>
            <a:spLocks noChangeAspect="1" noChangeArrowheads="1"/>
          </p:cNvSpPr>
          <p:nvPr/>
        </p:nvSpPr>
        <p:spPr bwMode="auto">
          <a:xfrm>
            <a:off x="9032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43" name="AutoShape 183"/>
          <p:cNvCxnSpPr>
            <a:cxnSpLocks noChangeShapeType="1"/>
            <a:stCxn id="1653782" idx="2"/>
            <a:endCxn id="1653945" idx="0"/>
          </p:cNvCxnSpPr>
          <p:nvPr/>
        </p:nvCxnSpPr>
        <p:spPr bwMode="auto">
          <a:xfrm flipH="1">
            <a:off x="12176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44" name="AutoShape 184"/>
          <p:cNvCxnSpPr>
            <a:cxnSpLocks noChangeShapeType="1"/>
            <a:stCxn id="1653782" idx="2"/>
            <a:endCxn id="1653946" idx="0"/>
          </p:cNvCxnSpPr>
          <p:nvPr/>
        </p:nvCxnSpPr>
        <p:spPr bwMode="auto">
          <a:xfrm>
            <a:off x="13509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45" name="Rectangle 185"/>
          <p:cNvSpPr>
            <a:spLocks noChangeAspect="1" noChangeArrowheads="1"/>
          </p:cNvSpPr>
          <p:nvPr/>
        </p:nvSpPr>
        <p:spPr bwMode="auto">
          <a:xfrm>
            <a:off x="11652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46" name="Rectangle 186"/>
          <p:cNvSpPr>
            <a:spLocks noChangeAspect="1" noChangeArrowheads="1"/>
          </p:cNvSpPr>
          <p:nvPr/>
        </p:nvSpPr>
        <p:spPr bwMode="auto">
          <a:xfrm>
            <a:off x="14319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47" name="AutoShape 187"/>
          <p:cNvCxnSpPr>
            <a:cxnSpLocks noChangeShapeType="1"/>
            <a:stCxn id="1653783" idx="2"/>
            <a:endCxn id="1653949" idx="0"/>
          </p:cNvCxnSpPr>
          <p:nvPr/>
        </p:nvCxnSpPr>
        <p:spPr bwMode="auto">
          <a:xfrm flipH="1">
            <a:off x="17367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48" name="AutoShape 188"/>
          <p:cNvCxnSpPr>
            <a:cxnSpLocks noChangeShapeType="1"/>
            <a:stCxn id="1653783" idx="2"/>
            <a:endCxn id="1653950" idx="0"/>
          </p:cNvCxnSpPr>
          <p:nvPr/>
        </p:nvCxnSpPr>
        <p:spPr bwMode="auto">
          <a:xfrm>
            <a:off x="18700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49" name="Rectangle 189"/>
          <p:cNvSpPr>
            <a:spLocks noChangeAspect="1" noChangeArrowheads="1"/>
          </p:cNvSpPr>
          <p:nvPr/>
        </p:nvSpPr>
        <p:spPr bwMode="auto">
          <a:xfrm>
            <a:off x="16843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50" name="Rectangle 190"/>
          <p:cNvSpPr>
            <a:spLocks noChangeAspect="1" noChangeArrowheads="1"/>
          </p:cNvSpPr>
          <p:nvPr/>
        </p:nvSpPr>
        <p:spPr bwMode="auto">
          <a:xfrm>
            <a:off x="19510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51" name="AutoShape 191"/>
          <p:cNvCxnSpPr>
            <a:cxnSpLocks noChangeShapeType="1"/>
            <a:stCxn id="1653786" idx="2"/>
            <a:endCxn id="1653953" idx="0"/>
          </p:cNvCxnSpPr>
          <p:nvPr/>
        </p:nvCxnSpPr>
        <p:spPr bwMode="auto">
          <a:xfrm flipH="1">
            <a:off x="22653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52" name="AutoShape 192"/>
          <p:cNvCxnSpPr>
            <a:cxnSpLocks noChangeShapeType="1"/>
            <a:stCxn id="1653786" idx="2"/>
            <a:endCxn id="1653954" idx="0"/>
          </p:cNvCxnSpPr>
          <p:nvPr/>
        </p:nvCxnSpPr>
        <p:spPr bwMode="auto">
          <a:xfrm>
            <a:off x="23987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53" name="Rectangle 193"/>
          <p:cNvSpPr>
            <a:spLocks noChangeAspect="1" noChangeArrowheads="1"/>
          </p:cNvSpPr>
          <p:nvPr/>
        </p:nvSpPr>
        <p:spPr bwMode="auto">
          <a:xfrm>
            <a:off x="22129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54" name="Rectangle 194"/>
          <p:cNvSpPr>
            <a:spLocks noChangeAspect="1" noChangeArrowheads="1"/>
          </p:cNvSpPr>
          <p:nvPr/>
        </p:nvSpPr>
        <p:spPr bwMode="auto">
          <a:xfrm>
            <a:off x="24796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55" name="AutoShape 195"/>
          <p:cNvCxnSpPr>
            <a:cxnSpLocks noChangeShapeType="1"/>
            <a:stCxn id="1653787" idx="2"/>
            <a:endCxn id="1653957" idx="0"/>
          </p:cNvCxnSpPr>
          <p:nvPr/>
        </p:nvCxnSpPr>
        <p:spPr bwMode="auto">
          <a:xfrm flipH="1">
            <a:off x="27987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56" name="AutoShape 196"/>
          <p:cNvCxnSpPr>
            <a:cxnSpLocks noChangeShapeType="1"/>
            <a:stCxn id="1653787" idx="2"/>
            <a:endCxn id="1653958" idx="0"/>
          </p:cNvCxnSpPr>
          <p:nvPr/>
        </p:nvCxnSpPr>
        <p:spPr bwMode="auto">
          <a:xfrm>
            <a:off x="29321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57" name="Rectangle 197"/>
          <p:cNvSpPr>
            <a:spLocks noChangeAspect="1" noChangeArrowheads="1"/>
          </p:cNvSpPr>
          <p:nvPr/>
        </p:nvSpPr>
        <p:spPr bwMode="auto">
          <a:xfrm>
            <a:off x="27463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58" name="Rectangle 198"/>
          <p:cNvSpPr>
            <a:spLocks noChangeAspect="1" noChangeArrowheads="1"/>
          </p:cNvSpPr>
          <p:nvPr/>
        </p:nvSpPr>
        <p:spPr bwMode="auto">
          <a:xfrm>
            <a:off x="30130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59" name="AutoShape 199"/>
          <p:cNvCxnSpPr>
            <a:cxnSpLocks noChangeShapeType="1"/>
            <a:stCxn id="1653790" idx="2"/>
            <a:endCxn id="1653961" idx="0"/>
          </p:cNvCxnSpPr>
          <p:nvPr/>
        </p:nvCxnSpPr>
        <p:spPr bwMode="auto">
          <a:xfrm flipH="1">
            <a:off x="3327400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60" name="AutoShape 200"/>
          <p:cNvCxnSpPr>
            <a:cxnSpLocks noChangeShapeType="1"/>
            <a:stCxn id="1653790" idx="2"/>
            <a:endCxn id="1653962" idx="0"/>
          </p:cNvCxnSpPr>
          <p:nvPr/>
        </p:nvCxnSpPr>
        <p:spPr bwMode="auto">
          <a:xfrm>
            <a:off x="3460750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61" name="Rectangle 201"/>
          <p:cNvSpPr>
            <a:spLocks noChangeAspect="1" noChangeArrowheads="1"/>
          </p:cNvSpPr>
          <p:nvPr/>
        </p:nvSpPr>
        <p:spPr bwMode="auto">
          <a:xfrm>
            <a:off x="3275013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62" name="Rectangle 202"/>
          <p:cNvSpPr>
            <a:spLocks noChangeAspect="1" noChangeArrowheads="1"/>
          </p:cNvSpPr>
          <p:nvPr/>
        </p:nvSpPr>
        <p:spPr bwMode="auto">
          <a:xfrm>
            <a:off x="3541713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63" name="AutoShape 203"/>
          <p:cNvCxnSpPr>
            <a:cxnSpLocks noChangeShapeType="1"/>
            <a:stCxn id="1653791" idx="2"/>
            <a:endCxn id="1653965" idx="0"/>
          </p:cNvCxnSpPr>
          <p:nvPr/>
        </p:nvCxnSpPr>
        <p:spPr bwMode="auto">
          <a:xfrm flipH="1">
            <a:off x="38465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64" name="AutoShape 204"/>
          <p:cNvCxnSpPr>
            <a:cxnSpLocks noChangeShapeType="1"/>
            <a:stCxn id="1653791" idx="2"/>
            <a:endCxn id="1653966" idx="0"/>
          </p:cNvCxnSpPr>
          <p:nvPr/>
        </p:nvCxnSpPr>
        <p:spPr bwMode="auto">
          <a:xfrm>
            <a:off x="39798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65" name="Rectangle 205"/>
          <p:cNvSpPr>
            <a:spLocks noChangeAspect="1" noChangeArrowheads="1"/>
          </p:cNvSpPr>
          <p:nvPr/>
        </p:nvSpPr>
        <p:spPr bwMode="auto">
          <a:xfrm>
            <a:off x="37941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66" name="Rectangle 206"/>
          <p:cNvSpPr>
            <a:spLocks noChangeAspect="1" noChangeArrowheads="1"/>
          </p:cNvSpPr>
          <p:nvPr/>
        </p:nvSpPr>
        <p:spPr bwMode="auto">
          <a:xfrm>
            <a:off x="40608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67" name="AutoShape 207"/>
          <p:cNvCxnSpPr>
            <a:cxnSpLocks noChangeShapeType="1"/>
            <a:stCxn id="1653794" idx="2"/>
            <a:endCxn id="1653969" idx="0"/>
          </p:cNvCxnSpPr>
          <p:nvPr/>
        </p:nvCxnSpPr>
        <p:spPr bwMode="auto">
          <a:xfrm flipH="1">
            <a:off x="4375150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68" name="AutoShape 208"/>
          <p:cNvCxnSpPr>
            <a:cxnSpLocks noChangeShapeType="1"/>
            <a:stCxn id="1653794" idx="2"/>
            <a:endCxn id="1653970" idx="0"/>
          </p:cNvCxnSpPr>
          <p:nvPr/>
        </p:nvCxnSpPr>
        <p:spPr bwMode="auto">
          <a:xfrm>
            <a:off x="4508500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69" name="Rectangle 209"/>
          <p:cNvSpPr>
            <a:spLocks noChangeAspect="1" noChangeArrowheads="1"/>
          </p:cNvSpPr>
          <p:nvPr/>
        </p:nvSpPr>
        <p:spPr bwMode="auto">
          <a:xfrm>
            <a:off x="4322763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70" name="Rectangle 210"/>
          <p:cNvSpPr>
            <a:spLocks noChangeAspect="1" noChangeArrowheads="1"/>
          </p:cNvSpPr>
          <p:nvPr/>
        </p:nvSpPr>
        <p:spPr bwMode="auto">
          <a:xfrm>
            <a:off x="4589463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71" name="AutoShape 211"/>
          <p:cNvCxnSpPr>
            <a:cxnSpLocks noChangeShapeType="1"/>
            <a:stCxn id="1653795" idx="2"/>
            <a:endCxn id="1653973" idx="0"/>
          </p:cNvCxnSpPr>
          <p:nvPr/>
        </p:nvCxnSpPr>
        <p:spPr bwMode="auto">
          <a:xfrm flipH="1">
            <a:off x="4941888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72" name="AutoShape 212"/>
          <p:cNvCxnSpPr>
            <a:cxnSpLocks noChangeShapeType="1"/>
            <a:stCxn id="1653795" idx="2"/>
            <a:endCxn id="1653974" idx="0"/>
          </p:cNvCxnSpPr>
          <p:nvPr/>
        </p:nvCxnSpPr>
        <p:spPr bwMode="auto">
          <a:xfrm>
            <a:off x="5075238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73" name="Rectangle 213"/>
          <p:cNvSpPr>
            <a:spLocks noChangeAspect="1" noChangeArrowheads="1"/>
          </p:cNvSpPr>
          <p:nvPr/>
        </p:nvSpPr>
        <p:spPr bwMode="auto">
          <a:xfrm>
            <a:off x="4889500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74" name="Rectangle 214"/>
          <p:cNvSpPr>
            <a:spLocks noChangeAspect="1" noChangeArrowheads="1"/>
          </p:cNvSpPr>
          <p:nvPr/>
        </p:nvSpPr>
        <p:spPr bwMode="auto">
          <a:xfrm>
            <a:off x="5156200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75" name="AutoShape 215"/>
          <p:cNvCxnSpPr>
            <a:cxnSpLocks noChangeShapeType="1"/>
            <a:stCxn id="1653798" idx="2"/>
            <a:endCxn id="1653977" idx="0"/>
          </p:cNvCxnSpPr>
          <p:nvPr/>
        </p:nvCxnSpPr>
        <p:spPr bwMode="auto">
          <a:xfrm flipH="1">
            <a:off x="54705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76" name="AutoShape 216"/>
          <p:cNvCxnSpPr>
            <a:cxnSpLocks noChangeShapeType="1"/>
            <a:stCxn id="1653798" idx="2"/>
            <a:endCxn id="1653978" idx="0"/>
          </p:cNvCxnSpPr>
          <p:nvPr/>
        </p:nvCxnSpPr>
        <p:spPr bwMode="auto">
          <a:xfrm>
            <a:off x="56038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77" name="Rectangle 217"/>
          <p:cNvSpPr>
            <a:spLocks noChangeAspect="1" noChangeArrowheads="1"/>
          </p:cNvSpPr>
          <p:nvPr/>
        </p:nvSpPr>
        <p:spPr bwMode="auto">
          <a:xfrm>
            <a:off x="54181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78" name="Rectangle 218"/>
          <p:cNvSpPr>
            <a:spLocks noChangeAspect="1" noChangeArrowheads="1"/>
          </p:cNvSpPr>
          <p:nvPr/>
        </p:nvSpPr>
        <p:spPr bwMode="auto">
          <a:xfrm>
            <a:off x="56848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79" name="AutoShape 219"/>
          <p:cNvCxnSpPr>
            <a:cxnSpLocks noChangeShapeType="1"/>
            <a:stCxn id="1653799" idx="2"/>
            <a:endCxn id="1653981" idx="0"/>
          </p:cNvCxnSpPr>
          <p:nvPr/>
        </p:nvCxnSpPr>
        <p:spPr bwMode="auto">
          <a:xfrm flipH="1">
            <a:off x="5989638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80" name="AutoShape 220"/>
          <p:cNvCxnSpPr>
            <a:cxnSpLocks noChangeShapeType="1"/>
            <a:stCxn id="1653799" idx="2"/>
            <a:endCxn id="1653982" idx="0"/>
          </p:cNvCxnSpPr>
          <p:nvPr/>
        </p:nvCxnSpPr>
        <p:spPr bwMode="auto">
          <a:xfrm>
            <a:off x="6122988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81" name="Rectangle 221"/>
          <p:cNvSpPr>
            <a:spLocks noChangeAspect="1" noChangeArrowheads="1"/>
          </p:cNvSpPr>
          <p:nvPr/>
        </p:nvSpPr>
        <p:spPr bwMode="auto">
          <a:xfrm>
            <a:off x="5937250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82" name="Rectangle 222"/>
          <p:cNvSpPr>
            <a:spLocks noChangeAspect="1" noChangeArrowheads="1"/>
          </p:cNvSpPr>
          <p:nvPr/>
        </p:nvSpPr>
        <p:spPr bwMode="auto">
          <a:xfrm>
            <a:off x="6203950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83" name="AutoShape 223"/>
          <p:cNvCxnSpPr>
            <a:cxnSpLocks noChangeShapeType="1"/>
            <a:stCxn id="1653802" idx="2"/>
            <a:endCxn id="1653985" idx="0"/>
          </p:cNvCxnSpPr>
          <p:nvPr/>
        </p:nvCxnSpPr>
        <p:spPr bwMode="auto">
          <a:xfrm flipH="1">
            <a:off x="65182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84" name="AutoShape 224"/>
          <p:cNvCxnSpPr>
            <a:cxnSpLocks noChangeShapeType="1"/>
            <a:stCxn id="1653802" idx="2"/>
            <a:endCxn id="1653986" idx="0"/>
          </p:cNvCxnSpPr>
          <p:nvPr/>
        </p:nvCxnSpPr>
        <p:spPr bwMode="auto">
          <a:xfrm>
            <a:off x="66516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85" name="Rectangle 225"/>
          <p:cNvSpPr>
            <a:spLocks noChangeAspect="1" noChangeArrowheads="1"/>
          </p:cNvSpPr>
          <p:nvPr/>
        </p:nvSpPr>
        <p:spPr bwMode="auto">
          <a:xfrm>
            <a:off x="64658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86" name="Rectangle 226"/>
          <p:cNvSpPr>
            <a:spLocks noChangeAspect="1" noChangeArrowheads="1"/>
          </p:cNvSpPr>
          <p:nvPr/>
        </p:nvSpPr>
        <p:spPr bwMode="auto">
          <a:xfrm>
            <a:off x="67325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87" name="AutoShape 227"/>
          <p:cNvCxnSpPr>
            <a:cxnSpLocks noChangeShapeType="1"/>
            <a:stCxn id="1653803" idx="2"/>
            <a:endCxn id="1653989" idx="0"/>
          </p:cNvCxnSpPr>
          <p:nvPr/>
        </p:nvCxnSpPr>
        <p:spPr bwMode="auto">
          <a:xfrm flipH="1">
            <a:off x="70516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88" name="AutoShape 228"/>
          <p:cNvCxnSpPr>
            <a:cxnSpLocks noChangeShapeType="1"/>
            <a:stCxn id="1653803" idx="2"/>
            <a:endCxn id="1653990" idx="0"/>
          </p:cNvCxnSpPr>
          <p:nvPr/>
        </p:nvCxnSpPr>
        <p:spPr bwMode="auto">
          <a:xfrm>
            <a:off x="71850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89" name="Rectangle 229"/>
          <p:cNvSpPr>
            <a:spLocks noChangeAspect="1" noChangeArrowheads="1"/>
          </p:cNvSpPr>
          <p:nvPr/>
        </p:nvSpPr>
        <p:spPr bwMode="auto">
          <a:xfrm>
            <a:off x="69992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90" name="Rectangle 230"/>
          <p:cNvSpPr>
            <a:spLocks noChangeAspect="1" noChangeArrowheads="1"/>
          </p:cNvSpPr>
          <p:nvPr/>
        </p:nvSpPr>
        <p:spPr bwMode="auto">
          <a:xfrm>
            <a:off x="726598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91" name="AutoShape 231"/>
          <p:cNvCxnSpPr>
            <a:cxnSpLocks noChangeShapeType="1"/>
            <a:stCxn id="1653806" idx="2"/>
            <a:endCxn id="1653993" idx="0"/>
          </p:cNvCxnSpPr>
          <p:nvPr/>
        </p:nvCxnSpPr>
        <p:spPr bwMode="auto">
          <a:xfrm flipH="1">
            <a:off x="75803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92" name="AutoShape 232"/>
          <p:cNvCxnSpPr>
            <a:cxnSpLocks noChangeShapeType="1"/>
            <a:stCxn id="1653806" idx="2"/>
            <a:endCxn id="1653994" idx="0"/>
          </p:cNvCxnSpPr>
          <p:nvPr/>
        </p:nvCxnSpPr>
        <p:spPr bwMode="auto">
          <a:xfrm>
            <a:off x="77136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93" name="Rectangle 233"/>
          <p:cNvSpPr>
            <a:spLocks noChangeAspect="1" noChangeArrowheads="1"/>
          </p:cNvSpPr>
          <p:nvPr/>
        </p:nvSpPr>
        <p:spPr bwMode="auto">
          <a:xfrm>
            <a:off x="75279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94" name="Rectangle 234"/>
          <p:cNvSpPr>
            <a:spLocks noChangeAspect="1" noChangeArrowheads="1"/>
          </p:cNvSpPr>
          <p:nvPr/>
        </p:nvSpPr>
        <p:spPr bwMode="auto">
          <a:xfrm>
            <a:off x="779462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95" name="AutoShape 235"/>
          <p:cNvCxnSpPr>
            <a:cxnSpLocks noChangeShapeType="1"/>
            <a:stCxn id="1653807" idx="2"/>
            <a:endCxn id="1653997" idx="0"/>
          </p:cNvCxnSpPr>
          <p:nvPr/>
        </p:nvCxnSpPr>
        <p:spPr bwMode="auto">
          <a:xfrm flipH="1">
            <a:off x="809942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3996" name="AutoShape 236"/>
          <p:cNvCxnSpPr>
            <a:cxnSpLocks noChangeShapeType="1"/>
            <a:stCxn id="1653807" idx="2"/>
            <a:endCxn id="1653998" idx="0"/>
          </p:cNvCxnSpPr>
          <p:nvPr/>
        </p:nvCxnSpPr>
        <p:spPr bwMode="auto">
          <a:xfrm>
            <a:off x="8232775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3997" name="Rectangle 237"/>
          <p:cNvSpPr>
            <a:spLocks noChangeAspect="1" noChangeArrowheads="1"/>
          </p:cNvSpPr>
          <p:nvPr/>
        </p:nvSpPr>
        <p:spPr bwMode="auto">
          <a:xfrm>
            <a:off x="80470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3998" name="Rectangle 238"/>
          <p:cNvSpPr>
            <a:spLocks noChangeAspect="1" noChangeArrowheads="1"/>
          </p:cNvSpPr>
          <p:nvPr/>
        </p:nvSpPr>
        <p:spPr bwMode="auto">
          <a:xfrm>
            <a:off x="8313738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3999" name="AutoShape 239"/>
          <p:cNvCxnSpPr>
            <a:cxnSpLocks noChangeShapeType="1"/>
            <a:stCxn id="1653810" idx="2"/>
            <a:endCxn id="1654001" idx="0"/>
          </p:cNvCxnSpPr>
          <p:nvPr/>
        </p:nvCxnSpPr>
        <p:spPr bwMode="auto">
          <a:xfrm flipH="1">
            <a:off x="862806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4000" name="AutoShape 240"/>
          <p:cNvCxnSpPr>
            <a:cxnSpLocks noChangeShapeType="1"/>
            <a:stCxn id="1653810" idx="2"/>
            <a:endCxn id="1654002" idx="0"/>
          </p:cNvCxnSpPr>
          <p:nvPr/>
        </p:nvCxnSpPr>
        <p:spPr bwMode="auto">
          <a:xfrm>
            <a:off x="8761413" y="5262563"/>
            <a:ext cx="13335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4001" name="Rectangle 241"/>
          <p:cNvSpPr>
            <a:spLocks noChangeAspect="1" noChangeArrowheads="1"/>
          </p:cNvSpPr>
          <p:nvPr/>
        </p:nvSpPr>
        <p:spPr bwMode="auto">
          <a:xfrm>
            <a:off x="85756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4002" name="Rectangle 242"/>
          <p:cNvSpPr>
            <a:spLocks noChangeAspect="1" noChangeArrowheads="1"/>
          </p:cNvSpPr>
          <p:nvPr/>
        </p:nvSpPr>
        <p:spPr bwMode="auto">
          <a:xfrm>
            <a:off x="8842375" y="5511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4003" name="Rectangle 243"/>
          <p:cNvSpPr>
            <a:spLocks noChangeAspect="1" noChangeArrowheads="1"/>
          </p:cNvSpPr>
          <p:nvPr/>
        </p:nvSpPr>
        <p:spPr bwMode="auto">
          <a:xfrm>
            <a:off x="1557338" y="4368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4004" name="AutoShape 244"/>
          <p:cNvCxnSpPr>
            <a:cxnSpLocks noChangeShapeType="1"/>
            <a:stCxn id="1654018" idx="2"/>
            <a:endCxn id="1654003" idx="0"/>
          </p:cNvCxnSpPr>
          <p:nvPr/>
        </p:nvCxnSpPr>
        <p:spPr bwMode="auto">
          <a:xfrm flipH="1">
            <a:off x="1609725" y="4119563"/>
            <a:ext cx="10541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4005" name="Rectangle 245"/>
          <p:cNvSpPr>
            <a:spLocks noChangeAspect="1" noChangeArrowheads="1"/>
          </p:cNvSpPr>
          <p:nvPr/>
        </p:nvSpPr>
        <p:spPr bwMode="auto">
          <a:xfrm>
            <a:off x="3667125" y="4368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4006" name="AutoShape 246"/>
          <p:cNvCxnSpPr>
            <a:cxnSpLocks noChangeShapeType="1"/>
            <a:stCxn id="1654005" idx="0"/>
            <a:endCxn id="1654018" idx="2"/>
          </p:cNvCxnSpPr>
          <p:nvPr/>
        </p:nvCxnSpPr>
        <p:spPr bwMode="auto">
          <a:xfrm flipH="1" flipV="1">
            <a:off x="2663825" y="4119563"/>
            <a:ext cx="1055688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4007" name="Rectangle 247"/>
          <p:cNvSpPr>
            <a:spLocks noChangeAspect="1" noChangeArrowheads="1"/>
          </p:cNvSpPr>
          <p:nvPr/>
        </p:nvSpPr>
        <p:spPr bwMode="auto">
          <a:xfrm>
            <a:off x="5810250" y="4368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654008" name="AutoShape 248"/>
          <p:cNvCxnSpPr>
            <a:cxnSpLocks noChangeShapeType="1"/>
            <a:stCxn id="1654019" idx="2"/>
            <a:endCxn id="1654007" idx="0"/>
          </p:cNvCxnSpPr>
          <p:nvPr/>
        </p:nvCxnSpPr>
        <p:spPr bwMode="auto">
          <a:xfrm flipH="1">
            <a:off x="5862638" y="4119563"/>
            <a:ext cx="1054100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4009" name="Rectangle 249"/>
          <p:cNvSpPr>
            <a:spLocks noChangeAspect="1" noChangeArrowheads="1"/>
          </p:cNvSpPr>
          <p:nvPr/>
        </p:nvSpPr>
        <p:spPr bwMode="auto">
          <a:xfrm>
            <a:off x="7920038" y="4368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654010" name="AutoShape 250"/>
          <p:cNvCxnSpPr>
            <a:cxnSpLocks noChangeShapeType="1"/>
            <a:stCxn id="1654009" idx="0"/>
            <a:endCxn id="1654019" idx="2"/>
          </p:cNvCxnSpPr>
          <p:nvPr/>
        </p:nvCxnSpPr>
        <p:spPr bwMode="auto">
          <a:xfrm flipH="1" flipV="1">
            <a:off x="6916738" y="4119563"/>
            <a:ext cx="1055687" cy="249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251"/>
          <p:cNvGrpSpPr>
            <a:grpSpLocks/>
          </p:cNvGrpSpPr>
          <p:nvPr/>
        </p:nvGrpSpPr>
        <p:grpSpPr bwMode="auto">
          <a:xfrm>
            <a:off x="173038" y="3916363"/>
            <a:ext cx="293687" cy="2179637"/>
            <a:chOff x="109" y="2343"/>
            <a:chExt cx="185" cy="1373"/>
          </a:xfrm>
        </p:grpSpPr>
        <p:sp>
          <p:nvSpPr>
            <p:cNvPr id="1654012" name="Text Box 252"/>
            <p:cNvSpPr txBox="1">
              <a:spLocks noChangeArrowheads="1"/>
            </p:cNvSpPr>
            <p:nvPr/>
          </p:nvSpPr>
          <p:spPr bwMode="auto">
            <a:xfrm>
              <a:off x="111" y="2823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654013" name="Text Box 253"/>
            <p:cNvSpPr txBox="1">
              <a:spLocks noChangeArrowheads="1"/>
            </p:cNvSpPr>
            <p:nvPr/>
          </p:nvSpPr>
          <p:spPr bwMode="auto">
            <a:xfrm>
              <a:off x="109" y="306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54014" name="Text Box 254"/>
            <p:cNvSpPr txBox="1">
              <a:spLocks noChangeArrowheads="1"/>
            </p:cNvSpPr>
            <p:nvPr/>
          </p:nvSpPr>
          <p:spPr bwMode="auto">
            <a:xfrm>
              <a:off x="114" y="3543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4015" name="Text Box 255"/>
            <p:cNvSpPr txBox="1">
              <a:spLocks noChangeArrowheads="1"/>
            </p:cNvSpPr>
            <p:nvPr/>
          </p:nvSpPr>
          <p:spPr bwMode="auto">
            <a:xfrm>
              <a:off x="109" y="330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54016" name="Text Box 256"/>
            <p:cNvSpPr txBox="1">
              <a:spLocks noChangeArrowheads="1"/>
            </p:cNvSpPr>
            <p:nvPr/>
          </p:nvSpPr>
          <p:spPr bwMode="auto">
            <a:xfrm>
              <a:off x="109" y="258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54017" name="Text Box 257"/>
            <p:cNvSpPr txBox="1">
              <a:spLocks noChangeArrowheads="1"/>
            </p:cNvSpPr>
            <p:nvPr/>
          </p:nvSpPr>
          <p:spPr bwMode="auto">
            <a:xfrm>
              <a:off x="109" y="234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sp>
        <p:nvSpPr>
          <p:cNvPr id="1654018" name="Rectangle 258"/>
          <p:cNvSpPr>
            <a:spLocks noChangeAspect="1" noChangeArrowheads="1"/>
          </p:cNvSpPr>
          <p:nvPr/>
        </p:nvSpPr>
        <p:spPr bwMode="auto">
          <a:xfrm>
            <a:off x="2611438" y="3987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654019" name="Rectangle 259"/>
          <p:cNvSpPr>
            <a:spLocks noChangeAspect="1" noChangeArrowheads="1"/>
          </p:cNvSpPr>
          <p:nvPr/>
        </p:nvSpPr>
        <p:spPr bwMode="auto">
          <a:xfrm>
            <a:off x="6864350" y="3987800"/>
            <a:ext cx="104775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54020" name="Oval 260"/>
          <p:cNvSpPr>
            <a:spLocks noChangeArrowheads="1"/>
          </p:cNvSpPr>
          <p:nvPr/>
        </p:nvSpPr>
        <p:spPr bwMode="auto">
          <a:xfrm>
            <a:off x="4767263" y="3732213"/>
            <a:ext cx="46037" cy="460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54021" name="AutoShape 261"/>
          <p:cNvCxnSpPr>
            <a:cxnSpLocks noChangeShapeType="1"/>
            <a:stCxn id="1654020" idx="4"/>
            <a:endCxn id="1654018" idx="0"/>
          </p:cNvCxnSpPr>
          <p:nvPr/>
        </p:nvCxnSpPr>
        <p:spPr bwMode="auto">
          <a:xfrm flipH="1">
            <a:off x="2663825" y="3778250"/>
            <a:ext cx="2127250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4022" name="AutoShape 262"/>
          <p:cNvCxnSpPr>
            <a:cxnSpLocks noChangeShapeType="1"/>
            <a:stCxn id="1654019" idx="0"/>
            <a:endCxn id="1654020" idx="4"/>
          </p:cNvCxnSpPr>
          <p:nvPr/>
        </p:nvCxnSpPr>
        <p:spPr bwMode="auto">
          <a:xfrm flipH="1" flipV="1">
            <a:off x="4791075" y="3778250"/>
            <a:ext cx="2125663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4023" name="Text Box 263"/>
          <p:cNvSpPr txBox="1">
            <a:spLocks noChangeArrowheads="1"/>
          </p:cNvSpPr>
          <p:nvPr/>
        </p:nvSpPr>
        <p:spPr bwMode="auto">
          <a:xfrm>
            <a:off x="5486400" y="2057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effectLst>
                  <a:outerShdw blurRad="38100" dist="38100" dir="2700000" algn="tl">
                    <a:srgbClr val="DDDDDD"/>
                  </a:outerShdw>
                </a:effectLst>
                <a:latin typeface="Garamond" charset="0"/>
              </a:rPr>
              <a:t>Ordering: A B E C D F</a:t>
            </a:r>
          </a:p>
        </p:txBody>
      </p:sp>
      <p:grpSp>
        <p:nvGrpSpPr>
          <p:cNvPr id="3" name="Group 264"/>
          <p:cNvGrpSpPr>
            <a:grpSpLocks/>
          </p:cNvGrpSpPr>
          <p:nvPr/>
        </p:nvGrpSpPr>
        <p:grpSpPr bwMode="auto">
          <a:xfrm>
            <a:off x="3124200" y="1511300"/>
            <a:ext cx="1885950" cy="1689100"/>
            <a:chOff x="1020" y="931"/>
            <a:chExt cx="1188" cy="1064"/>
          </a:xfrm>
        </p:grpSpPr>
        <p:sp>
          <p:nvSpPr>
            <p:cNvPr id="1654025" name="Oval 265"/>
            <p:cNvSpPr>
              <a:spLocks noChangeAspect="1" noChangeArrowheads="1"/>
            </p:cNvSpPr>
            <p:nvPr/>
          </p:nvSpPr>
          <p:spPr bwMode="auto">
            <a:xfrm>
              <a:off x="1366" y="931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54026" name="Oval 266"/>
            <p:cNvSpPr>
              <a:spLocks noChangeAspect="1" noChangeArrowheads="1"/>
            </p:cNvSpPr>
            <p:nvPr/>
          </p:nvSpPr>
          <p:spPr bwMode="auto">
            <a:xfrm>
              <a:off x="1366" y="1795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54027" name="Oval 267"/>
            <p:cNvSpPr>
              <a:spLocks noChangeAspect="1" noChangeArrowheads="1"/>
            </p:cNvSpPr>
            <p:nvPr/>
          </p:nvSpPr>
          <p:spPr bwMode="auto">
            <a:xfrm>
              <a:off x="1020" y="1363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54028" name="Oval 268"/>
            <p:cNvSpPr>
              <a:spLocks noChangeAspect="1" noChangeArrowheads="1"/>
            </p:cNvSpPr>
            <p:nvPr/>
          </p:nvSpPr>
          <p:spPr bwMode="auto">
            <a:xfrm>
              <a:off x="1602" y="1363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54029" name="AutoShape 269"/>
            <p:cNvCxnSpPr>
              <a:cxnSpLocks noChangeAspect="1" noChangeShapeType="1"/>
              <a:stCxn id="1654025" idx="3"/>
              <a:endCxn id="1654027" idx="0"/>
            </p:cNvCxnSpPr>
            <p:nvPr/>
          </p:nvCxnSpPr>
          <p:spPr bwMode="auto">
            <a:xfrm flipH="1">
              <a:off x="1120" y="1102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0" name="AutoShape 270"/>
            <p:cNvCxnSpPr>
              <a:cxnSpLocks noChangeAspect="1" noChangeShapeType="1"/>
              <a:stCxn id="1654025" idx="5"/>
              <a:endCxn id="1654028" idx="0"/>
            </p:cNvCxnSpPr>
            <p:nvPr/>
          </p:nvCxnSpPr>
          <p:spPr bwMode="auto">
            <a:xfrm>
              <a:off x="1537" y="1102"/>
              <a:ext cx="16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1" name="AutoShape 271"/>
            <p:cNvCxnSpPr>
              <a:cxnSpLocks noChangeAspect="1" noChangeShapeType="1"/>
              <a:stCxn id="1654027" idx="5"/>
              <a:endCxn id="1654026" idx="0"/>
            </p:cNvCxnSpPr>
            <p:nvPr/>
          </p:nvCxnSpPr>
          <p:spPr bwMode="auto">
            <a:xfrm>
              <a:off x="1191" y="1534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4032" name="Oval 272"/>
            <p:cNvSpPr>
              <a:spLocks noChangeAspect="1" noChangeArrowheads="1"/>
            </p:cNvSpPr>
            <p:nvPr/>
          </p:nvSpPr>
          <p:spPr bwMode="auto">
            <a:xfrm>
              <a:off x="1020" y="1795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4033" name="AutoShape 273"/>
            <p:cNvCxnSpPr>
              <a:cxnSpLocks noChangeAspect="1" noChangeShapeType="1"/>
              <a:stCxn id="1654028" idx="4"/>
              <a:endCxn id="1654026" idx="0"/>
            </p:cNvCxnSpPr>
            <p:nvPr/>
          </p:nvCxnSpPr>
          <p:spPr bwMode="auto">
            <a:xfrm flipH="1">
              <a:off x="1466" y="1563"/>
              <a:ext cx="236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4034" name="Oval 274"/>
            <p:cNvSpPr>
              <a:spLocks noChangeAspect="1" noChangeArrowheads="1"/>
            </p:cNvSpPr>
            <p:nvPr/>
          </p:nvSpPr>
          <p:spPr bwMode="auto">
            <a:xfrm>
              <a:off x="2008" y="1171"/>
              <a:ext cx="200" cy="20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solidFill>
                    <a:schemeClr val="bg2"/>
                  </a:solidFill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54035" name="AutoShape 275"/>
            <p:cNvCxnSpPr>
              <a:cxnSpLocks noChangeAspect="1" noChangeShapeType="1"/>
              <a:stCxn id="1654034" idx="1"/>
              <a:endCxn id="1654025" idx="6"/>
            </p:cNvCxnSpPr>
            <p:nvPr/>
          </p:nvCxnSpPr>
          <p:spPr bwMode="auto">
            <a:xfrm flipH="1" flipV="1">
              <a:off x="1566" y="1031"/>
              <a:ext cx="471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6" name="AutoShape 276"/>
            <p:cNvCxnSpPr>
              <a:cxnSpLocks noChangeShapeType="1"/>
              <a:stCxn id="1654025" idx="4"/>
              <a:endCxn id="1654032" idx="0"/>
            </p:cNvCxnSpPr>
            <p:nvPr/>
          </p:nvCxnSpPr>
          <p:spPr bwMode="auto">
            <a:xfrm flipH="1">
              <a:off x="1120" y="1131"/>
              <a:ext cx="346" cy="6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7" name="AutoShape 277"/>
            <p:cNvCxnSpPr>
              <a:cxnSpLocks noChangeShapeType="1"/>
              <a:stCxn id="1654034" idx="3"/>
              <a:endCxn id="1654028" idx="7"/>
            </p:cNvCxnSpPr>
            <p:nvPr/>
          </p:nvCxnSpPr>
          <p:spPr bwMode="auto">
            <a:xfrm flipH="1">
              <a:off x="1773" y="1342"/>
              <a:ext cx="264" cy="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8" name="AutoShape 278"/>
            <p:cNvCxnSpPr>
              <a:cxnSpLocks noChangeShapeType="1"/>
              <a:stCxn id="1654027" idx="6"/>
              <a:endCxn id="1654028" idx="2"/>
            </p:cNvCxnSpPr>
            <p:nvPr/>
          </p:nvCxnSpPr>
          <p:spPr bwMode="auto">
            <a:xfrm>
              <a:off x="1220" y="1463"/>
              <a:ext cx="3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4039" name="AutoShape 279"/>
            <p:cNvCxnSpPr>
              <a:cxnSpLocks noChangeShapeType="1"/>
              <a:stCxn id="1654027" idx="4"/>
              <a:endCxn id="1654032" idx="0"/>
            </p:cNvCxnSpPr>
            <p:nvPr/>
          </p:nvCxnSpPr>
          <p:spPr bwMode="auto">
            <a:xfrm>
              <a:off x="1120" y="1563"/>
              <a:ext cx="0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1143000"/>
          </a:xfrm>
        </p:spPr>
        <p:txBody>
          <a:bodyPr/>
          <a:lstStyle/>
          <a:p>
            <a:r>
              <a:rPr lang="en-US" b="1"/>
              <a:t>AND/OR Search Space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16558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5888" y="3733800"/>
            <a:ext cx="4445000" cy="244475"/>
            <a:chOff x="73" y="2352"/>
            <a:chExt cx="2800" cy="154"/>
          </a:xfrm>
        </p:grpSpPr>
        <p:sp>
          <p:nvSpPr>
            <p:cNvPr id="1655814" name="Oval 6"/>
            <p:cNvSpPr>
              <a:spLocks noChangeAspect="1" noChangeArrowheads="1"/>
            </p:cNvSpPr>
            <p:nvPr/>
          </p:nvSpPr>
          <p:spPr bwMode="auto">
            <a:xfrm>
              <a:off x="2743" y="237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55815" name="Text Box 7"/>
            <p:cNvSpPr txBox="1">
              <a:spLocks noChangeArrowheads="1"/>
            </p:cNvSpPr>
            <p:nvPr/>
          </p:nvSpPr>
          <p:spPr bwMode="auto">
            <a:xfrm>
              <a:off x="73" y="2352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4775" y="3946525"/>
            <a:ext cx="6500813" cy="412750"/>
            <a:chOff x="66" y="2486"/>
            <a:chExt cx="4095" cy="260"/>
          </a:xfrm>
        </p:grpSpPr>
        <p:sp>
          <p:nvSpPr>
            <p:cNvPr id="1655817" name="Rectangle 9"/>
            <p:cNvSpPr>
              <a:spLocks noChangeAspect="1" noChangeArrowheads="1"/>
            </p:cNvSpPr>
            <p:nvPr/>
          </p:nvSpPr>
          <p:spPr bwMode="auto">
            <a:xfrm>
              <a:off x="1455" y="262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818" name="AutoShape 10"/>
            <p:cNvCxnSpPr>
              <a:cxnSpLocks noChangeShapeType="1"/>
              <a:stCxn id="1655814" idx="4"/>
              <a:endCxn id="1655817" idx="0"/>
            </p:cNvCxnSpPr>
            <p:nvPr/>
          </p:nvCxnSpPr>
          <p:spPr bwMode="auto">
            <a:xfrm flipH="1">
              <a:off x="1488" y="2486"/>
              <a:ext cx="132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19" name="AutoShape 11"/>
            <p:cNvCxnSpPr>
              <a:cxnSpLocks noChangeShapeType="1"/>
              <a:stCxn id="1655814" idx="4"/>
              <a:endCxn id="1655821" idx="0"/>
            </p:cNvCxnSpPr>
            <p:nvPr/>
          </p:nvCxnSpPr>
          <p:spPr bwMode="auto">
            <a:xfrm>
              <a:off x="2808" y="2486"/>
              <a:ext cx="132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20" name="Text Box 12"/>
            <p:cNvSpPr txBox="1">
              <a:spLocks noChangeArrowheads="1"/>
            </p:cNvSpPr>
            <p:nvPr/>
          </p:nvSpPr>
          <p:spPr bwMode="auto">
            <a:xfrm>
              <a:off x="66" y="2592"/>
              <a:ext cx="2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55821" name="Rectangle 13"/>
            <p:cNvSpPr>
              <a:spLocks noChangeAspect="1" noChangeArrowheads="1"/>
            </p:cNvSpPr>
            <p:nvPr/>
          </p:nvSpPr>
          <p:spPr bwMode="auto">
            <a:xfrm>
              <a:off x="4095" y="262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15888" y="4302125"/>
            <a:ext cx="6540500" cy="438150"/>
            <a:chOff x="73" y="2710"/>
            <a:chExt cx="4120" cy="276"/>
          </a:xfrm>
        </p:grpSpPr>
        <p:sp>
          <p:nvSpPr>
            <p:cNvPr id="1655823" name="Oval 15"/>
            <p:cNvSpPr>
              <a:spLocks noChangeAspect="1" noChangeArrowheads="1"/>
            </p:cNvSpPr>
            <p:nvPr/>
          </p:nvSpPr>
          <p:spPr bwMode="auto">
            <a:xfrm>
              <a:off x="1423" y="285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55824" name="AutoShape 16"/>
            <p:cNvCxnSpPr>
              <a:cxnSpLocks noChangeShapeType="1"/>
              <a:stCxn id="1655817" idx="2"/>
              <a:endCxn id="1655823" idx="0"/>
            </p:cNvCxnSpPr>
            <p:nvPr/>
          </p:nvCxnSpPr>
          <p:spPr bwMode="auto">
            <a:xfrm>
              <a:off x="1488" y="2710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25" name="Text Box 17"/>
            <p:cNvSpPr txBox="1">
              <a:spLocks noChangeArrowheads="1"/>
            </p:cNvSpPr>
            <p:nvPr/>
          </p:nvSpPr>
          <p:spPr bwMode="auto">
            <a:xfrm>
              <a:off x="73" y="2832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55826" name="Oval 18"/>
            <p:cNvSpPr>
              <a:spLocks noChangeAspect="1" noChangeArrowheads="1"/>
            </p:cNvSpPr>
            <p:nvPr/>
          </p:nvSpPr>
          <p:spPr bwMode="auto">
            <a:xfrm>
              <a:off x="4063" y="285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cxnSp>
          <p:nvCxnSpPr>
            <p:cNvPr id="1655827" name="AutoShape 19"/>
            <p:cNvCxnSpPr>
              <a:cxnSpLocks noChangeShapeType="1"/>
              <a:stCxn id="1655821" idx="2"/>
              <a:endCxn id="1655826" idx="0"/>
            </p:cNvCxnSpPr>
            <p:nvPr/>
          </p:nvCxnSpPr>
          <p:spPr bwMode="auto">
            <a:xfrm>
              <a:off x="4128" y="2710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04775" y="4708525"/>
            <a:ext cx="7532688" cy="412750"/>
            <a:chOff x="66" y="2966"/>
            <a:chExt cx="4745" cy="260"/>
          </a:xfrm>
        </p:grpSpPr>
        <p:sp>
          <p:nvSpPr>
            <p:cNvPr id="1655829" name="Rectangle 21"/>
            <p:cNvSpPr>
              <a:spLocks noChangeAspect="1" noChangeArrowheads="1"/>
            </p:cNvSpPr>
            <p:nvPr/>
          </p:nvSpPr>
          <p:spPr bwMode="auto">
            <a:xfrm>
              <a:off x="806" y="310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830" name="AutoShape 22"/>
            <p:cNvCxnSpPr>
              <a:cxnSpLocks noChangeShapeType="1"/>
              <a:stCxn id="1655823" idx="4"/>
              <a:endCxn id="1655829" idx="0"/>
            </p:cNvCxnSpPr>
            <p:nvPr/>
          </p:nvCxnSpPr>
          <p:spPr bwMode="auto">
            <a:xfrm flipH="1">
              <a:off x="839" y="2966"/>
              <a:ext cx="64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31" name="AutoShape 23"/>
            <p:cNvCxnSpPr>
              <a:cxnSpLocks noChangeShapeType="1"/>
              <a:stCxn id="1655823" idx="4"/>
              <a:endCxn id="1655833" idx="0"/>
            </p:cNvCxnSpPr>
            <p:nvPr/>
          </p:nvCxnSpPr>
          <p:spPr bwMode="auto">
            <a:xfrm>
              <a:off x="1488" y="2966"/>
              <a:ext cx="650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32" name="Text Box 24"/>
            <p:cNvSpPr txBox="1">
              <a:spLocks noChangeArrowheads="1"/>
            </p:cNvSpPr>
            <p:nvPr/>
          </p:nvSpPr>
          <p:spPr bwMode="auto">
            <a:xfrm>
              <a:off x="66" y="3072"/>
              <a:ext cx="2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55833" name="Rectangle 25"/>
            <p:cNvSpPr>
              <a:spLocks noChangeAspect="1" noChangeArrowheads="1"/>
            </p:cNvSpPr>
            <p:nvPr/>
          </p:nvSpPr>
          <p:spPr bwMode="auto">
            <a:xfrm>
              <a:off x="2105" y="310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655834" name="Rectangle 26"/>
            <p:cNvSpPr>
              <a:spLocks noChangeAspect="1" noChangeArrowheads="1"/>
            </p:cNvSpPr>
            <p:nvPr/>
          </p:nvSpPr>
          <p:spPr bwMode="auto">
            <a:xfrm>
              <a:off x="3446" y="310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835" name="AutoShape 27"/>
            <p:cNvCxnSpPr>
              <a:cxnSpLocks noChangeShapeType="1"/>
              <a:stCxn id="1655826" idx="4"/>
              <a:endCxn id="1655834" idx="0"/>
            </p:cNvCxnSpPr>
            <p:nvPr/>
          </p:nvCxnSpPr>
          <p:spPr bwMode="auto">
            <a:xfrm flipH="1">
              <a:off x="3479" y="2966"/>
              <a:ext cx="64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36" name="AutoShape 28"/>
            <p:cNvCxnSpPr>
              <a:cxnSpLocks noChangeShapeType="1"/>
              <a:stCxn id="1655826" idx="4"/>
              <a:endCxn id="1655837" idx="0"/>
            </p:cNvCxnSpPr>
            <p:nvPr/>
          </p:nvCxnSpPr>
          <p:spPr bwMode="auto">
            <a:xfrm>
              <a:off x="4128" y="2966"/>
              <a:ext cx="650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37" name="Rectangle 29"/>
            <p:cNvSpPr>
              <a:spLocks noChangeAspect="1" noChangeArrowheads="1"/>
            </p:cNvSpPr>
            <p:nvPr/>
          </p:nvSpPr>
          <p:spPr bwMode="auto">
            <a:xfrm>
              <a:off x="4745" y="310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15888" y="5064125"/>
            <a:ext cx="8024812" cy="438150"/>
            <a:chOff x="73" y="3190"/>
            <a:chExt cx="5055" cy="276"/>
          </a:xfrm>
        </p:grpSpPr>
        <p:sp>
          <p:nvSpPr>
            <p:cNvPr id="1655839" name="Oval 31"/>
            <p:cNvSpPr>
              <a:spLocks noChangeAspect="1" noChangeArrowheads="1"/>
            </p:cNvSpPr>
            <p:nvPr/>
          </p:nvSpPr>
          <p:spPr bwMode="auto">
            <a:xfrm>
              <a:off x="494" y="3331"/>
              <a:ext cx="12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5840" name="AutoShape 32"/>
            <p:cNvCxnSpPr>
              <a:cxnSpLocks noChangeShapeType="1"/>
              <a:stCxn id="1655829" idx="2"/>
              <a:endCxn id="1655839" idx="0"/>
            </p:cNvCxnSpPr>
            <p:nvPr/>
          </p:nvCxnSpPr>
          <p:spPr bwMode="auto">
            <a:xfrm flipH="1">
              <a:off x="557" y="3190"/>
              <a:ext cx="28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41" name="Text Box 33"/>
            <p:cNvSpPr txBox="1">
              <a:spLocks noChangeArrowheads="1"/>
            </p:cNvSpPr>
            <p:nvPr/>
          </p:nvSpPr>
          <p:spPr bwMode="auto">
            <a:xfrm>
              <a:off x="73" y="3312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cxnSp>
          <p:nvCxnSpPr>
            <p:cNvPr id="1655842" name="AutoShape 34"/>
            <p:cNvCxnSpPr>
              <a:cxnSpLocks noChangeShapeType="1"/>
              <a:stCxn id="1655829" idx="2"/>
              <a:endCxn id="1655843" idx="0"/>
            </p:cNvCxnSpPr>
            <p:nvPr/>
          </p:nvCxnSpPr>
          <p:spPr bwMode="auto">
            <a:xfrm>
              <a:off x="839" y="3190"/>
              <a:ext cx="28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43" name="Oval 35"/>
            <p:cNvSpPr>
              <a:spLocks noChangeAspect="1" noChangeArrowheads="1"/>
            </p:cNvSpPr>
            <p:nvPr/>
          </p:nvSpPr>
          <p:spPr bwMode="auto">
            <a:xfrm>
              <a:off x="1059" y="333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55844" name="Oval 36"/>
            <p:cNvSpPr>
              <a:spLocks noChangeAspect="1" noChangeArrowheads="1"/>
            </p:cNvSpPr>
            <p:nvPr/>
          </p:nvSpPr>
          <p:spPr bwMode="auto">
            <a:xfrm>
              <a:off x="1793" y="3333"/>
              <a:ext cx="12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5845" name="AutoShape 37"/>
            <p:cNvCxnSpPr>
              <a:cxnSpLocks noChangeShapeType="1"/>
              <a:stCxn id="1655833" idx="2"/>
              <a:endCxn id="1655844" idx="0"/>
            </p:cNvCxnSpPr>
            <p:nvPr/>
          </p:nvCxnSpPr>
          <p:spPr bwMode="auto">
            <a:xfrm flipH="1">
              <a:off x="1856" y="3192"/>
              <a:ext cx="28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46" name="AutoShape 38"/>
            <p:cNvCxnSpPr>
              <a:cxnSpLocks noChangeShapeType="1"/>
              <a:stCxn id="1655833" idx="2"/>
              <a:endCxn id="1655847" idx="0"/>
            </p:cNvCxnSpPr>
            <p:nvPr/>
          </p:nvCxnSpPr>
          <p:spPr bwMode="auto">
            <a:xfrm>
              <a:off x="2138" y="3192"/>
              <a:ext cx="28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47" name="Oval 39"/>
            <p:cNvSpPr>
              <a:spLocks noChangeAspect="1" noChangeArrowheads="1"/>
            </p:cNvSpPr>
            <p:nvPr/>
          </p:nvSpPr>
          <p:spPr bwMode="auto">
            <a:xfrm>
              <a:off x="2358" y="3333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55848" name="Oval 40"/>
            <p:cNvSpPr>
              <a:spLocks noChangeAspect="1" noChangeArrowheads="1"/>
            </p:cNvSpPr>
            <p:nvPr/>
          </p:nvSpPr>
          <p:spPr bwMode="auto">
            <a:xfrm>
              <a:off x="3134" y="3331"/>
              <a:ext cx="12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5849" name="AutoShape 41"/>
            <p:cNvCxnSpPr>
              <a:cxnSpLocks noChangeShapeType="1"/>
              <a:stCxn id="1655834" idx="2"/>
              <a:endCxn id="1655848" idx="0"/>
            </p:cNvCxnSpPr>
            <p:nvPr/>
          </p:nvCxnSpPr>
          <p:spPr bwMode="auto">
            <a:xfrm flipH="1">
              <a:off x="3197" y="3190"/>
              <a:ext cx="28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50" name="AutoShape 42"/>
            <p:cNvCxnSpPr>
              <a:cxnSpLocks noChangeShapeType="1"/>
              <a:stCxn id="1655834" idx="2"/>
              <a:endCxn id="1655851" idx="0"/>
            </p:cNvCxnSpPr>
            <p:nvPr/>
          </p:nvCxnSpPr>
          <p:spPr bwMode="auto">
            <a:xfrm>
              <a:off x="3479" y="3190"/>
              <a:ext cx="28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51" name="Oval 43"/>
            <p:cNvSpPr>
              <a:spLocks noChangeAspect="1" noChangeArrowheads="1"/>
            </p:cNvSpPr>
            <p:nvPr/>
          </p:nvSpPr>
          <p:spPr bwMode="auto">
            <a:xfrm>
              <a:off x="3699" y="333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655852" name="Oval 44"/>
            <p:cNvSpPr>
              <a:spLocks noChangeAspect="1" noChangeArrowheads="1"/>
            </p:cNvSpPr>
            <p:nvPr/>
          </p:nvSpPr>
          <p:spPr bwMode="auto">
            <a:xfrm>
              <a:off x="4433" y="3333"/>
              <a:ext cx="125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5853" name="AutoShape 45"/>
            <p:cNvCxnSpPr>
              <a:cxnSpLocks noChangeShapeType="1"/>
              <a:stCxn id="1655837" idx="2"/>
              <a:endCxn id="1655852" idx="0"/>
            </p:cNvCxnSpPr>
            <p:nvPr/>
          </p:nvCxnSpPr>
          <p:spPr bwMode="auto">
            <a:xfrm flipH="1">
              <a:off x="4496" y="3192"/>
              <a:ext cx="28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54" name="AutoShape 46"/>
            <p:cNvCxnSpPr>
              <a:cxnSpLocks noChangeShapeType="1"/>
              <a:stCxn id="1655837" idx="2"/>
              <a:endCxn id="1655855" idx="0"/>
            </p:cNvCxnSpPr>
            <p:nvPr/>
          </p:nvCxnSpPr>
          <p:spPr bwMode="auto">
            <a:xfrm>
              <a:off x="4778" y="3192"/>
              <a:ext cx="28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55" name="Oval 47"/>
            <p:cNvSpPr>
              <a:spLocks noChangeAspect="1" noChangeArrowheads="1"/>
            </p:cNvSpPr>
            <p:nvPr/>
          </p:nvSpPr>
          <p:spPr bwMode="auto">
            <a:xfrm>
              <a:off x="4998" y="3333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15888" y="5826125"/>
            <a:ext cx="8743950" cy="434975"/>
            <a:chOff x="73" y="3670"/>
            <a:chExt cx="5508" cy="274"/>
          </a:xfrm>
        </p:grpSpPr>
        <p:sp>
          <p:nvSpPr>
            <p:cNvPr id="1655857" name="Text Box 49"/>
            <p:cNvSpPr txBox="1">
              <a:spLocks noChangeArrowheads="1"/>
            </p:cNvSpPr>
            <p:nvPr/>
          </p:nvSpPr>
          <p:spPr bwMode="auto">
            <a:xfrm>
              <a:off x="73" y="3790"/>
              <a:ext cx="2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OR</a:t>
              </a:r>
            </a:p>
          </p:txBody>
        </p:sp>
        <p:sp>
          <p:nvSpPr>
            <p:cNvPr id="1655858" name="Oval 50"/>
            <p:cNvSpPr>
              <a:spLocks noChangeAspect="1" noChangeArrowheads="1"/>
            </p:cNvSpPr>
            <p:nvPr/>
          </p:nvSpPr>
          <p:spPr bwMode="auto">
            <a:xfrm>
              <a:off x="603" y="3809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59" name="AutoShape 51"/>
            <p:cNvCxnSpPr>
              <a:cxnSpLocks noChangeShapeType="1"/>
              <a:stCxn id="1655958" idx="2"/>
              <a:endCxn id="1655858" idx="0"/>
            </p:cNvCxnSpPr>
            <p:nvPr/>
          </p:nvCxnSpPr>
          <p:spPr bwMode="auto">
            <a:xfrm flipH="1">
              <a:off x="668" y="3670"/>
              <a:ext cx="15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60" name="AutoShape 52"/>
            <p:cNvCxnSpPr>
              <a:cxnSpLocks noChangeShapeType="1"/>
              <a:stCxn id="1655958" idx="2"/>
              <a:endCxn id="1655861" idx="0"/>
            </p:cNvCxnSpPr>
            <p:nvPr/>
          </p:nvCxnSpPr>
          <p:spPr bwMode="auto">
            <a:xfrm>
              <a:off x="819" y="3670"/>
              <a:ext cx="14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61" name="Oval 53"/>
            <p:cNvSpPr>
              <a:spLocks noChangeAspect="1" noChangeArrowheads="1"/>
            </p:cNvSpPr>
            <p:nvPr/>
          </p:nvSpPr>
          <p:spPr bwMode="auto">
            <a:xfrm>
              <a:off x="905" y="3809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62" name="Oval 54"/>
            <p:cNvSpPr>
              <a:spLocks noChangeAspect="1" noChangeArrowheads="1"/>
            </p:cNvSpPr>
            <p:nvPr/>
          </p:nvSpPr>
          <p:spPr bwMode="auto">
            <a:xfrm>
              <a:off x="1208" y="3809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63" name="AutoShape 55"/>
            <p:cNvCxnSpPr>
              <a:cxnSpLocks noChangeShapeType="1"/>
              <a:stCxn id="1655960" idx="2"/>
              <a:endCxn id="1655862" idx="0"/>
            </p:cNvCxnSpPr>
            <p:nvPr/>
          </p:nvCxnSpPr>
          <p:spPr bwMode="auto">
            <a:xfrm flipH="1">
              <a:off x="1273" y="3670"/>
              <a:ext cx="15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64" name="AutoShape 56"/>
            <p:cNvCxnSpPr>
              <a:cxnSpLocks noChangeShapeType="1"/>
              <a:stCxn id="1655960" idx="2"/>
              <a:endCxn id="1655865" idx="0"/>
            </p:cNvCxnSpPr>
            <p:nvPr/>
          </p:nvCxnSpPr>
          <p:spPr bwMode="auto">
            <a:xfrm>
              <a:off x="1429" y="3670"/>
              <a:ext cx="15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65" name="Oval 57"/>
            <p:cNvSpPr>
              <a:spLocks noChangeAspect="1" noChangeArrowheads="1"/>
            </p:cNvSpPr>
            <p:nvPr/>
          </p:nvSpPr>
          <p:spPr bwMode="auto">
            <a:xfrm>
              <a:off x="1521" y="3809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66" name="Oval 58"/>
            <p:cNvSpPr>
              <a:spLocks noChangeAspect="1" noChangeArrowheads="1"/>
            </p:cNvSpPr>
            <p:nvPr/>
          </p:nvSpPr>
          <p:spPr bwMode="auto">
            <a:xfrm>
              <a:off x="1902" y="381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67" name="AutoShape 59"/>
            <p:cNvCxnSpPr>
              <a:cxnSpLocks noChangeShapeType="1"/>
              <a:stCxn id="1655966" idx="2"/>
              <a:endCxn id="1655866" idx="0"/>
            </p:cNvCxnSpPr>
            <p:nvPr/>
          </p:nvCxnSpPr>
          <p:spPr bwMode="auto">
            <a:xfrm flipH="1">
              <a:off x="1967" y="3672"/>
              <a:ext cx="15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68" name="AutoShape 60"/>
            <p:cNvCxnSpPr>
              <a:cxnSpLocks noChangeShapeType="1"/>
              <a:stCxn id="1655966" idx="2"/>
              <a:endCxn id="1655869" idx="0"/>
            </p:cNvCxnSpPr>
            <p:nvPr/>
          </p:nvCxnSpPr>
          <p:spPr bwMode="auto">
            <a:xfrm>
              <a:off x="2118" y="3672"/>
              <a:ext cx="14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69" name="Oval 61"/>
            <p:cNvSpPr>
              <a:spLocks noChangeAspect="1" noChangeArrowheads="1"/>
            </p:cNvSpPr>
            <p:nvPr/>
          </p:nvSpPr>
          <p:spPr bwMode="auto">
            <a:xfrm>
              <a:off x="2204" y="3811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70" name="Oval 62"/>
            <p:cNvSpPr>
              <a:spLocks noChangeAspect="1" noChangeArrowheads="1"/>
            </p:cNvSpPr>
            <p:nvPr/>
          </p:nvSpPr>
          <p:spPr bwMode="auto">
            <a:xfrm>
              <a:off x="2507" y="381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71" name="AutoShape 63"/>
            <p:cNvCxnSpPr>
              <a:cxnSpLocks noChangeShapeType="1"/>
              <a:stCxn id="1655968" idx="2"/>
              <a:endCxn id="1655870" idx="0"/>
            </p:cNvCxnSpPr>
            <p:nvPr/>
          </p:nvCxnSpPr>
          <p:spPr bwMode="auto">
            <a:xfrm flipH="1">
              <a:off x="2572" y="3672"/>
              <a:ext cx="15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72" name="AutoShape 64"/>
            <p:cNvCxnSpPr>
              <a:cxnSpLocks noChangeShapeType="1"/>
              <a:stCxn id="1655968" idx="2"/>
              <a:endCxn id="1655873" idx="0"/>
            </p:cNvCxnSpPr>
            <p:nvPr/>
          </p:nvCxnSpPr>
          <p:spPr bwMode="auto">
            <a:xfrm>
              <a:off x="2728" y="3672"/>
              <a:ext cx="15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73" name="Oval 65"/>
            <p:cNvSpPr>
              <a:spLocks noChangeAspect="1" noChangeArrowheads="1"/>
            </p:cNvSpPr>
            <p:nvPr/>
          </p:nvSpPr>
          <p:spPr bwMode="auto">
            <a:xfrm>
              <a:off x="2820" y="3811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74" name="Oval 66"/>
            <p:cNvSpPr>
              <a:spLocks noChangeAspect="1" noChangeArrowheads="1"/>
            </p:cNvSpPr>
            <p:nvPr/>
          </p:nvSpPr>
          <p:spPr bwMode="auto">
            <a:xfrm>
              <a:off x="3243" y="3809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75" name="AutoShape 67"/>
            <p:cNvCxnSpPr>
              <a:cxnSpLocks noChangeShapeType="1"/>
              <a:stCxn id="1655974" idx="2"/>
              <a:endCxn id="1655874" idx="0"/>
            </p:cNvCxnSpPr>
            <p:nvPr/>
          </p:nvCxnSpPr>
          <p:spPr bwMode="auto">
            <a:xfrm flipH="1">
              <a:off x="3308" y="3670"/>
              <a:ext cx="15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76" name="AutoShape 68"/>
            <p:cNvCxnSpPr>
              <a:cxnSpLocks noChangeShapeType="1"/>
              <a:stCxn id="1655974" idx="2"/>
              <a:endCxn id="1655877" idx="0"/>
            </p:cNvCxnSpPr>
            <p:nvPr/>
          </p:nvCxnSpPr>
          <p:spPr bwMode="auto">
            <a:xfrm>
              <a:off x="3459" y="3670"/>
              <a:ext cx="14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77" name="Oval 69"/>
            <p:cNvSpPr>
              <a:spLocks noChangeAspect="1" noChangeArrowheads="1"/>
            </p:cNvSpPr>
            <p:nvPr/>
          </p:nvSpPr>
          <p:spPr bwMode="auto">
            <a:xfrm>
              <a:off x="3545" y="3809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78" name="Oval 70"/>
            <p:cNvSpPr>
              <a:spLocks noChangeAspect="1" noChangeArrowheads="1"/>
            </p:cNvSpPr>
            <p:nvPr/>
          </p:nvSpPr>
          <p:spPr bwMode="auto">
            <a:xfrm>
              <a:off x="3848" y="3809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79" name="AutoShape 71"/>
            <p:cNvCxnSpPr>
              <a:cxnSpLocks noChangeShapeType="1"/>
              <a:stCxn id="1655976" idx="2"/>
              <a:endCxn id="1655878" idx="0"/>
            </p:cNvCxnSpPr>
            <p:nvPr/>
          </p:nvCxnSpPr>
          <p:spPr bwMode="auto">
            <a:xfrm flipH="1">
              <a:off x="3913" y="3670"/>
              <a:ext cx="15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80" name="AutoShape 72"/>
            <p:cNvCxnSpPr>
              <a:cxnSpLocks noChangeShapeType="1"/>
              <a:stCxn id="1655976" idx="2"/>
              <a:endCxn id="1655881" idx="0"/>
            </p:cNvCxnSpPr>
            <p:nvPr/>
          </p:nvCxnSpPr>
          <p:spPr bwMode="auto">
            <a:xfrm>
              <a:off x="4069" y="3670"/>
              <a:ext cx="15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81" name="Oval 73"/>
            <p:cNvSpPr>
              <a:spLocks noChangeAspect="1" noChangeArrowheads="1"/>
            </p:cNvSpPr>
            <p:nvPr/>
          </p:nvSpPr>
          <p:spPr bwMode="auto">
            <a:xfrm>
              <a:off x="4161" y="3809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82" name="Oval 74"/>
            <p:cNvSpPr>
              <a:spLocks noChangeAspect="1" noChangeArrowheads="1"/>
            </p:cNvSpPr>
            <p:nvPr/>
          </p:nvSpPr>
          <p:spPr bwMode="auto">
            <a:xfrm>
              <a:off x="4542" y="381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83" name="AutoShape 75"/>
            <p:cNvCxnSpPr>
              <a:cxnSpLocks noChangeShapeType="1"/>
              <a:stCxn id="1655982" idx="2"/>
              <a:endCxn id="1655882" idx="0"/>
            </p:cNvCxnSpPr>
            <p:nvPr/>
          </p:nvCxnSpPr>
          <p:spPr bwMode="auto">
            <a:xfrm flipH="1">
              <a:off x="4607" y="3672"/>
              <a:ext cx="15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84" name="AutoShape 76"/>
            <p:cNvCxnSpPr>
              <a:cxnSpLocks noChangeShapeType="1"/>
              <a:stCxn id="1655982" idx="2"/>
              <a:endCxn id="1655885" idx="0"/>
            </p:cNvCxnSpPr>
            <p:nvPr/>
          </p:nvCxnSpPr>
          <p:spPr bwMode="auto">
            <a:xfrm>
              <a:off x="4758" y="3672"/>
              <a:ext cx="14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85" name="Oval 77"/>
            <p:cNvSpPr>
              <a:spLocks noChangeAspect="1" noChangeArrowheads="1"/>
            </p:cNvSpPr>
            <p:nvPr/>
          </p:nvSpPr>
          <p:spPr bwMode="auto">
            <a:xfrm>
              <a:off x="4844" y="3811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655886" name="Oval 78"/>
            <p:cNvSpPr>
              <a:spLocks noChangeAspect="1" noChangeArrowheads="1"/>
            </p:cNvSpPr>
            <p:nvPr/>
          </p:nvSpPr>
          <p:spPr bwMode="auto">
            <a:xfrm>
              <a:off x="5147" y="3811"/>
              <a:ext cx="130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655887" name="AutoShape 79"/>
            <p:cNvCxnSpPr>
              <a:cxnSpLocks noChangeShapeType="1"/>
              <a:stCxn id="1655984" idx="2"/>
              <a:endCxn id="1655886" idx="0"/>
            </p:cNvCxnSpPr>
            <p:nvPr/>
          </p:nvCxnSpPr>
          <p:spPr bwMode="auto">
            <a:xfrm flipH="1">
              <a:off x="5212" y="3672"/>
              <a:ext cx="15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88" name="AutoShape 80"/>
            <p:cNvCxnSpPr>
              <a:cxnSpLocks noChangeShapeType="1"/>
              <a:stCxn id="1655984" idx="2"/>
              <a:endCxn id="1655889" idx="0"/>
            </p:cNvCxnSpPr>
            <p:nvPr/>
          </p:nvCxnSpPr>
          <p:spPr bwMode="auto">
            <a:xfrm>
              <a:off x="5368" y="3672"/>
              <a:ext cx="15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89" name="Oval 81"/>
            <p:cNvSpPr>
              <a:spLocks noChangeAspect="1" noChangeArrowheads="1"/>
            </p:cNvSpPr>
            <p:nvPr/>
          </p:nvSpPr>
          <p:spPr bwMode="auto">
            <a:xfrm>
              <a:off x="5460" y="3811"/>
              <a:ext cx="121" cy="115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04775" y="6229350"/>
            <a:ext cx="8832850" cy="339725"/>
            <a:chOff x="66" y="3924"/>
            <a:chExt cx="5564" cy="214"/>
          </a:xfrm>
        </p:grpSpPr>
        <p:sp>
          <p:nvSpPr>
            <p:cNvPr id="1655891" name="Text Box 83"/>
            <p:cNvSpPr txBox="1">
              <a:spLocks noChangeArrowheads="1"/>
            </p:cNvSpPr>
            <p:nvPr/>
          </p:nvSpPr>
          <p:spPr bwMode="auto">
            <a:xfrm>
              <a:off x="66" y="3984"/>
              <a:ext cx="2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55892" name="Rectangle 84"/>
            <p:cNvSpPr>
              <a:spLocks noChangeAspect="1" noChangeArrowheads="1"/>
            </p:cNvSpPr>
            <p:nvPr/>
          </p:nvSpPr>
          <p:spPr bwMode="auto">
            <a:xfrm>
              <a:off x="547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893" name="Rectangle 85"/>
            <p:cNvSpPr>
              <a:spLocks noChangeAspect="1" noChangeArrowheads="1"/>
            </p:cNvSpPr>
            <p:nvPr/>
          </p:nvSpPr>
          <p:spPr bwMode="auto">
            <a:xfrm>
              <a:off x="723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894" name="AutoShape 86"/>
            <p:cNvCxnSpPr>
              <a:cxnSpLocks noChangeShapeType="1"/>
              <a:stCxn id="1655858" idx="4"/>
              <a:endCxn id="1655892" idx="0"/>
            </p:cNvCxnSpPr>
            <p:nvPr/>
          </p:nvCxnSpPr>
          <p:spPr bwMode="auto">
            <a:xfrm flipH="1">
              <a:off x="580" y="3924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95" name="AutoShape 87"/>
            <p:cNvCxnSpPr>
              <a:cxnSpLocks noChangeShapeType="1"/>
              <a:stCxn id="1655858" idx="4"/>
              <a:endCxn id="1655893" idx="0"/>
            </p:cNvCxnSpPr>
            <p:nvPr/>
          </p:nvCxnSpPr>
          <p:spPr bwMode="auto">
            <a:xfrm>
              <a:off x="668" y="3924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896" name="Rectangle 88"/>
            <p:cNvSpPr>
              <a:spLocks noChangeAspect="1" noChangeArrowheads="1"/>
            </p:cNvSpPr>
            <p:nvPr/>
          </p:nvSpPr>
          <p:spPr bwMode="auto">
            <a:xfrm>
              <a:off x="855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897" name="Rectangle 89"/>
            <p:cNvSpPr>
              <a:spLocks noChangeAspect="1" noChangeArrowheads="1"/>
            </p:cNvSpPr>
            <p:nvPr/>
          </p:nvSpPr>
          <p:spPr bwMode="auto">
            <a:xfrm>
              <a:off x="1009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898" name="AutoShape 90"/>
            <p:cNvCxnSpPr>
              <a:cxnSpLocks noChangeShapeType="1"/>
              <a:stCxn id="1655861" idx="4"/>
              <a:endCxn id="1655896" idx="0"/>
            </p:cNvCxnSpPr>
            <p:nvPr/>
          </p:nvCxnSpPr>
          <p:spPr bwMode="auto">
            <a:xfrm flipH="1">
              <a:off x="888" y="3924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899" name="AutoShape 91"/>
            <p:cNvCxnSpPr>
              <a:cxnSpLocks noChangeShapeType="1"/>
              <a:stCxn id="1655861" idx="4"/>
              <a:endCxn id="1655897" idx="0"/>
            </p:cNvCxnSpPr>
            <p:nvPr/>
          </p:nvCxnSpPr>
          <p:spPr bwMode="auto">
            <a:xfrm>
              <a:off x="966" y="3924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00" name="Rectangle 92"/>
            <p:cNvSpPr>
              <a:spLocks noChangeAspect="1" noChangeArrowheads="1"/>
            </p:cNvSpPr>
            <p:nvPr/>
          </p:nvSpPr>
          <p:spPr bwMode="auto">
            <a:xfrm>
              <a:off x="1163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01" name="Rectangle 93"/>
            <p:cNvSpPr>
              <a:spLocks noChangeAspect="1" noChangeArrowheads="1"/>
            </p:cNvSpPr>
            <p:nvPr/>
          </p:nvSpPr>
          <p:spPr bwMode="auto">
            <a:xfrm>
              <a:off x="1317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02" name="AutoShape 94"/>
            <p:cNvCxnSpPr>
              <a:cxnSpLocks noChangeShapeType="1"/>
              <a:stCxn id="1655862" idx="4"/>
              <a:endCxn id="1655900" idx="0"/>
            </p:cNvCxnSpPr>
            <p:nvPr/>
          </p:nvCxnSpPr>
          <p:spPr bwMode="auto">
            <a:xfrm flipH="1">
              <a:off x="1196" y="3924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03" name="AutoShape 95"/>
            <p:cNvCxnSpPr>
              <a:cxnSpLocks noChangeShapeType="1"/>
              <a:stCxn id="1655862" idx="4"/>
              <a:endCxn id="1655901" idx="0"/>
            </p:cNvCxnSpPr>
            <p:nvPr/>
          </p:nvCxnSpPr>
          <p:spPr bwMode="auto">
            <a:xfrm>
              <a:off x="1273" y="3924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04" name="Rectangle 96"/>
            <p:cNvSpPr>
              <a:spLocks noChangeAspect="1" noChangeArrowheads="1"/>
            </p:cNvSpPr>
            <p:nvPr/>
          </p:nvSpPr>
          <p:spPr bwMode="auto">
            <a:xfrm>
              <a:off x="1471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05" name="Rectangle 97"/>
            <p:cNvSpPr>
              <a:spLocks noChangeAspect="1" noChangeArrowheads="1"/>
            </p:cNvSpPr>
            <p:nvPr/>
          </p:nvSpPr>
          <p:spPr bwMode="auto">
            <a:xfrm>
              <a:off x="1625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06" name="AutoShape 98"/>
            <p:cNvCxnSpPr>
              <a:cxnSpLocks noChangeShapeType="1"/>
              <a:stCxn id="1655865" idx="4"/>
              <a:endCxn id="1655904" idx="0"/>
            </p:cNvCxnSpPr>
            <p:nvPr/>
          </p:nvCxnSpPr>
          <p:spPr bwMode="auto">
            <a:xfrm flipH="1">
              <a:off x="1504" y="3924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07" name="AutoShape 99"/>
            <p:cNvCxnSpPr>
              <a:cxnSpLocks noChangeShapeType="1"/>
              <a:stCxn id="1655865" idx="4"/>
              <a:endCxn id="1655905" idx="0"/>
            </p:cNvCxnSpPr>
            <p:nvPr/>
          </p:nvCxnSpPr>
          <p:spPr bwMode="auto">
            <a:xfrm>
              <a:off x="1582" y="3924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08" name="Rectangle 100"/>
            <p:cNvSpPr>
              <a:spLocks noChangeAspect="1" noChangeArrowheads="1"/>
            </p:cNvSpPr>
            <p:nvPr/>
          </p:nvSpPr>
          <p:spPr bwMode="auto">
            <a:xfrm>
              <a:off x="1846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09" name="Rectangle 101"/>
            <p:cNvSpPr>
              <a:spLocks noChangeAspect="1" noChangeArrowheads="1"/>
            </p:cNvSpPr>
            <p:nvPr/>
          </p:nvSpPr>
          <p:spPr bwMode="auto">
            <a:xfrm>
              <a:off x="2022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10" name="AutoShape 102"/>
            <p:cNvCxnSpPr>
              <a:cxnSpLocks noChangeShapeType="1"/>
              <a:stCxn id="1655866" idx="4"/>
              <a:endCxn id="1655908" idx="0"/>
            </p:cNvCxnSpPr>
            <p:nvPr/>
          </p:nvCxnSpPr>
          <p:spPr bwMode="auto">
            <a:xfrm flipH="1">
              <a:off x="1879" y="3926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11" name="AutoShape 103"/>
            <p:cNvCxnSpPr>
              <a:cxnSpLocks noChangeShapeType="1"/>
              <a:stCxn id="1655866" idx="4"/>
              <a:endCxn id="1655909" idx="0"/>
            </p:cNvCxnSpPr>
            <p:nvPr/>
          </p:nvCxnSpPr>
          <p:spPr bwMode="auto">
            <a:xfrm>
              <a:off x="1967" y="3926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12" name="Rectangle 104"/>
            <p:cNvSpPr>
              <a:spLocks noChangeAspect="1" noChangeArrowheads="1"/>
            </p:cNvSpPr>
            <p:nvPr/>
          </p:nvSpPr>
          <p:spPr bwMode="auto">
            <a:xfrm>
              <a:off x="2154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13" name="Rectangle 105"/>
            <p:cNvSpPr>
              <a:spLocks noChangeAspect="1" noChangeArrowheads="1"/>
            </p:cNvSpPr>
            <p:nvPr/>
          </p:nvSpPr>
          <p:spPr bwMode="auto">
            <a:xfrm>
              <a:off x="2308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14" name="AutoShape 106"/>
            <p:cNvCxnSpPr>
              <a:cxnSpLocks noChangeShapeType="1"/>
              <a:stCxn id="1655869" idx="4"/>
              <a:endCxn id="1655912" idx="0"/>
            </p:cNvCxnSpPr>
            <p:nvPr/>
          </p:nvCxnSpPr>
          <p:spPr bwMode="auto">
            <a:xfrm flipH="1">
              <a:off x="2187" y="3926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15" name="AutoShape 107"/>
            <p:cNvCxnSpPr>
              <a:cxnSpLocks noChangeShapeType="1"/>
              <a:stCxn id="1655869" idx="4"/>
              <a:endCxn id="1655913" idx="0"/>
            </p:cNvCxnSpPr>
            <p:nvPr/>
          </p:nvCxnSpPr>
          <p:spPr bwMode="auto">
            <a:xfrm>
              <a:off x="2265" y="3926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16" name="Rectangle 108"/>
            <p:cNvSpPr>
              <a:spLocks noChangeAspect="1" noChangeArrowheads="1"/>
            </p:cNvSpPr>
            <p:nvPr/>
          </p:nvSpPr>
          <p:spPr bwMode="auto">
            <a:xfrm>
              <a:off x="2462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17" name="Rectangle 109"/>
            <p:cNvSpPr>
              <a:spLocks noChangeAspect="1" noChangeArrowheads="1"/>
            </p:cNvSpPr>
            <p:nvPr/>
          </p:nvSpPr>
          <p:spPr bwMode="auto">
            <a:xfrm>
              <a:off x="2616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18" name="AutoShape 110"/>
            <p:cNvCxnSpPr>
              <a:cxnSpLocks noChangeShapeType="1"/>
              <a:stCxn id="1655870" idx="4"/>
              <a:endCxn id="1655916" idx="0"/>
            </p:cNvCxnSpPr>
            <p:nvPr/>
          </p:nvCxnSpPr>
          <p:spPr bwMode="auto">
            <a:xfrm flipH="1">
              <a:off x="2495" y="392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19" name="AutoShape 111"/>
            <p:cNvCxnSpPr>
              <a:cxnSpLocks noChangeShapeType="1"/>
              <a:stCxn id="1655870" idx="4"/>
              <a:endCxn id="1655917" idx="0"/>
            </p:cNvCxnSpPr>
            <p:nvPr/>
          </p:nvCxnSpPr>
          <p:spPr bwMode="auto">
            <a:xfrm>
              <a:off x="2572" y="392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20" name="Rectangle 112"/>
            <p:cNvSpPr>
              <a:spLocks noChangeAspect="1" noChangeArrowheads="1"/>
            </p:cNvSpPr>
            <p:nvPr/>
          </p:nvSpPr>
          <p:spPr bwMode="auto">
            <a:xfrm>
              <a:off x="2770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21" name="Rectangle 113"/>
            <p:cNvSpPr>
              <a:spLocks noChangeAspect="1" noChangeArrowheads="1"/>
            </p:cNvSpPr>
            <p:nvPr/>
          </p:nvSpPr>
          <p:spPr bwMode="auto">
            <a:xfrm>
              <a:off x="2924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22" name="AutoShape 114"/>
            <p:cNvCxnSpPr>
              <a:cxnSpLocks noChangeShapeType="1"/>
              <a:stCxn id="1655873" idx="4"/>
              <a:endCxn id="1655920" idx="0"/>
            </p:cNvCxnSpPr>
            <p:nvPr/>
          </p:nvCxnSpPr>
          <p:spPr bwMode="auto">
            <a:xfrm flipH="1">
              <a:off x="2803" y="3926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23" name="AutoShape 115"/>
            <p:cNvCxnSpPr>
              <a:cxnSpLocks noChangeShapeType="1"/>
              <a:stCxn id="1655873" idx="4"/>
              <a:endCxn id="1655921" idx="0"/>
            </p:cNvCxnSpPr>
            <p:nvPr/>
          </p:nvCxnSpPr>
          <p:spPr bwMode="auto">
            <a:xfrm>
              <a:off x="2881" y="3926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24" name="Rectangle 116"/>
            <p:cNvSpPr>
              <a:spLocks noChangeAspect="1" noChangeArrowheads="1"/>
            </p:cNvSpPr>
            <p:nvPr/>
          </p:nvSpPr>
          <p:spPr bwMode="auto">
            <a:xfrm>
              <a:off x="3187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25" name="Rectangle 117"/>
            <p:cNvSpPr>
              <a:spLocks noChangeAspect="1" noChangeArrowheads="1"/>
            </p:cNvSpPr>
            <p:nvPr/>
          </p:nvSpPr>
          <p:spPr bwMode="auto">
            <a:xfrm>
              <a:off x="3363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26" name="AutoShape 118"/>
            <p:cNvCxnSpPr>
              <a:cxnSpLocks noChangeShapeType="1"/>
              <a:stCxn id="1655874" idx="4"/>
              <a:endCxn id="1655924" idx="0"/>
            </p:cNvCxnSpPr>
            <p:nvPr/>
          </p:nvCxnSpPr>
          <p:spPr bwMode="auto">
            <a:xfrm flipH="1">
              <a:off x="3220" y="3924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27" name="AutoShape 119"/>
            <p:cNvCxnSpPr>
              <a:cxnSpLocks noChangeShapeType="1"/>
              <a:stCxn id="1655874" idx="4"/>
              <a:endCxn id="1655925" idx="0"/>
            </p:cNvCxnSpPr>
            <p:nvPr/>
          </p:nvCxnSpPr>
          <p:spPr bwMode="auto">
            <a:xfrm>
              <a:off x="3308" y="3924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28" name="Rectangle 120"/>
            <p:cNvSpPr>
              <a:spLocks noChangeAspect="1" noChangeArrowheads="1"/>
            </p:cNvSpPr>
            <p:nvPr/>
          </p:nvSpPr>
          <p:spPr bwMode="auto">
            <a:xfrm>
              <a:off x="3495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29" name="Rectangle 121"/>
            <p:cNvSpPr>
              <a:spLocks noChangeAspect="1" noChangeArrowheads="1"/>
            </p:cNvSpPr>
            <p:nvPr/>
          </p:nvSpPr>
          <p:spPr bwMode="auto">
            <a:xfrm>
              <a:off x="3649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30" name="AutoShape 122"/>
            <p:cNvCxnSpPr>
              <a:cxnSpLocks noChangeShapeType="1"/>
              <a:stCxn id="1655877" idx="4"/>
              <a:endCxn id="1655928" idx="0"/>
            </p:cNvCxnSpPr>
            <p:nvPr/>
          </p:nvCxnSpPr>
          <p:spPr bwMode="auto">
            <a:xfrm flipH="1">
              <a:off x="3528" y="3924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31" name="AutoShape 123"/>
            <p:cNvCxnSpPr>
              <a:cxnSpLocks noChangeShapeType="1"/>
              <a:stCxn id="1655877" idx="4"/>
              <a:endCxn id="1655929" idx="0"/>
            </p:cNvCxnSpPr>
            <p:nvPr/>
          </p:nvCxnSpPr>
          <p:spPr bwMode="auto">
            <a:xfrm>
              <a:off x="3606" y="3924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32" name="Rectangle 124"/>
            <p:cNvSpPr>
              <a:spLocks noChangeAspect="1" noChangeArrowheads="1"/>
            </p:cNvSpPr>
            <p:nvPr/>
          </p:nvSpPr>
          <p:spPr bwMode="auto">
            <a:xfrm>
              <a:off x="3803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33" name="Rectangle 125"/>
            <p:cNvSpPr>
              <a:spLocks noChangeAspect="1" noChangeArrowheads="1"/>
            </p:cNvSpPr>
            <p:nvPr/>
          </p:nvSpPr>
          <p:spPr bwMode="auto">
            <a:xfrm>
              <a:off x="3957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34" name="AutoShape 126"/>
            <p:cNvCxnSpPr>
              <a:cxnSpLocks noChangeShapeType="1"/>
              <a:stCxn id="1655878" idx="4"/>
              <a:endCxn id="1655932" idx="0"/>
            </p:cNvCxnSpPr>
            <p:nvPr/>
          </p:nvCxnSpPr>
          <p:spPr bwMode="auto">
            <a:xfrm flipH="1">
              <a:off x="3836" y="3924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35" name="AutoShape 127"/>
            <p:cNvCxnSpPr>
              <a:cxnSpLocks noChangeShapeType="1"/>
              <a:stCxn id="1655878" idx="4"/>
              <a:endCxn id="1655933" idx="0"/>
            </p:cNvCxnSpPr>
            <p:nvPr/>
          </p:nvCxnSpPr>
          <p:spPr bwMode="auto">
            <a:xfrm>
              <a:off x="3913" y="3924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36" name="Rectangle 128"/>
            <p:cNvSpPr>
              <a:spLocks noChangeAspect="1" noChangeArrowheads="1"/>
            </p:cNvSpPr>
            <p:nvPr/>
          </p:nvSpPr>
          <p:spPr bwMode="auto">
            <a:xfrm>
              <a:off x="4111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37" name="Rectangle 129"/>
            <p:cNvSpPr>
              <a:spLocks noChangeAspect="1" noChangeArrowheads="1"/>
            </p:cNvSpPr>
            <p:nvPr/>
          </p:nvSpPr>
          <p:spPr bwMode="auto">
            <a:xfrm>
              <a:off x="4265" y="401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38" name="AutoShape 130"/>
            <p:cNvCxnSpPr>
              <a:cxnSpLocks noChangeShapeType="1"/>
              <a:stCxn id="1655881" idx="4"/>
              <a:endCxn id="1655936" idx="0"/>
            </p:cNvCxnSpPr>
            <p:nvPr/>
          </p:nvCxnSpPr>
          <p:spPr bwMode="auto">
            <a:xfrm flipH="1">
              <a:off x="4144" y="3924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39" name="AutoShape 131"/>
            <p:cNvCxnSpPr>
              <a:cxnSpLocks noChangeShapeType="1"/>
              <a:stCxn id="1655881" idx="4"/>
              <a:endCxn id="1655937" idx="0"/>
            </p:cNvCxnSpPr>
            <p:nvPr/>
          </p:nvCxnSpPr>
          <p:spPr bwMode="auto">
            <a:xfrm>
              <a:off x="4222" y="3924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40" name="Rectangle 132"/>
            <p:cNvSpPr>
              <a:spLocks noChangeAspect="1" noChangeArrowheads="1"/>
            </p:cNvSpPr>
            <p:nvPr/>
          </p:nvSpPr>
          <p:spPr bwMode="auto">
            <a:xfrm>
              <a:off x="4486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41" name="Rectangle 133"/>
            <p:cNvSpPr>
              <a:spLocks noChangeAspect="1" noChangeArrowheads="1"/>
            </p:cNvSpPr>
            <p:nvPr/>
          </p:nvSpPr>
          <p:spPr bwMode="auto">
            <a:xfrm>
              <a:off x="4662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42" name="AutoShape 134"/>
            <p:cNvCxnSpPr>
              <a:cxnSpLocks noChangeShapeType="1"/>
              <a:stCxn id="1655882" idx="4"/>
              <a:endCxn id="1655940" idx="0"/>
            </p:cNvCxnSpPr>
            <p:nvPr/>
          </p:nvCxnSpPr>
          <p:spPr bwMode="auto">
            <a:xfrm flipH="1">
              <a:off x="4519" y="3926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43" name="AutoShape 135"/>
            <p:cNvCxnSpPr>
              <a:cxnSpLocks noChangeShapeType="1"/>
              <a:stCxn id="1655882" idx="4"/>
              <a:endCxn id="1655941" idx="0"/>
            </p:cNvCxnSpPr>
            <p:nvPr/>
          </p:nvCxnSpPr>
          <p:spPr bwMode="auto">
            <a:xfrm>
              <a:off x="4607" y="3926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44" name="Rectangle 136"/>
            <p:cNvSpPr>
              <a:spLocks noChangeAspect="1" noChangeArrowheads="1"/>
            </p:cNvSpPr>
            <p:nvPr/>
          </p:nvSpPr>
          <p:spPr bwMode="auto">
            <a:xfrm>
              <a:off x="4794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45" name="Rectangle 137"/>
            <p:cNvSpPr>
              <a:spLocks noChangeAspect="1" noChangeArrowheads="1"/>
            </p:cNvSpPr>
            <p:nvPr/>
          </p:nvSpPr>
          <p:spPr bwMode="auto">
            <a:xfrm>
              <a:off x="4948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46" name="AutoShape 138"/>
            <p:cNvCxnSpPr>
              <a:cxnSpLocks noChangeShapeType="1"/>
              <a:stCxn id="1655885" idx="4"/>
              <a:endCxn id="1655944" idx="0"/>
            </p:cNvCxnSpPr>
            <p:nvPr/>
          </p:nvCxnSpPr>
          <p:spPr bwMode="auto">
            <a:xfrm flipH="1">
              <a:off x="4827" y="3926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47" name="AutoShape 139"/>
            <p:cNvCxnSpPr>
              <a:cxnSpLocks noChangeShapeType="1"/>
              <a:stCxn id="1655885" idx="4"/>
              <a:endCxn id="1655945" idx="0"/>
            </p:cNvCxnSpPr>
            <p:nvPr/>
          </p:nvCxnSpPr>
          <p:spPr bwMode="auto">
            <a:xfrm>
              <a:off x="4905" y="3926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48" name="Rectangle 140"/>
            <p:cNvSpPr>
              <a:spLocks noChangeAspect="1" noChangeArrowheads="1"/>
            </p:cNvSpPr>
            <p:nvPr/>
          </p:nvSpPr>
          <p:spPr bwMode="auto">
            <a:xfrm>
              <a:off x="5102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49" name="Rectangle 141"/>
            <p:cNvSpPr>
              <a:spLocks noChangeAspect="1" noChangeArrowheads="1"/>
            </p:cNvSpPr>
            <p:nvPr/>
          </p:nvSpPr>
          <p:spPr bwMode="auto">
            <a:xfrm>
              <a:off x="5256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50" name="AutoShape 142"/>
            <p:cNvCxnSpPr>
              <a:cxnSpLocks noChangeShapeType="1"/>
              <a:stCxn id="1655886" idx="4"/>
              <a:endCxn id="1655948" idx="0"/>
            </p:cNvCxnSpPr>
            <p:nvPr/>
          </p:nvCxnSpPr>
          <p:spPr bwMode="auto">
            <a:xfrm flipH="1">
              <a:off x="5135" y="392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51" name="AutoShape 143"/>
            <p:cNvCxnSpPr>
              <a:cxnSpLocks noChangeShapeType="1"/>
              <a:stCxn id="1655886" idx="4"/>
              <a:endCxn id="1655949" idx="0"/>
            </p:cNvCxnSpPr>
            <p:nvPr/>
          </p:nvCxnSpPr>
          <p:spPr bwMode="auto">
            <a:xfrm>
              <a:off x="5212" y="392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52" name="Rectangle 144"/>
            <p:cNvSpPr>
              <a:spLocks noChangeAspect="1" noChangeArrowheads="1"/>
            </p:cNvSpPr>
            <p:nvPr/>
          </p:nvSpPr>
          <p:spPr bwMode="auto">
            <a:xfrm>
              <a:off x="5410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53" name="Rectangle 145"/>
            <p:cNvSpPr>
              <a:spLocks noChangeAspect="1" noChangeArrowheads="1"/>
            </p:cNvSpPr>
            <p:nvPr/>
          </p:nvSpPr>
          <p:spPr bwMode="auto">
            <a:xfrm>
              <a:off x="5564" y="402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54" name="AutoShape 146"/>
            <p:cNvCxnSpPr>
              <a:cxnSpLocks noChangeShapeType="1"/>
              <a:stCxn id="1655889" idx="4"/>
              <a:endCxn id="1655952" idx="0"/>
            </p:cNvCxnSpPr>
            <p:nvPr/>
          </p:nvCxnSpPr>
          <p:spPr bwMode="auto">
            <a:xfrm flipH="1">
              <a:off x="5443" y="3926"/>
              <a:ext cx="7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55" name="AutoShape 147"/>
            <p:cNvCxnSpPr>
              <a:cxnSpLocks noChangeShapeType="1"/>
              <a:stCxn id="1655889" idx="4"/>
              <a:endCxn id="1655953" idx="0"/>
            </p:cNvCxnSpPr>
            <p:nvPr/>
          </p:nvCxnSpPr>
          <p:spPr bwMode="auto">
            <a:xfrm>
              <a:off x="5521" y="3926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104775" y="5470525"/>
            <a:ext cx="8469313" cy="412750"/>
            <a:chOff x="66" y="3446"/>
            <a:chExt cx="5335" cy="260"/>
          </a:xfrm>
        </p:grpSpPr>
        <p:sp>
          <p:nvSpPr>
            <p:cNvPr id="1655957" name="Text Box 149"/>
            <p:cNvSpPr txBox="1">
              <a:spLocks noChangeArrowheads="1"/>
            </p:cNvSpPr>
            <p:nvPr/>
          </p:nvSpPr>
          <p:spPr bwMode="auto">
            <a:xfrm>
              <a:off x="66" y="3552"/>
              <a:ext cx="2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FF9966"/>
                  </a:solidFill>
                  <a:latin typeface="Arial" charset="0"/>
                  <a:ea typeface="Arial" charset="0"/>
                  <a:cs typeface="Arial" charset="0"/>
                </a:rPr>
                <a:t>AND</a:t>
              </a:r>
            </a:p>
          </p:txBody>
        </p:sp>
        <p:sp>
          <p:nvSpPr>
            <p:cNvPr id="1655958" name="Rectangle 150"/>
            <p:cNvSpPr>
              <a:spLocks noChangeAspect="1" noChangeArrowheads="1"/>
            </p:cNvSpPr>
            <p:nvPr/>
          </p:nvSpPr>
          <p:spPr bwMode="auto">
            <a:xfrm>
              <a:off x="786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959" name="AutoShape 151"/>
            <p:cNvCxnSpPr>
              <a:cxnSpLocks noChangeShapeType="1"/>
              <a:stCxn id="1655843" idx="4"/>
              <a:endCxn id="1655958" idx="0"/>
            </p:cNvCxnSpPr>
            <p:nvPr/>
          </p:nvCxnSpPr>
          <p:spPr bwMode="auto">
            <a:xfrm flipH="1">
              <a:off x="819" y="3446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60" name="Rectangle 152"/>
            <p:cNvSpPr>
              <a:spLocks noChangeAspect="1" noChangeArrowheads="1"/>
            </p:cNvSpPr>
            <p:nvPr/>
          </p:nvSpPr>
          <p:spPr bwMode="auto">
            <a:xfrm>
              <a:off x="1396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61" name="AutoShape 153"/>
            <p:cNvCxnSpPr>
              <a:cxnSpLocks noChangeShapeType="1"/>
              <a:stCxn id="1655843" idx="4"/>
              <a:endCxn id="1655960" idx="0"/>
            </p:cNvCxnSpPr>
            <p:nvPr/>
          </p:nvCxnSpPr>
          <p:spPr bwMode="auto">
            <a:xfrm>
              <a:off x="1124" y="3446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62" name="Rectangle 154"/>
            <p:cNvSpPr>
              <a:spLocks noChangeAspect="1" noChangeArrowheads="1"/>
            </p:cNvSpPr>
            <p:nvPr/>
          </p:nvSpPr>
          <p:spPr bwMode="auto">
            <a:xfrm>
              <a:off x="432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63" name="Rectangle 155"/>
            <p:cNvSpPr>
              <a:spLocks noChangeAspect="1" noChangeArrowheads="1"/>
            </p:cNvSpPr>
            <p:nvPr/>
          </p:nvSpPr>
          <p:spPr bwMode="auto">
            <a:xfrm>
              <a:off x="608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64" name="AutoShape 156"/>
            <p:cNvCxnSpPr>
              <a:cxnSpLocks noChangeShapeType="1"/>
              <a:stCxn id="1655839" idx="4"/>
              <a:endCxn id="1655962" idx="0"/>
            </p:cNvCxnSpPr>
            <p:nvPr/>
          </p:nvCxnSpPr>
          <p:spPr bwMode="auto">
            <a:xfrm flipH="1">
              <a:off x="465" y="3446"/>
              <a:ext cx="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65" name="AutoShape 157"/>
            <p:cNvCxnSpPr>
              <a:cxnSpLocks noChangeShapeType="1"/>
              <a:stCxn id="1655839" idx="4"/>
              <a:endCxn id="1655963" idx="0"/>
            </p:cNvCxnSpPr>
            <p:nvPr/>
          </p:nvCxnSpPr>
          <p:spPr bwMode="auto">
            <a:xfrm>
              <a:off x="557" y="3446"/>
              <a:ext cx="8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66" name="Rectangle 158"/>
            <p:cNvSpPr>
              <a:spLocks noChangeAspect="1" noChangeArrowheads="1"/>
            </p:cNvSpPr>
            <p:nvPr/>
          </p:nvSpPr>
          <p:spPr bwMode="auto">
            <a:xfrm>
              <a:off x="2085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967" name="AutoShape 159"/>
            <p:cNvCxnSpPr>
              <a:cxnSpLocks noChangeShapeType="1"/>
              <a:stCxn id="1655847" idx="4"/>
              <a:endCxn id="1655966" idx="0"/>
            </p:cNvCxnSpPr>
            <p:nvPr/>
          </p:nvCxnSpPr>
          <p:spPr bwMode="auto">
            <a:xfrm flipH="1">
              <a:off x="2118" y="3448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68" name="Rectangle 160"/>
            <p:cNvSpPr>
              <a:spLocks noChangeAspect="1" noChangeArrowheads="1"/>
            </p:cNvSpPr>
            <p:nvPr/>
          </p:nvSpPr>
          <p:spPr bwMode="auto">
            <a:xfrm>
              <a:off x="2695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69" name="AutoShape 161"/>
            <p:cNvCxnSpPr>
              <a:cxnSpLocks noChangeShapeType="1"/>
              <a:stCxn id="1655847" idx="4"/>
              <a:endCxn id="1655968" idx="0"/>
            </p:cNvCxnSpPr>
            <p:nvPr/>
          </p:nvCxnSpPr>
          <p:spPr bwMode="auto">
            <a:xfrm>
              <a:off x="2423" y="3448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70" name="Rectangle 162"/>
            <p:cNvSpPr>
              <a:spLocks noChangeAspect="1" noChangeArrowheads="1"/>
            </p:cNvSpPr>
            <p:nvPr/>
          </p:nvSpPr>
          <p:spPr bwMode="auto">
            <a:xfrm>
              <a:off x="1731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71" name="Rectangle 163"/>
            <p:cNvSpPr>
              <a:spLocks noChangeAspect="1" noChangeArrowheads="1"/>
            </p:cNvSpPr>
            <p:nvPr/>
          </p:nvSpPr>
          <p:spPr bwMode="auto">
            <a:xfrm>
              <a:off x="1907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72" name="AutoShape 164"/>
            <p:cNvCxnSpPr>
              <a:cxnSpLocks noChangeShapeType="1"/>
              <a:stCxn id="1655844" idx="4"/>
              <a:endCxn id="1655970" idx="0"/>
            </p:cNvCxnSpPr>
            <p:nvPr/>
          </p:nvCxnSpPr>
          <p:spPr bwMode="auto">
            <a:xfrm flipH="1">
              <a:off x="1764" y="3448"/>
              <a:ext cx="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73" name="AutoShape 165"/>
            <p:cNvCxnSpPr>
              <a:cxnSpLocks noChangeShapeType="1"/>
              <a:stCxn id="1655844" idx="4"/>
              <a:endCxn id="1655971" idx="0"/>
            </p:cNvCxnSpPr>
            <p:nvPr/>
          </p:nvCxnSpPr>
          <p:spPr bwMode="auto">
            <a:xfrm>
              <a:off x="1856" y="3448"/>
              <a:ext cx="8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74" name="Rectangle 166"/>
            <p:cNvSpPr>
              <a:spLocks noChangeAspect="1" noChangeArrowheads="1"/>
            </p:cNvSpPr>
            <p:nvPr/>
          </p:nvSpPr>
          <p:spPr bwMode="auto">
            <a:xfrm>
              <a:off x="3426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975" name="AutoShape 167"/>
            <p:cNvCxnSpPr>
              <a:cxnSpLocks noChangeShapeType="1"/>
              <a:stCxn id="1655851" idx="4"/>
              <a:endCxn id="1655974" idx="0"/>
            </p:cNvCxnSpPr>
            <p:nvPr/>
          </p:nvCxnSpPr>
          <p:spPr bwMode="auto">
            <a:xfrm flipH="1">
              <a:off x="3459" y="3446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76" name="Rectangle 168"/>
            <p:cNvSpPr>
              <a:spLocks noChangeAspect="1" noChangeArrowheads="1"/>
            </p:cNvSpPr>
            <p:nvPr/>
          </p:nvSpPr>
          <p:spPr bwMode="auto">
            <a:xfrm>
              <a:off x="4036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77" name="AutoShape 169"/>
            <p:cNvCxnSpPr>
              <a:cxnSpLocks noChangeShapeType="1"/>
              <a:stCxn id="1655851" idx="4"/>
              <a:endCxn id="1655976" idx="0"/>
            </p:cNvCxnSpPr>
            <p:nvPr/>
          </p:nvCxnSpPr>
          <p:spPr bwMode="auto">
            <a:xfrm>
              <a:off x="3764" y="3446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78" name="Rectangle 170"/>
            <p:cNvSpPr>
              <a:spLocks noChangeAspect="1" noChangeArrowheads="1"/>
            </p:cNvSpPr>
            <p:nvPr/>
          </p:nvSpPr>
          <p:spPr bwMode="auto">
            <a:xfrm>
              <a:off x="3072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79" name="Rectangle 171"/>
            <p:cNvSpPr>
              <a:spLocks noChangeAspect="1" noChangeArrowheads="1"/>
            </p:cNvSpPr>
            <p:nvPr/>
          </p:nvSpPr>
          <p:spPr bwMode="auto">
            <a:xfrm>
              <a:off x="3248" y="3587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80" name="AutoShape 172"/>
            <p:cNvCxnSpPr>
              <a:cxnSpLocks noChangeShapeType="1"/>
              <a:stCxn id="1655848" idx="4"/>
              <a:endCxn id="1655978" idx="0"/>
            </p:cNvCxnSpPr>
            <p:nvPr/>
          </p:nvCxnSpPr>
          <p:spPr bwMode="auto">
            <a:xfrm flipH="1">
              <a:off x="3105" y="3446"/>
              <a:ext cx="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81" name="AutoShape 173"/>
            <p:cNvCxnSpPr>
              <a:cxnSpLocks noChangeShapeType="1"/>
              <a:stCxn id="1655848" idx="4"/>
              <a:endCxn id="1655979" idx="0"/>
            </p:cNvCxnSpPr>
            <p:nvPr/>
          </p:nvCxnSpPr>
          <p:spPr bwMode="auto">
            <a:xfrm>
              <a:off x="3197" y="3446"/>
              <a:ext cx="8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82" name="Rectangle 174"/>
            <p:cNvSpPr>
              <a:spLocks noChangeAspect="1" noChangeArrowheads="1"/>
            </p:cNvSpPr>
            <p:nvPr/>
          </p:nvSpPr>
          <p:spPr bwMode="auto">
            <a:xfrm>
              <a:off x="4725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655983" name="AutoShape 175"/>
            <p:cNvCxnSpPr>
              <a:cxnSpLocks noChangeShapeType="1"/>
              <a:stCxn id="1655855" idx="4"/>
              <a:endCxn id="1655982" idx="0"/>
            </p:cNvCxnSpPr>
            <p:nvPr/>
          </p:nvCxnSpPr>
          <p:spPr bwMode="auto">
            <a:xfrm flipH="1">
              <a:off x="4758" y="3448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84" name="Rectangle 176"/>
            <p:cNvSpPr>
              <a:spLocks noChangeAspect="1" noChangeArrowheads="1"/>
            </p:cNvSpPr>
            <p:nvPr/>
          </p:nvSpPr>
          <p:spPr bwMode="auto">
            <a:xfrm>
              <a:off x="5335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85" name="AutoShape 177"/>
            <p:cNvCxnSpPr>
              <a:cxnSpLocks noChangeShapeType="1"/>
              <a:stCxn id="1655855" idx="4"/>
              <a:endCxn id="1655984" idx="0"/>
            </p:cNvCxnSpPr>
            <p:nvPr/>
          </p:nvCxnSpPr>
          <p:spPr bwMode="auto">
            <a:xfrm>
              <a:off x="5063" y="3448"/>
              <a:ext cx="30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5986" name="Rectangle 178"/>
            <p:cNvSpPr>
              <a:spLocks noChangeAspect="1" noChangeArrowheads="1"/>
            </p:cNvSpPr>
            <p:nvPr/>
          </p:nvSpPr>
          <p:spPr bwMode="auto">
            <a:xfrm>
              <a:off x="4371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55987" name="Rectangle 179"/>
            <p:cNvSpPr>
              <a:spLocks noChangeAspect="1" noChangeArrowheads="1"/>
            </p:cNvSpPr>
            <p:nvPr/>
          </p:nvSpPr>
          <p:spPr bwMode="auto">
            <a:xfrm>
              <a:off x="4547" y="3589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655988" name="AutoShape 180"/>
            <p:cNvCxnSpPr>
              <a:cxnSpLocks noChangeShapeType="1"/>
              <a:stCxn id="1655852" idx="4"/>
              <a:endCxn id="1655986" idx="0"/>
            </p:cNvCxnSpPr>
            <p:nvPr/>
          </p:nvCxnSpPr>
          <p:spPr bwMode="auto">
            <a:xfrm flipH="1">
              <a:off x="4404" y="3448"/>
              <a:ext cx="9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5989" name="AutoShape 181"/>
            <p:cNvCxnSpPr>
              <a:cxnSpLocks noChangeShapeType="1"/>
              <a:stCxn id="1655852" idx="4"/>
              <a:endCxn id="1655987" idx="0"/>
            </p:cNvCxnSpPr>
            <p:nvPr/>
          </p:nvCxnSpPr>
          <p:spPr bwMode="auto">
            <a:xfrm>
              <a:off x="4496" y="3448"/>
              <a:ext cx="8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655990" name="Oval 182"/>
          <p:cNvSpPr>
            <a:spLocks noChangeAspect="1" noChangeArrowheads="1"/>
          </p:cNvSpPr>
          <p:nvPr/>
        </p:nvSpPr>
        <p:spPr bwMode="auto">
          <a:xfrm>
            <a:off x="2016125" y="13239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655991" name="Oval 183"/>
          <p:cNvSpPr>
            <a:spLocks noChangeAspect="1" noChangeArrowheads="1"/>
          </p:cNvSpPr>
          <p:nvPr/>
        </p:nvSpPr>
        <p:spPr bwMode="auto">
          <a:xfrm>
            <a:off x="2016125" y="26955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1655992" name="Oval 184"/>
          <p:cNvSpPr>
            <a:spLocks noChangeAspect="1" noChangeArrowheads="1"/>
          </p:cNvSpPr>
          <p:nvPr/>
        </p:nvSpPr>
        <p:spPr bwMode="auto">
          <a:xfrm>
            <a:off x="1466850" y="20097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655993" name="Oval 185"/>
          <p:cNvSpPr>
            <a:spLocks noChangeAspect="1" noChangeArrowheads="1"/>
          </p:cNvSpPr>
          <p:nvPr/>
        </p:nvSpPr>
        <p:spPr bwMode="auto">
          <a:xfrm>
            <a:off x="2390775" y="20097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655994" name="AutoShape 186"/>
          <p:cNvCxnSpPr>
            <a:cxnSpLocks noChangeAspect="1" noChangeShapeType="1"/>
            <a:stCxn id="1655990" idx="3"/>
            <a:endCxn id="1655992" idx="0"/>
          </p:cNvCxnSpPr>
          <p:nvPr/>
        </p:nvCxnSpPr>
        <p:spPr bwMode="auto">
          <a:xfrm flipH="1">
            <a:off x="1625600" y="1595438"/>
            <a:ext cx="436563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5995" name="AutoShape 187"/>
          <p:cNvCxnSpPr>
            <a:cxnSpLocks noChangeAspect="1" noChangeShapeType="1"/>
            <a:stCxn id="1655990" idx="5"/>
            <a:endCxn id="1655993" idx="0"/>
          </p:cNvCxnSpPr>
          <p:nvPr/>
        </p:nvCxnSpPr>
        <p:spPr bwMode="auto">
          <a:xfrm>
            <a:off x="2287588" y="1595438"/>
            <a:ext cx="261937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5996" name="AutoShape 188"/>
          <p:cNvCxnSpPr>
            <a:cxnSpLocks noChangeAspect="1" noChangeShapeType="1"/>
            <a:stCxn id="1655992" idx="5"/>
            <a:endCxn id="1655991" idx="0"/>
          </p:cNvCxnSpPr>
          <p:nvPr/>
        </p:nvCxnSpPr>
        <p:spPr bwMode="auto">
          <a:xfrm>
            <a:off x="1738313" y="2281238"/>
            <a:ext cx="436562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5997" name="Oval 189"/>
          <p:cNvSpPr>
            <a:spLocks noChangeAspect="1" noChangeArrowheads="1"/>
          </p:cNvSpPr>
          <p:nvPr/>
        </p:nvSpPr>
        <p:spPr bwMode="auto">
          <a:xfrm>
            <a:off x="1466850" y="26955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655998" name="AutoShape 190"/>
          <p:cNvCxnSpPr>
            <a:cxnSpLocks noChangeAspect="1" noChangeShapeType="1"/>
            <a:stCxn id="1655993" idx="4"/>
            <a:endCxn id="1655991" idx="0"/>
          </p:cNvCxnSpPr>
          <p:nvPr/>
        </p:nvCxnSpPr>
        <p:spPr bwMode="auto">
          <a:xfrm flipH="1">
            <a:off x="2174875" y="2327275"/>
            <a:ext cx="374650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5999" name="Oval 191"/>
          <p:cNvSpPr>
            <a:spLocks noChangeAspect="1" noChangeArrowheads="1"/>
          </p:cNvSpPr>
          <p:nvPr/>
        </p:nvSpPr>
        <p:spPr bwMode="auto">
          <a:xfrm>
            <a:off x="3035300" y="1704975"/>
            <a:ext cx="317500" cy="3175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b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cxnSp>
        <p:nvCxnSpPr>
          <p:cNvPr id="1656000" name="AutoShape 192"/>
          <p:cNvCxnSpPr>
            <a:cxnSpLocks noChangeAspect="1" noChangeShapeType="1"/>
            <a:stCxn id="1655999" idx="1"/>
            <a:endCxn id="1655990" idx="6"/>
          </p:cNvCxnSpPr>
          <p:nvPr/>
        </p:nvCxnSpPr>
        <p:spPr bwMode="auto">
          <a:xfrm flipH="1" flipV="1">
            <a:off x="2333625" y="1482725"/>
            <a:ext cx="747713" cy="268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6001" name="AutoShape 193"/>
          <p:cNvCxnSpPr>
            <a:cxnSpLocks noChangeShapeType="1"/>
            <a:stCxn id="1655990" idx="4"/>
            <a:endCxn id="1655997" idx="0"/>
          </p:cNvCxnSpPr>
          <p:nvPr/>
        </p:nvCxnSpPr>
        <p:spPr bwMode="auto">
          <a:xfrm flipH="1">
            <a:off x="1625600" y="1641475"/>
            <a:ext cx="549275" cy="1054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6002" name="AutoShape 194"/>
          <p:cNvCxnSpPr>
            <a:cxnSpLocks noChangeShapeType="1"/>
            <a:stCxn id="1655999" idx="3"/>
            <a:endCxn id="1655993" idx="7"/>
          </p:cNvCxnSpPr>
          <p:nvPr/>
        </p:nvCxnSpPr>
        <p:spPr bwMode="auto">
          <a:xfrm flipH="1">
            <a:off x="2662238" y="1976438"/>
            <a:ext cx="419100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6003" name="AutoShape 195"/>
          <p:cNvCxnSpPr>
            <a:cxnSpLocks noChangeShapeType="1"/>
            <a:stCxn id="1655992" idx="6"/>
            <a:endCxn id="1655993" idx="2"/>
          </p:cNvCxnSpPr>
          <p:nvPr/>
        </p:nvCxnSpPr>
        <p:spPr bwMode="auto">
          <a:xfrm>
            <a:off x="1784350" y="2168525"/>
            <a:ext cx="606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56004" name="AutoShape 196"/>
          <p:cNvCxnSpPr>
            <a:cxnSpLocks noChangeShapeType="1"/>
            <a:stCxn id="1655992" idx="4"/>
            <a:endCxn id="1655997" idx="0"/>
          </p:cNvCxnSpPr>
          <p:nvPr/>
        </p:nvCxnSpPr>
        <p:spPr bwMode="auto">
          <a:xfrm>
            <a:off x="1625600" y="2327275"/>
            <a:ext cx="0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0" name="Group 197"/>
          <p:cNvGrpSpPr>
            <a:grpSpLocks/>
          </p:cNvGrpSpPr>
          <p:nvPr/>
        </p:nvGrpSpPr>
        <p:grpSpPr bwMode="auto">
          <a:xfrm>
            <a:off x="5332413" y="1282700"/>
            <a:ext cx="1830387" cy="1765300"/>
            <a:chOff x="4607" y="1824"/>
            <a:chExt cx="1153" cy="1112"/>
          </a:xfrm>
        </p:grpSpPr>
        <p:sp>
          <p:nvSpPr>
            <p:cNvPr id="1656006" name="Oval 198"/>
            <p:cNvSpPr>
              <a:spLocks noChangeAspect="1" noChangeArrowheads="1"/>
            </p:cNvSpPr>
            <p:nvPr/>
          </p:nvSpPr>
          <p:spPr bwMode="auto">
            <a:xfrm>
              <a:off x="4916" y="182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56007" name="Oval 199"/>
            <p:cNvSpPr>
              <a:spLocks noChangeAspect="1" noChangeArrowheads="1"/>
            </p:cNvSpPr>
            <p:nvPr/>
          </p:nvSpPr>
          <p:spPr bwMode="auto">
            <a:xfrm>
              <a:off x="4915" y="2736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56008" name="Oval 200"/>
            <p:cNvSpPr>
              <a:spLocks noChangeAspect="1" noChangeArrowheads="1"/>
            </p:cNvSpPr>
            <p:nvPr/>
          </p:nvSpPr>
          <p:spPr bwMode="auto">
            <a:xfrm>
              <a:off x="4916" y="211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56009" name="Oval 201"/>
            <p:cNvSpPr>
              <a:spLocks noChangeAspect="1" noChangeArrowheads="1"/>
            </p:cNvSpPr>
            <p:nvPr/>
          </p:nvSpPr>
          <p:spPr bwMode="auto">
            <a:xfrm>
              <a:off x="5235" y="2421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56010" name="AutoShape 202"/>
            <p:cNvCxnSpPr>
              <a:cxnSpLocks noChangeAspect="1" noChangeShapeType="1"/>
              <a:stCxn id="1656006" idx="4"/>
              <a:endCxn id="1656008" idx="0"/>
            </p:cNvCxnSpPr>
            <p:nvPr/>
          </p:nvCxnSpPr>
          <p:spPr bwMode="auto">
            <a:xfrm>
              <a:off x="5016" y="2024"/>
              <a:ext cx="0" cy="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56011" name="Oval 203"/>
            <p:cNvSpPr>
              <a:spLocks noChangeAspect="1" noChangeArrowheads="1"/>
            </p:cNvSpPr>
            <p:nvPr/>
          </p:nvSpPr>
          <p:spPr bwMode="auto">
            <a:xfrm>
              <a:off x="4607" y="2421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6012" name="AutoShape 204"/>
            <p:cNvCxnSpPr>
              <a:cxnSpLocks noChangeAspect="1" noChangeShapeType="1"/>
              <a:stCxn id="1656009" idx="3"/>
              <a:endCxn id="1656007" idx="0"/>
            </p:cNvCxnSpPr>
            <p:nvPr/>
          </p:nvCxnSpPr>
          <p:spPr bwMode="auto">
            <a:xfrm flipH="1">
              <a:off x="5015" y="2592"/>
              <a:ext cx="249" cy="14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56013" name="Oval 205"/>
            <p:cNvSpPr>
              <a:spLocks noChangeAspect="1" noChangeArrowheads="1"/>
            </p:cNvSpPr>
            <p:nvPr/>
          </p:nvSpPr>
          <p:spPr bwMode="auto">
            <a:xfrm>
              <a:off x="5560" y="2736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56014" name="AutoShape 206"/>
            <p:cNvCxnSpPr>
              <a:cxnSpLocks noChangeShapeType="1"/>
              <a:stCxn id="1656013" idx="0"/>
              <a:endCxn id="1656009" idx="5"/>
            </p:cNvCxnSpPr>
            <p:nvPr/>
          </p:nvCxnSpPr>
          <p:spPr bwMode="auto">
            <a:xfrm flipH="1" flipV="1">
              <a:off x="5406" y="2592"/>
              <a:ext cx="254" cy="14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656015" name="AutoShape 207"/>
            <p:cNvCxnSpPr>
              <a:cxnSpLocks noChangeShapeType="1"/>
              <a:stCxn id="1656008" idx="5"/>
              <a:endCxn id="1656009" idx="0"/>
            </p:cNvCxnSpPr>
            <p:nvPr/>
          </p:nvCxnSpPr>
          <p:spPr bwMode="auto">
            <a:xfrm>
              <a:off x="5087" y="2283"/>
              <a:ext cx="248" cy="13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56016" name="AutoShape 208"/>
            <p:cNvCxnSpPr>
              <a:cxnSpLocks noChangeShapeType="1"/>
              <a:stCxn id="1656008" idx="3"/>
              <a:endCxn id="1656011" idx="0"/>
            </p:cNvCxnSpPr>
            <p:nvPr/>
          </p:nvCxnSpPr>
          <p:spPr bwMode="auto">
            <a:xfrm flipH="1">
              <a:off x="4707" y="2283"/>
              <a:ext cx="238" cy="13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56017" name="AutoShape 209"/>
            <p:cNvCxnSpPr>
              <a:cxnSpLocks noChangeShapeType="1"/>
              <a:stCxn id="1656006" idx="2"/>
              <a:endCxn id="1656011" idx="1"/>
            </p:cNvCxnSpPr>
            <p:nvPr/>
          </p:nvCxnSpPr>
          <p:spPr bwMode="auto">
            <a:xfrm rot="10800000" flipV="1">
              <a:off x="4636" y="1924"/>
              <a:ext cx="280" cy="52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656018" name="AutoShape 210"/>
            <p:cNvCxnSpPr>
              <a:cxnSpLocks noChangeShapeType="1"/>
              <a:stCxn id="1656006" idx="6"/>
              <a:endCxn id="1656009" idx="7"/>
            </p:cNvCxnSpPr>
            <p:nvPr/>
          </p:nvCxnSpPr>
          <p:spPr bwMode="auto">
            <a:xfrm>
              <a:off x="5116" y="1924"/>
              <a:ext cx="290" cy="52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656019" name="AutoShape 211"/>
            <p:cNvCxnSpPr>
              <a:cxnSpLocks noChangeShapeType="1"/>
              <a:stCxn id="1656006" idx="6"/>
              <a:endCxn id="1656013" idx="7"/>
            </p:cNvCxnSpPr>
            <p:nvPr/>
          </p:nvCxnSpPr>
          <p:spPr bwMode="auto">
            <a:xfrm>
              <a:off x="5116" y="1924"/>
              <a:ext cx="615" cy="84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656020" name="AutoShape 212"/>
            <p:cNvCxnSpPr>
              <a:cxnSpLocks noChangeShapeType="1"/>
              <a:stCxn id="1656008" idx="4"/>
              <a:endCxn id="1656007" idx="0"/>
            </p:cNvCxnSpPr>
            <p:nvPr/>
          </p:nvCxnSpPr>
          <p:spPr bwMode="auto">
            <a:xfrm rot="5400000">
              <a:off x="4804" y="2523"/>
              <a:ext cx="424" cy="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sp>
        <p:nvSpPr>
          <p:cNvPr id="1656021" name="Text Box 213"/>
          <p:cNvSpPr txBox="1">
            <a:spLocks noChangeArrowheads="1"/>
          </p:cNvSpPr>
          <p:nvPr/>
        </p:nvSpPr>
        <p:spPr bwMode="auto">
          <a:xfrm>
            <a:off x="1524000" y="32004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Primal graph</a:t>
            </a:r>
          </a:p>
        </p:txBody>
      </p:sp>
      <p:sp>
        <p:nvSpPr>
          <p:cNvPr id="1656022" name="Text Box 214"/>
          <p:cNvSpPr txBox="1">
            <a:spLocks noChangeArrowheads="1"/>
          </p:cNvSpPr>
          <p:nvPr/>
        </p:nvSpPr>
        <p:spPr bwMode="auto">
          <a:xfrm>
            <a:off x="5762625" y="3200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DFS tree</a:t>
            </a:r>
          </a:p>
        </p:txBody>
      </p:sp>
      <p:grpSp>
        <p:nvGrpSpPr>
          <p:cNvPr id="11" name="Group 215"/>
          <p:cNvGrpSpPr>
            <a:grpSpLocks/>
          </p:cNvGrpSpPr>
          <p:nvPr/>
        </p:nvGrpSpPr>
        <p:grpSpPr bwMode="auto">
          <a:xfrm>
            <a:off x="5505450" y="1323975"/>
            <a:ext cx="1885950" cy="1689100"/>
            <a:chOff x="1020" y="930"/>
            <a:chExt cx="1188" cy="1064"/>
          </a:xfrm>
        </p:grpSpPr>
        <p:sp>
          <p:nvSpPr>
            <p:cNvPr id="1656024" name="Oval 216"/>
            <p:cNvSpPr>
              <a:spLocks noChangeAspect="1" noChangeArrowheads="1"/>
            </p:cNvSpPr>
            <p:nvPr/>
          </p:nvSpPr>
          <p:spPr bwMode="auto">
            <a:xfrm>
              <a:off x="1366" y="93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56025" name="Oval 217"/>
            <p:cNvSpPr>
              <a:spLocks noChangeAspect="1" noChangeArrowheads="1"/>
            </p:cNvSpPr>
            <p:nvPr/>
          </p:nvSpPr>
          <p:spPr bwMode="auto">
            <a:xfrm>
              <a:off x="1366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56026" name="Oval 218"/>
            <p:cNvSpPr>
              <a:spLocks noChangeAspect="1" noChangeArrowheads="1"/>
            </p:cNvSpPr>
            <p:nvPr/>
          </p:nvSpPr>
          <p:spPr bwMode="auto">
            <a:xfrm>
              <a:off x="1020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56027" name="Oval 219"/>
            <p:cNvSpPr>
              <a:spLocks noChangeAspect="1" noChangeArrowheads="1"/>
            </p:cNvSpPr>
            <p:nvPr/>
          </p:nvSpPr>
          <p:spPr bwMode="auto">
            <a:xfrm>
              <a:off x="1602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56028" name="AutoShape 220"/>
            <p:cNvCxnSpPr>
              <a:cxnSpLocks noChangeAspect="1" noChangeShapeType="1"/>
              <a:stCxn id="1656024" idx="3"/>
              <a:endCxn id="1656026" idx="0"/>
            </p:cNvCxnSpPr>
            <p:nvPr/>
          </p:nvCxnSpPr>
          <p:spPr bwMode="auto">
            <a:xfrm flipH="1">
              <a:off x="1120" y="1101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29" name="AutoShape 221"/>
            <p:cNvCxnSpPr>
              <a:cxnSpLocks noChangeAspect="1" noChangeShapeType="1"/>
              <a:stCxn id="1656024" idx="5"/>
              <a:endCxn id="1656027" idx="0"/>
            </p:cNvCxnSpPr>
            <p:nvPr/>
          </p:nvCxnSpPr>
          <p:spPr bwMode="auto">
            <a:xfrm>
              <a:off x="1537" y="1101"/>
              <a:ext cx="16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30" name="AutoShape 222"/>
            <p:cNvCxnSpPr>
              <a:cxnSpLocks noChangeAspect="1" noChangeShapeType="1"/>
              <a:stCxn id="1656026" idx="5"/>
              <a:endCxn id="1656025" idx="0"/>
            </p:cNvCxnSpPr>
            <p:nvPr/>
          </p:nvCxnSpPr>
          <p:spPr bwMode="auto">
            <a:xfrm>
              <a:off x="1191" y="1533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6031" name="Oval 223"/>
            <p:cNvSpPr>
              <a:spLocks noChangeAspect="1" noChangeArrowheads="1"/>
            </p:cNvSpPr>
            <p:nvPr/>
          </p:nvSpPr>
          <p:spPr bwMode="auto">
            <a:xfrm>
              <a:off x="1020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6032" name="AutoShape 224"/>
            <p:cNvCxnSpPr>
              <a:cxnSpLocks noChangeAspect="1" noChangeShapeType="1"/>
              <a:stCxn id="1656027" idx="4"/>
              <a:endCxn id="1656025" idx="0"/>
            </p:cNvCxnSpPr>
            <p:nvPr/>
          </p:nvCxnSpPr>
          <p:spPr bwMode="auto">
            <a:xfrm flipH="1">
              <a:off x="1466" y="1562"/>
              <a:ext cx="236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6033" name="Oval 225"/>
            <p:cNvSpPr>
              <a:spLocks noChangeAspect="1" noChangeArrowheads="1"/>
            </p:cNvSpPr>
            <p:nvPr/>
          </p:nvSpPr>
          <p:spPr bwMode="auto">
            <a:xfrm>
              <a:off x="2008" y="117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56034" name="AutoShape 226"/>
            <p:cNvCxnSpPr>
              <a:cxnSpLocks noChangeAspect="1" noChangeShapeType="1"/>
              <a:stCxn id="1656033" idx="1"/>
              <a:endCxn id="1656024" idx="6"/>
            </p:cNvCxnSpPr>
            <p:nvPr/>
          </p:nvCxnSpPr>
          <p:spPr bwMode="auto">
            <a:xfrm flipH="1" flipV="1">
              <a:off x="1566" y="1030"/>
              <a:ext cx="471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35" name="AutoShape 227"/>
            <p:cNvCxnSpPr>
              <a:cxnSpLocks noChangeShapeType="1"/>
              <a:stCxn id="1656024" idx="4"/>
              <a:endCxn id="1656031" idx="0"/>
            </p:cNvCxnSpPr>
            <p:nvPr/>
          </p:nvCxnSpPr>
          <p:spPr bwMode="auto">
            <a:xfrm flipH="1">
              <a:off x="1120" y="1130"/>
              <a:ext cx="346" cy="6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36" name="AutoShape 228"/>
            <p:cNvCxnSpPr>
              <a:cxnSpLocks noChangeShapeType="1"/>
              <a:stCxn id="1656033" idx="3"/>
              <a:endCxn id="1656027" idx="7"/>
            </p:cNvCxnSpPr>
            <p:nvPr/>
          </p:nvCxnSpPr>
          <p:spPr bwMode="auto">
            <a:xfrm flipH="1">
              <a:off x="1773" y="1341"/>
              <a:ext cx="264" cy="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37" name="AutoShape 229"/>
            <p:cNvCxnSpPr>
              <a:cxnSpLocks noChangeShapeType="1"/>
              <a:stCxn id="1656026" idx="6"/>
              <a:endCxn id="1656027" idx="2"/>
            </p:cNvCxnSpPr>
            <p:nvPr/>
          </p:nvCxnSpPr>
          <p:spPr bwMode="auto">
            <a:xfrm>
              <a:off x="1220" y="1462"/>
              <a:ext cx="3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38" name="AutoShape 230"/>
            <p:cNvCxnSpPr>
              <a:cxnSpLocks noChangeShapeType="1"/>
              <a:stCxn id="1656026" idx="4"/>
              <a:endCxn id="1656031" idx="0"/>
            </p:cNvCxnSpPr>
            <p:nvPr/>
          </p:nvCxnSpPr>
          <p:spPr bwMode="auto">
            <a:xfrm>
              <a:off x="1120" y="1562"/>
              <a:ext cx="0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cxnSp>
        <p:nvCxnSpPr>
          <p:cNvPr id="1656039" name="AutoShape 231"/>
          <p:cNvCxnSpPr>
            <a:cxnSpLocks noChangeShapeType="1"/>
            <a:stCxn id="1656024" idx="3"/>
            <a:endCxn id="1656026" idx="0"/>
          </p:cNvCxnSpPr>
          <p:nvPr/>
        </p:nvCxnSpPr>
        <p:spPr bwMode="auto">
          <a:xfrm flipH="1">
            <a:off x="5664200" y="1595438"/>
            <a:ext cx="436563" cy="414337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56040" name="AutoShape 232"/>
          <p:cNvCxnSpPr>
            <a:cxnSpLocks noChangeShapeType="1"/>
            <a:stCxn id="1656026" idx="4"/>
            <a:endCxn id="1656031" idx="0"/>
          </p:cNvCxnSpPr>
          <p:nvPr/>
        </p:nvCxnSpPr>
        <p:spPr bwMode="auto">
          <a:xfrm>
            <a:off x="5664200" y="2327275"/>
            <a:ext cx="0" cy="3683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56041" name="AutoShape 233"/>
          <p:cNvCxnSpPr>
            <a:cxnSpLocks noChangeShapeType="1"/>
            <a:stCxn id="1656026" idx="6"/>
            <a:endCxn id="1656027" idx="2"/>
          </p:cNvCxnSpPr>
          <p:nvPr/>
        </p:nvCxnSpPr>
        <p:spPr bwMode="auto">
          <a:xfrm>
            <a:off x="5822950" y="2168525"/>
            <a:ext cx="60642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56042" name="AutoShape 234"/>
          <p:cNvCxnSpPr>
            <a:cxnSpLocks noChangeShapeType="1"/>
            <a:stCxn id="1656027" idx="4"/>
            <a:endCxn id="1656025" idx="0"/>
          </p:cNvCxnSpPr>
          <p:nvPr/>
        </p:nvCxnSpPr>
        <p:spPr bwMode="auto">
          <a:xfrm flipH="1">
            <a:off x="6213475" y="2327275"/>
            <a:ext cx="374650" cy="36830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56043" name="AutoShape 235"/>
          <p:cNvCxnSpPr>
            <a:cxnSpLocks noChangeShapeType="1"/>
            <a:stCxn id="1656027" idx="7"/>
            <a:endCxn id="1656033" idx="3"/>
          </p:cNvCxnSpPr>
          <p:nvPr/>
        </p:nvCxnSpPr>
        <p:spPr bwMode="auto">
          <a:xfrm flipV="1">
            <a:off x="6700838" y="1976438"/>
            <a:ext cx="419100" cy="79375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2" name="Group 236"/>
          <p:cNvGrpSpPr>
            <a:grpSpLocks/>
          </p:cNvGrpSpPr>
          <p:nvPr/>
        </p:nvGrpSpPr>
        <p:grpSpPr bwMode="auto">
          <a:xfrm>
            <a:off x="1468438" y="1325563"/>
            <a:ext cx="1885950" cy="1689100"/>
            <a:chOff x="1020" y="930"/>
            <a:chExt cx="1188" cy="1064"/>
          </a:xfrm>
        </p:grpSpPr>
        <p:sp>
          <p:nvSpPr>
            <p:cNvPr id="1656045" name="Oval 237"/>
            <p:cNvSpPr>
              <a:spLocks noChangeAspect="1" noChangeArrowheads="1"/>
            </p:cNvSpPr>
            <p:nvPr/>
          </p:nvSpPr>
          <p:spPr bwMode="auto">
            <a:xfrm>
              <a:off x="1366" y="93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656046" name="Oval 238"/>
            <p:cNvSpPr>
              <a:spLocks noChangeAspect="1" noChangeArrowheads="1"/>
            </p:cNvSpPr>
            <p:nvPr/>
          </p:nvSpPr>
          <p:spPr bwMode="auto">
            <a:xfrm>
              <a:off x="1366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656047" name="Oval 239"/>
            <p:cNvSpPr>
              <a:spLocks noChangeAspect="1" noChangeArrowheads="1"/>
            </p:cNvSpPr>
            <p:nvPr/>
          </p:nvSpPr>
          <p:spPr bwMode="auto">
            <a:xfrm>
              <a:off x="1020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656048" name="Oval 240"/>
            <p:cNvSpPr>
              <a:spLocks noChangeAspect="1" noChangeArrowheads="1"/>
            </p:cNvSpPr>
            <p:nvPr/>
          </p:nvSpPr>
          <p:spPr bwMode="auto">
            <a:xfrm>
              <a:off x="1602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656049" name="AutoShape 241"/>
            <p:cNvCxnSpPr>
              <a:cxnSpLocks noChangeAspect="1" noChangeShapeType="1"/>
              <a:stCxn id="1656045" idx="3"/>
              <a:endCxn id="1656047" idx="0"/>
            </p:cNvCxnSpPr>
            <p:nvPr/>
          </p:nvCxnSpPr>
          <p:spPr bwMode="auto">
            <a:xfrm flipH="1">
              <a:off x="1120" y="1101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0" name="AutoShape 242"/>
            <p:cNvCxnSpPr>
              <a:cxnSpLocks noChangeAspect="1" noChangeShapeType="1"/>
              <a:stCxn id="1656045" idx="5"/>
              <a:endCxn id="1656048" idx="0"/>
            </p:cNvCxnSpPr>
            <p:nvPr/>
          </p:nvCxnSpPr>
          <p:spPr bwMode="auto">
            <a:xfrm>
              <a:off x="1537" y="1101"/>
              <a:ext cx="16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1" name="AutoShape 243"/>
            <p:cNvCxnSpPr>
              <a:cxnSpLocks noChangeAspect="1" noChangeShapeType="1"/>
              <a:stCxn id="1656047" idx="5"/>
              <a:endCxn id="1656046" idx="0"/>
            </p:cNvCxnSpPr>
            <p:nvPr/>
          </p:nvCxnSpPr>
          <p:spPr bwMode="auto">
            <a:xfrm>
              <a:off x="1191" y="1533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6052" name="Oval 244"/>
            <p:cNvSpPr>
              <a:spLocks noChangeAspect="1" noChangeArrowheads="1"/>
            </p:cNvSpPr>
            <p:nvPr/>
          </p:nvSpPr>
          <p:spPr bwMode="auto">
            <a:xfrm>
              <a:off x="1020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656053" name="AutoShape 245"/>
            <p:cNvCxnSpPr>
              <a:cxnSpLocks noChangeAspect="1" noChangeShapeType="1"/>
              <a:stCxn id="1656048" idx="4"/>
              <a:endCxn id="1656046" idx="0"/>
            </p:cNvCxnSpPr>
            <p:nvPr/>
          </p:nvCxnSpPr>
          <p:spPr bwMode="auto">
            <a:xfrm flipH="1">
              <a:off x="1466" y="1562"/>
              <a:ext cx="236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56054" name="Oval 246"/>
            <p:cNvSpPr>
              <a:spLocks noChangeAspect="1" noChangeArrowheads="1"/>
            </p:cNvSpPr>
            <p:nvPr/>
          </p:nvSpPr>
          <p:spPr bwMode="auto">
            <a:xfrm>
              <a:off x="2008" y="117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656055" name="AutoShape 247"/>
            <p:cNvCxnSpPr>
              <a:cxnSpLocks noChangeAspect="1" noChangeShapeType="1"/>
              <a:stCxn id="1656054" idx="1"/>
              <a:endCxn id="1656045" idx="6"/>
            </p:cNvCxnSpPr>
            <p:nvPr/>
          </p:nvCxnSpPr>
          <p:spPr bwMode="auto">
            <a:xfrm flipH="1" flipV="1">
              <a:off x="1566" y="1030"/>
              <a:ext cx="471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6" name="AutoShape 248"/>
            <p:cNvCxnSpPr>
              <a:cxnSpLocks noChangeShapeType="1"/>
              <a:stCxn id="1656045" idx="4"/>
              <a:endCxn id="1656052" idx="0"/>
            </p:cNvCxnSpPr>
            <p:nvPr/>
          </p:nvCxnSpPr>
          <p:spPr bwMode="auto">
            <a:xfrm flipH="1">
              <a:off x="1120" y="1130"/>
              <a:ext cx="346" cy="6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7" name="AutoShape 249"/>
            <p:cNvCxnSpPr>
              <a:cxnSpLocks noChangeShapeType="1"/>
              <a:stCxn id="1656054" idx="3"/>
              <a:endCxn id="1656048" idx="7"/>
            </p:cNvCxnSpPr>
            <p:nvPr/>
          </p:nvCxnSpPr>
          <p:spPr bwMode="auto">
            <a:xfrm flipH="1">
              <a:off x="1773" y="1341"/>
              <a:ext cx="264" cy="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8" name="AutoShape 250"/>
            <p:cNvCxnSpPr>
              <a:cxnSpLocks noChangeShapeType="1"/>
              <a:stCxn id="1656047" idx="6"/>
              <a:endCxn id="1656048" idx="2"/>
            </p:cNvCxnSpPr>
            <p:nvPr/>
          </p:nvCxnSpPr>
          <p:spPr bwMode="auto">
            <a:xfrm>
              <a:off x="1220" y="1462"/>
              <a:ext cx="3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56059" name="AutoShape 251"/>
            <p:cNvCxnSpPr>
              <a:cxnSpLocks noChangeShapeType="1"/>
              <a:stCxn id="1656047" idx="4"/>
              <a:endCxn id="1656052" idx="0"/>
            </p:cNvCxnSpPr>
            <p:nvPr/>
          </p:nvCxnSpPr>
          <p:spPr bwMode="auto">
            <a:xfrm>
              <a:off x="1120" y="1562"/>
              <a:ext cx="0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56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56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56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56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56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655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55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655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55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56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55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56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655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55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55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56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55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56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6559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6559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6559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655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655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655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655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656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655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655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55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6559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6559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6559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0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ChangeArrowheads="1"/>
          </p:cNvSpPr>
          <p:nvPr/>
        </p:nvSpPr>
        <p:spPr bwMode="auto">
          <a:xfrm>
            <a:off x="6324600" y="1066800"/>
            <a:ext cx="2819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AND/OR vs. OR</a:t>
            </a:r>
          </a:p>
        </p:txBody>
      </p:sp>
      <p:sp>
        <p:nvSpPr>
          <p:cNvPr id="1262596" name="Oval 4"/>
          <p:cNvSpPr>
            <a:spLocks noChangeAspect="1" noChangeArrowheads="1"/>
          </p:cNvSpPr>
          <p:nvPr/>
        </p:nvSpPr>
        <p:spPr bwMode="auto">
          <a:xfrm>
            <a:off x="4325938" y="13255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262597" name="Text Box 5"/>
          <p:cNvSpPr txBox="1">
            <a:spLocks noChangeArrowheads="1"/>
          </p:cNvSpPr>
          <p:nvPr/>
        </p:nvSpPr>
        <p:spPr bwMode="auto">
          <a:xfrm>
            <a:off x="87313" y="12954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262598" name="Rectangle 6"/>
          <p:cNvSpPr>
            <a:spLocks noChangeAspect="1" noChangeArrowheads="1"/>
          </p:cNvSpPr>
          <p:nvPr/>
        </p:nvSpPr>
        <p:spPr bwMode="auto">
          <a:xfrm>
            <a:off x="2281238" y="16557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599" name="AutoShape 7"/>
          <p:cNvCxnSpPr>
            <a:cxnSpLocks noChangeShapeType="1"/>
            <a:stCxn id="1262596" idx="4"/>
            <a:endCxn id="1262598" idx="0"/>
          </p:cNvCxnSpPr>
          <p:nvPr/>
        </p:nvCxnSpPr>
        <p:spPr bwMode="auto">
          <a:xfrm flipH="1">
            <a:off x="2333625" y="1508125"/>
            <a:ext cx="209550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00" name="AutoShape 8"/>
          <p:cNvCxnSpPr>
            <a:cxnSpLocks noChangeShapeType="1"/>
            <a:stCxn id="1262596" idx="4"/>
            <a:endCxn id="1262602" idx="0"/>
          </p:cNvCxnSpPr>
          <p:nvPr/>
        </p:nvCxnSpPr>
        <p:spPr bwMode="auto">
          <a:xfrm>
            <a:off x="4429125" y="1508125"/>
            <a:ext cx="209550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01" name="Text Box 9"/>
          <p:cNvSpPr txBox="1">
            <a:spLocks noChangeArrowheads="1"/>
          </p:cNvSpPr>
          <p:nvPr/>
        </p:nvSpPr>
        <p:spPr bwMode="auto">
          <a:xfrm>
            <a:off x="76200" y="16002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262602" name="Rectangle 10"/>
          <p:cNvSpPr>
            <a:spLocks noChangeAspect="1" noChangeArrowheads="1"/>
          </p:cNvSpPr>
          <p:nvPr/>
        </p:nvSpPr>
        <p:spPr bwMode="auto">
          <a:xfrm>
            <a:off x="6472238" y="16557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62603" name="Oval 11"/>
          <p:cNvSpPr>
            <a:spLocks noChangeAspect="1" noChangeArrowheads="1"/>
          </p:cNvSpPr>
          <p:nvPr/>
        </p:nvSpPr>
        <p:spPr bwMode="auto">
          <a:xfrm>
            <a:off x="2230438" y="19351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262604" name="AutoShape 12"/>
          <p:cNvCxnSpPr>
            <a:cxnSpLocks noChangeShapeType="1"/>
            <a:stCxn id="1262598" idx="2"/>
            <a:endCxn id="1262603" idx="0"/>
          </p:cNvCxnSpPr>
          <p:nvPr/>
        </p:nvCxnSpPr>
        <p:spPr bwMode="auto">
          <a:xfrm>
            <a:off x="2333625" y="1787525"/>
            <a:ext cx="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05" name="Text Box 13"/>
          <p:cNvSpPr txBox="1">
            <a:spLocks noChangeArrowheads="1"/>
          </p:cNvSpPr>
          <p:nvPr/>
        </p:nvSpPr>
        <p:spPr bwMode="auto">
          <a:xfrm>
            <a:off x="87313" y="1905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262606" name="Oval 14"/>
          <p:cNvSpPr>
            <a:spLocks noChangeAspect="1" noChangeArrowheads="1"/>
          </p:cNvSpPr>
          <p:nvPr/>
        </p:nvSpPr>
        <p:spPr bwMode="auto">
          <a:xfrm>
            <a:off x="6421438" y="19351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262607" name="AutoShape 15"/>
          <p:cNvCxnSpPr>
            <a:cxnSpLocks noChangeShapeType="1"/>
            <a:stCxn id="1262602" idx="2"/>
            <a:endCxn id="1262606" idx="0"/>
          </p:cNvCxnSpPr>
          <p:nvPr/>
        </p:nvCxnSpPr>
        <p:spPr bwMode="auto">
          <a:xfrm>
            <a:off x="6524625" y="1787525"/>
            <a:ext cx="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08" name="Rectangle 16"/>
          <p:cNvSpPr>
            <a:spLocks noChangeAspect="1" noChangeArrowheads="1"/>
          </p:cNvSpPr>
          <p:nvPr/>
        </p:nvSpPr>
        <p:spPr bwMode="auto">
          <a:xfrm>
            <a:off x="1250950" y="2341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609" name="AutoShape 17"/>
          <p:cNvCxnSpPr>
            <a:cxnSpLocks noChangeShapeType="1"/>
            <a:stCxn id="1262603" idx="4"/>
            <a:endCxn id="1262608" idx="0"/>
          </p:cNvCxnSpPr>
          <p:nvPr/>
        </p:nvCxnSpPr>
        <p:spPr bwMode="auto">
          <a:xfrm flipH="1">
            <a:off x="1303338" y="2117725"/>
            <a:ext cx="10302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10" name="AutoShape 18"/>
          <p:cNvCxnSpPr>
            <a:cxnSpLocks noChangeShapeType="1"/>
            <a:stCxn id="1262603" idx="4"/>
            <a:endCxn id="1262612" idx="0"/>
          </p:cNvCxnSpPr>
          <p:nvPr/>
        </p:nvCxnSpPr>
        <p:spPr bwMode="auto">
          <a:xfrm>
            <a:off x="2333625" y="2117725"/>
            <a:ext cx="1031875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11" name="Text Box 19"/>
          <p:cNvSpPr txBox="1">
            <a:spLocks noChangeArrowheads="1"/>
          </p:cNvSpPr>
          <p:nvPr/>
        </p:nvSpPr>
        <p:spPr bwMode="auto">
          <a:xfrm>
            <a:off x="76200" y="22860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262612" name="Rectangle 20"/>
          <p:cNvSpPr>
            <a:spLocks noChangeAspect="1" noChangeArrowheads="1"/>
          </p:cNvSpPr>
          <p:nvPr/>
        </p:nvSpPr>
        <p:spPr bwMode="auto">
          <a:xfrm>
            <a:off x="3313113" y="23447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62613" name="Rectangle 21"/>
          <p:cNvSpPr>
            <a:spLocks noChangeAspect="1" noChangeArrowheads="1"/>
          </p:cNvSpPr>
          <p:nvPr/>
        </p:nvSpPr>
        <p:spPr bwMode="auto">
          <a:xfrm>
            <a:off x="5441950" y="2341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614" name="AutoShape 22"/>
          <p:cNvCxnSpPr>
            <a:cxnSpLocks noChangeShapeType="1"/>
            <a:stCxn id="1262606" idx="4"/>
            <a:endCxn id="1262613" idx="0"/>
          </p:cNvCxnSpPr>
          <p:nvPr/>
        </p:nvCxnSpPr>
        <p:spPr bwMode="auto">
          <a:xfrm flipH="1">
            <a:off x="5494338" y="2117725"/>
            <a:ext cx="10302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15" name="AutoShape 23"/>
          <p:cNvCxnSpPr>
            <a:cxnSpLocks noChangeShapeType="1"/>
            <a:stCxn id="1262606" idx="4"/>
            <a:endCxn id="1262616" idx="0"/>
          </p:cNvCxnSpPr>
          <p:nvPr/>
        </p:nvCxnSpPr>
        <p:spPr bwMode="auto">
          <a:xfrm>
            <a:off x="6524625" y="2117725"/>
            <a:ext cx="1031875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16" name="Rectangle 24"/>
          <p:cNvSpPr>
            <a:spLocks noChangeAspect="1" noChangeArrowheads="1"/>
          </p:cNvSpPr>
          <p:nvPr/>
        </p:nvSpPr>
        <p:spPr bwMode="auto">
          <a:xfrm>
            <a:off x="7504113" y="23447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62617" name="Oval 25"/>
          <p:cNvSpPr>
            <a:spLocks noChangeAspect="1" noChangeArrowheads="1"/>
          </p:cNvSpPr>
          <p:nvPr/>
        </p:nvSpPr>
        <p:spPr bwMode="auto">
          <a:xfrm>
            <a:off x="755650" y="2620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262618" name="AutoShape 26"/>
          <p:cNvCxnSpPr>
            <a:cxnSpLocks noChangeShapeType="1"/>
            <a:stCxn id="1262608" idx="2"/>
            <a:endCxn id="1262617" idx="0"/>
          </p:cNvCxnSpPr>
          <p:nvPr/>
        </p:nvCxnSpPr>
        <p:spPr bwMode="auto">
          <a:xfrm flipH="1">
            <a:off x="855663" y="2473325"/>
            <a:ext cx="447675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19" name="Text Box 27"/>
          <p:cNvSpPr txBox="1">
            <a:spLocks noChangeArrowheads="1"/>
          </p:cNvSpPr>
          <p:nvPr/>
        </p:nvSpPr>
        <p:spPr bwMode="auto">
          <a:xfrm>
            <a:off x="87313" y="2590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cxnSp>
        <p:nvCxnSpPr>
          <p:cNvPr id="1262620" name="AutoShape 28"/>
          <p:cNvCxnSpPr>
            <a:cxnSpLocks noChangeShapeType="1"/>
            <a:stCxn id="1262608" idx="2"/>
            <a:endCxn id="1262621" idx="0"/>
          </p:cNvCxnSpPr>
          <p:nvPr/>
        </p:nvCxnSpPr>
        <p:spPr bwMode="auto">
          <a:xfrm>
            <a:off x="1303338" y="2473325"/>
            <a:ext cx="45243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21" name="Oval 29"/>
          <p:cNvSpPr>
            <a:spLocks noChangeAspect="1" noChangeArrowheads="1"/>
          </p:cNvSpPr>
          <p:nvPr/>
        </p:nvSpPr>
        <p:spPr bwMode="auto">
          <a:xfrm>
            <a:off x="1652588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62622" name="Oval 30"/>
          <p:cNvSpPr>
            <a:spLocks noChangeAspect="1" noChangeArrowheads="1"/>
          </p:cNvSpPr>
          <p:nvPr/>
        </p:nvSpPr>
        <p:spPr bwMode="auto">
          <a:xfrm>
            <a:off x="2817813" y="2624138"/>
            <a:ext cx="19843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262623" name="AutoShape 31"/>
          <p:cNvCxnSpPr>
            <a:cxnSpLocks noChangeShapeType="1"/>
            <a:stCxn id="1262612" idx="2"/>
            <a:endCxn id="1262622" idx="0"/>
          </p:cNvCxnSpPr>
          <p:nvPr/>
        </p:nvCxnSpPr>
        <p:spPr bwMode="auto">
          <a:xfrm flipH="1">
            <a:off x="2917825" y="2476500"/>
            <a:ext cx="447675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24" name="AutoShape 32"/>
          <p:cNvCxnSpPr>
            <a:cxnSpLocks noChangeShapeType="1"/>
            <a:stCxn id="1262612" idx="2"/>
            <a:endCxn id="1262625" idx="0"/>
          </p:cNvCxnSpPr>
          <p:nvPr/>
        </p:nvCxnSpPr>
        <p:spPr bwMode="auto">
          <a:xfrm>
            <a:off x="3365500" y="2476500"/>
            <a:ext cx="45243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25" name="Oval 33"/>
          <p:cNvSpPr>
            <a:spLocks noChangeAspect="1" noChangeArrowheads="1"/>
          </p:cNvSpPr>
          <p:nvPr/>
        </p:nvSpPr>
        <p:spPr bwMode="auto">
          <a:xfrm>
            <a:off x="3714750" y="2624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62626" name="Oval 34"/>
          <p:cNvSpPr>
            <a:spLocks noChangeAspect="1" noChangeArrowheads="1"/>
          </p:cNvSpPr>
          <p:nvPr/>
        </p:nvSpPr>
        <p:spPr bwMode="auto">
          <a:xfrm>
            <a:off x="4946650" y="2620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262627" name="AutoShape 35"/>
          <p:cNvCxnSpPr>
            <a:cxnSpLocks noChangeShapeType="1"/>
            <a:stCxn id="1262613" idx="2"/>
            <a:endCxn id="1262626" idx="0"/>
          </p:cNvCxnSpPr>
          <p:nvPr/>
        </p:nvCxnSpPr>
        <p:spPr bwMode="auto">
          <a:xfrm flipH="1">
            <a:off x="5046663" y="2473325"/>
            <a:ext cx="447675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28" name="AutoShape 36"/>
          <p:cNvCxnSpPr>
            <a:cxnSpLocks noChangeShapeType="1"/>
            <a:stCxn id="1262613" idx="2"/>
            <a:endCxn id="1262629" idx="0"/>
          </p:cNvCxnSpPr>
          <p:nvPr/>
        </p:nvCxnSpPr>
        <p:spPr bwMode="auto">
          <a:xfrm>
            <a:off x="5494338" y="2473325"/>
            <a:ext cx="45243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29" name="Oval 37"/>
          <p:cNvSpPr>
            <a:spLocks noChangeAspect="1" noChangeArrowheads="1"/>
          </p:cNvSpPr>
          <p:nvPr/>
        </p:nvSpPr>
        <p:spPr bwMode="auto">
          <a:xfrm>
            <a:off x="5843588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62630" name="Oval 38"/>
          <p:cNvSpPr>
            <a:spLocks noChangeAspect="1" noChangeArrowheads="1"/>
          </p:cNvSpPr>
          <p:nvPr/>
        </p:nvSpPr>
        <p:spPr bwMode="auto">
          <a:xfrm>
            <a:off x="7008813" y="2624138"/>
            <a:ext cx="19843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262631" name="AutoShape 39"/>
          <p:cNvCxnSpPr>
            <a:cxnSpLocks noChangeShapeType="1"/>
            <a:stCxn id="1262616" idx="2"/>
            <a:endCxn id="1262630" idx="0"/>
          </p:cNvCxnSpPr>
          <p:nvPr/>
        </p:nvCxnSpPr>
        <p:spPr bwMode="auto">
          <a:xfrm flipH="1">
            <a:off x="7108825" y="2476500"/>
            <a:ext cx="447675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32" name="AutoShape 40"/>
          <p:cNvCxnSpPr>
            <a:cxnSpLocks noChangeShapeType="1"/>
            <a:stCxn id="1262616" idx="2"/>
            <a:endCxn id="1262633" idx="0"/>
          </p:cNvCxnSpPr>
          <p:nvPr/>
        </p:nvCxnSpPr>
        <p:spPr bwMode="auto">
          <a:xfrm>
            <a:off x="7556500" y="2476500"/>
            <a:ext cx="45243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33" name="Oval 41"/>
          <p:cNvSpPr>
            <a:spLocks noChangeAspect="1" noChangeArrowheads="1"/>
          </p:cNvSpPr>
          <p:nvPr/>
        </p:nvSpPr>
        <p:spPr bwMode="auto">
          <a:xfrm>
            <a:off x="7905750" y="2624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262634" name="Text Box 42"/>
          <p:cNvSpPr txBox="1">
            <a:spLocks noChangeArrowheads="1"/>
          </p:cNvSpPr>
          <p:nvPr/>
        </p:nvSpPr>
        <p:spPr bwMode="auto">
          <a:xfrm>
            <a:off x="87313" y="32004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262635" name="Oval 43"/>
          <p:cNvSpPr>
            <a:spLocks noChangeAspect="1" noChangeArrowheads="1"/>
          </p:cNvSpPr>
          <p:nvPr/>
        </p:nvSpPr>
        <p:spPr bwMode="auto">
          <a:xfrm>
            <a:off x="928688" y="32305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36" name="AutoShape 44"/>
          <p:cNvCxnSpPr>
            <a:cxnSpLocks noChangeShapeType="1"/>
            <a:stCxn id="1262733" idx="2"/>
            <a:endCxn id="1262635" idx="0"/>
          </p:cNvCxnSpPr>
          <p:nvPr/>
        </p:nvCxnSpPr>
        <p:spPr bwMode="auto">
          <a:xfrm flipH="1">
            <a:off x="1031875" y="3082925"/>
            <a:ext cx="239713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37" name="AutoShape 45"/>
          <p:cNvCxnSpPr>
            <a:cxnSpLocks noChangeShapeType="1"/>
            <a:stCxn id="1262733" idx="2"/>
            <a:endCxn id="1262638" idx="0"/>
          </p:cNvCxnSpPr>
          <p:nvPr/>
        </p:nvCxnSpPr>
        <p:spPr bwMode="auto">
          <a:xfrm>
            <a:off x="1271588" y="3082925"/>
            <a:ext cx="233362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38" name="Oval 46"/>
          <p:cNvSpPr>
            <a:spLocks noChangeAspect="1" noChangeArrowheads="1"/>
          </p:cNvSpPr>
          <p:nvPr/>
        </p:nvSpPr>
        <p:spPr bwMode="auto">
          <a:xfrm>
            <a:off x="1408113" y="32305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39" name="Oval 47"/>
          <p:cNvSpPr>
            <a:spLocks noChangeAspect="1" noChangeArrowheads="1"/>
          </p:cNvSpPr>
          <p:nvPr/>
        </p:nvSpPr>
        <p:spPr bwMode="auto">
          <a:xfrm>
            <a:off x="1889125" y="32305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40" name="AutoShape 48"/>
          <p:cNvCxnSpPr>
            <a:cxnSpLocks noChangeShapeType="1"/>
            <a:stCxn id="1262735" idx="2"/>
            <a:endCxn id="1262639" idx="0"/>
          </p:cNvCxnSpPr>
          <p:nvPr/>
        </p:nvCxnSpPr>
        <p:spPr bwMode="auto">
          <a:xfrm flipH="1">
            <a:off x="1992313" y="3082925"/>
            <a:ext cx="2476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41" name="AutoShape 49"/>
          <p:cNvCxnSpPr>
            <a:cxnSpLocks noChangeShapeType="1"/>
            <a:stCxn id="1262735" idx="2"/>
            <a:endCxn id="1262642" idx="0"/>
          </p:cNvCxnSpPr>
          <p:nvPr/>
        </p:nvCxnSpPr>
        <p:spPr bwMode="auto">
          <a:xfrm>
            <a:off x="2239963" y="3082925"/>
            <a:ext cx="2428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42" name="Oval 50"/>
          <p:cNvSpPr>
            <a:spLocks noChangeAspect="1" noChangeArrowheads="1"/>
          </p:cNvSpPr>
          <p:nvPr/>
        </p:nvSpPr>
        <p:spPr bwMode="auto">
          <a:xfrm>
            <a:off x="2386013" y="32305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43" name="Oval 51"/>
          <p:cNvSpPr>
            <a:spLocks noChangeAspect="1" noChangeArrowheads="1"/>
          </p:cNvSpPr>
          <p:nvPr/>
        </p:nvSpPr>
        <p:spPr bwMode="auto">
          <a:xfrm>
            <a:off x="2990850" y="32337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44" name="AutoShape 52"/>
          <p:cNvCxnSpPr>
            <a:cxnSpLocks noChangeShapeType="1"/>
            <a:stCxn id="1262741" idx="2"/>
            <a:endCxn id="1262643" idx="0"/>
          </p:cNvCxnSpPr>
          <p:nvPr/>
        </p:nvCxnSpPr>
        <p:spPr bwMode="auto">
          <a:xfrm flipH="1">
            <a:off x="3094038" y="3086100"/>
            <a:ext cx="239712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45" name="AutoShape 53"/>
          <p:cNvCxnSpPr>
            <a:cxnSpLocks noChangeShapeType="1"/>
            <a:stCxn id="1262741" idx="2"/>
            <a:endCxn id="1262646" idx="0"/>
          </p:cNvCxnSpPr>
          <p:nvPr/>
        </p:nvCxnSpPr>
        <p:spPr bwMode="auto">
          <a:xfrm>
            <a:off x="3333750" y="3086100"/>
            <a:ext cx="233363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46" name="Oval 54"/>
          <p:cNvSpPr>
            <a:spLocks noChangeAspect="1" noChangeArrowheads="1"/>
          </p:cNvSpPr>
          <p:nvPr/>
        </p:nvSpPr>
        <p:spPr bwMode="auto">
          <a:xfrm>
            <a:off x="3470275" y="323373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47" name="Oval 55"/>
          <p:cNvSpPr>
            <a:spLocks noChangeAspect="1" noChangeArrowheads="1"/>
          </p:cNvSpPr>
          <p:nvPr/>
        </p:nvSpPr>
        <p:spPr bwMode="auto">
          <a:xfrm>
            <a:off x="3951288" y="32337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48" name="AutoShape 56"/>
          <p:cNvCxnSpPr>
            <a:cxnSpLocks noChangeShapeType="1"/>
            <a:stCxn id="1262743" idx="2"/>
            <a:endCxn id="1262647" idx="0"/>
          </p:cNvCxnSpPr>
          <p:nvPr/>
        </p:nvCxnSpPr>
        <p:spPr bwMode="auto">
          <a:xfrm flipH="1">
            <a:off x="4054475" y="3086100"/>
            <a:ext cx="2476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49" name="AutoShape 57"/>
          <p:cNvCxnSpPr>
            <a:cxnSpLocks noChangeShapeType="1"/>
            <a:stCxn id="1262743" idx="2"/>
            <a:endCxn id="1262650" idx="0"/>
          </p:cNvCxnSpPr>
          <p:nvPr/>
        </p:nvCxnSpPr>
        <p:spPr bwMode="auto">
          <a:xfrm>
            <a:off x="4302125" y="3086100"/>
            <a:ext cx="2428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50" name="Oval 58"/>
          <p:cNvSpPr>
            <a:spLocks noChangeAspect="1" noChangeArrowheads="1"/>
          </p:cNvSpPr>
          <p:nvPr/>
        </p:nvSpPr>
        <p:spPr bwMode="auto">
          <a:xfrm>
            <a:off x="4448175" y="323373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51" name="Oval 59"/>
          <p:cNvSpPr>
            <a:spLocks noChangeAspect="1" noChangeArrowheads="1"/>
          </p:cNvSpPr>
          <p:nvPr/>
        </p:nvSpPr>
        <p:spPr bwMode="auto">
          <a:xfrm>
            <a:off x="5119688" y="32305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52" name="AutoShape 60"/>
          <p:cNvCxnSpPr>
            <a:cxnSpLocks noChangeShapeType="1"/>
            <a:stCxn id="1262749" idx="2"/>
            <a:endCxn id="1262651" idx="0"/>
          </p:cNvCxnSpPr>
          <p:nvPr/>
        </p:nvCxnSpPr>
        <p:spPr bwMode="auto">
          <a:xfrm flipH="1">
            <a:off x="5222875" y="3082925"/>
            <a:ext cx="239713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53" name="AutoShape 61"/>
          <p:cNvCxnSpPr>
            <a:cxnSpLocks noChangeShapeType="1"/>
            <a:stCxn id="1262749" idx="2"/>
            <a:endCxn id="1262654" idx="0"/>
          </p:cNvCxnSpPr>
          <p:nvPr/>
        </p:nvCxnSpPr>
        <p:spPr bwMode="auto">
          <a:xfrm>
            <a:off x="5462588" y="3082925"/>
            <a:ext cx="233362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54" name="Oval 62"/>
          <p:cNvSpPr>
            <a:spLocks noChangeAspect="1" noChangeArrowheads="1"/>
          </p:cNvSpPr>
          <p:nvPr/>
        </p:nvSpPr>
        <p:spPr bwMode="auto">
          <a:xfrm>
            <a:off x="5599113" y="32305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55" name="Oval 63"/>
          <p:cNvSpPr>
            <a:spLocks noChangeAspect="1" noChangeArrowheads="1"/>
          </p:cNvSpPr>
          <p:nvPr/>
        </p:nvSpPr>
        <p:spPr bwMode="auto">
          <a:xfrm>
            <a:off x="6080125" y="32305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56" name="AutoShape 64"/>
          <p:cNvCxnSpPr>
            <a:cxnSpLocks noChangeShapeType="1"/>
            <a:stCxn id="1262751" idx="2"/>
            <a:endCxn id="1262655" idx="0"/>
          </p:cNvCxnSpPr>
          <p:nvPr/>
        </p:nvCxnSpPr>
        <p:spPr bwMode="auto">
          <a:xfrm flipH="1">
            <a:off x="6183313" y="3082925"/>
            <a:ext cx="2476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57" name="AutoShape 65"/>
          <p:cNvCxnSpPr>
            <a:cxnSpLocks noChangeShapeType="1"/>
            <a:stCxn id="1262751" idx="2"/>
            <a:endCxn id="1262658" idx="0"/>
          </p:cNvCxnSpPr>
          <p:nvPr/>
        </p:nvCxnSpPr>
        <p:spPr bwMode="auto">
          <a:xfrm>
            <a:off x="6430963" y="3082925"/>
            <a:ext cx="2428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58" name="Oval 66"/>
          <p:cNvSpPr>
            <a:spLocks noChangeAspect="1" noChangeArrowheads="1"/>
          </p:cNvSpPr>
          <p:nvPr/>
        </p:nvSpPr>
        <p:spPr bwMode="auto">
          <a:xfrm>
            <a:off x="6577013" y="32305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59" name="Oval 67"/>
          <p:cNvSpPr>
            <a:spLocks noChangeAspect="1" noChangeArrowheads="1"/>
          </p:cNvSpPr>
          <p:nvPr/>
        </p:nvSpPr>
        <p:spPr bwMode="auto">
          <a:xfrm>
            <a:off x="7181850" y="32337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60" name="AutoShape 68"/>
          <p:cNvCxnSpPr>
            <a:cxnSpLocks noChangeShapeType="1"/>
            <a:stCxn id="1262757" idx="2"/>
            <a:endCxn id="1262659" idx="0"/>
          </p:cNvCxnSpPr>
          <p:nvPr/>
        </p:nvCxnSpPr>
        <p:spPr bwMode="auto">
          <a:xfrm flipH="1">
            <a:off x="7285038" y="3086100"/>
            <a:ext cx="239712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61" name="AutoShape 69"/>
          <p:cNvCxnSpPr>
            <a:cxnSpLocks noChangeShapeType="1"/>
            <a:stCxn id="1262757" idx="2"/>
            <a:endCxn id="1262662" idx="0"/>
          </p:cNvCxnSpPr>
          <p:nvPr/>
        </p:nvCxnSpPr>
        <p:spPr bwMode="auto">
          <a:xfrm>
            <a:off x="7524750" y="3086100"/>
            <a:ext cx="233363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62" name="Oval 70"/>
          <p:cNvSpPr>
            <a:spLocks noChangeAspect="1" noChangeArrowheads="1"/>
          </p:cNvSpPr>
          <p:nvPr/>
        </p:nvSpPr>
        <p:spPr bwMode="auto">
          <a:xfrm>
            <a:off x="7661275" y="323373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63" name="Oval 71"/>
          <p:cNvSpPr>
            <a:spLocks noChangeAspect="1" noChangeArrowheads="1"/>
          </p:cNvSpPr>
          <p:nvPr/>
        </p:nvSpPr>
        <p:spPr bwMode="auto">
          <a:xfrm>
            <a:off x="8142288" y="32337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262664" name="AutoShape 72"/>
          <p:cNvCxnSpPr>
            <a:cxnSpLocks noChangeShapeType="1"/>
            <a:stCxn id="1262759" idx="2"/>
            <a:endCxn id="1262663" idx="0"/>
          </p:cNvCxnSpPr>
          <p:nvPr/>
        </p:nvCxnSpPr>
        <p:spPr bwMode="auto">
          <a:xfrm flipH="1">
            <a:off x="8245475" y="3086100"/>
            <a:ext cx="2476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65" name="AutoShape 73"/>
          <p:cNvCxnSpPr>
            <a:cxnSpLocks noChangeShapeType="1"/>
            <a:stCxn id="1262759" idx="2"/>
            <a:endCxn id="1262666" idx="0"/>
          </p:cNvCxnSpPr>
          <p:nvPr/>
        </p:nvCxnSpPr>
        <p:spPr bwMode="auto">
          <a:xfrm>
            <a:off x="8493125" y="3086100"/>
            <a:ext cx="2428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66" name="Oval 74"/>
          <p:cNvSpPr>
            <a:spLocks noChangeAspect="1" noChangeArrowheads="1"/>
          </p:cNvSpPr>
          <p:nvPr/>
        </p:nvSpPr>
        <p:spPr bwMode="auto">
          <a:xfrm>
            <a:off x="8639175" y="323373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262667" name="Text Box 75"/>
          <p:cNvSpPr txBox="1">
            <a:spLocks noChangeArrowheads="1"/>
          </p:cNvSpPr>
          <p:nvPr/>
        </p:nvSpPr>
        <p:spPr bwMode="auto">
          <a:xfrm>
            <a:off x="76200" y="3425825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262668" name="Rectangle 76"/>
          <p:cNvSpPr>
            <a:spLocks noChangeAspect="1" noChangeArrowheads="1"/>
          </p:cNvSpPr>
          <p:nvPr/>
        </p:nvSpPr>
        <p:spPr bwMode="auto">
          <a:xfrm>
            <a:off x="8397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69" name="Rectangle 77"/>
          <p:cNvSpPr>
            <a:spLocks noChangeAspect="1" noChangeArrowheads="1"/>
          </p:cNvSpPr>
          <p:nvPr/>
        </p:nvSpPr>
        <p:spPr bwMode="auto">
          <a:xfrm>
            <a:off x="11191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70" name="AutoShape 78"/>
          <p:cNvCxnSpPr>
            <a:cxnSpLocks noChangeShapeType="1"/>
            <a:stCxn id="1262635" idx="4"/>
            <a:endCxn id="1262668" idx="0"/>
          </p:cNvCxnSpPr>
          <p:nvPr/>
        </p:nvCxnSpPr>
        <p:spPr bwMode="auto">
          <a:xfrm flipH="1">
            <a:off x="892175" y="3413125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71" name="AutoShape 79"/>
          <p:cNvCxnSpPr>
            <a:cxnSpLocks noChangeShapeType="1"/>
            <a:stCxn id="1262635" idx="4"/>
            <a:endCxn id="1262669" idx="0"/>
          </p:cNvCxnSpPr>
          <p:nvPr/>
        </p:nvCxnSpPr>
        <p:spPr bwMode="auto">
          <a:xfrm>
            <a:off x="1031875" y="3413125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72" name="Rectangle 80"/>
          <p:cNvSpPr>
            <a:spLocks noChangeAspect="1" noChangeArrowheads="1"/>
          </p:cNvSpPr>
          <p:nvPr/>
        </p:nvSpPr>
        <p:spPr bwMode="auto">
          <a:xfrm>
            <a:off x="132873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73" name="Rectangle 81"/>
          <p:cNvSpPr>
            <a:spLocks noChangeAspect="1" noChangeArrowheads="1"/>
          </p:cNvSpPr>
          <p:nvPr/>
        </p:nvSpPr>
        <p:spPr bwMode="auto">
          <a:xfrm>
            <a:off x="157321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74" name="AutoShape 82"/>
          <p:cNvCxnSpPr>
            <a:cxnSpLocks noChangeShapeType="1"/>
            <a:stCxn id="1262638" idx="4"/>
            <a:endCxn id="1262672" idx="0"/>
          </p:cNvCxnSpPr>
          <p:nvPr/>
        </p:nvCxnSpPr>
        <p:spPr bwMode="auto">
          <a:xfrm flipH="1">
            <a:off x="1381125" y="3413125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75" name="AutoShape 83"/>
          <p:cNvCxnSpPr>
            <a:cxnSpLocks noChangeShapeType="1"/>
            <a:stCxn id="1262638" idx="4"/>
            <a:endCxn id="1262673" idx="0"/>
          </p:cNvCxnSpPr>
          <p:nvPr/>
        </p:nvCxnSpPr>
        <p:spPr bwMode="auto">
          <a:xfrm>
            <a:off x="1504950" y="3413125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76" name="Rectangle 84"/>
          <p:cNvSpPr>
            <a:spLocks noChangeAspect="1" noChangeArrowheads="1"/>
          </p:cNvSpPr>
          <p:nvPr/>
        </p:nvSpPr>
        <p:spPr bwMode="auto">
          <a:xfrm>
            <a:off x="18176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77" name="Rectangle 85"/>
          <p:cNvSpPr>
            <a:spLocks noChangeAspect="1" noChangeArrowheads="1"/>
          </p:cNvSpPr>
          <p:nvPr/>
        </p:nvSpPr>
        <p:spPr bwMode="auto">
          <a:xfrm>
            <a:off x="206216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78" name="AutoShape 86"/>
          <p:cNvCxnSpPr>
            <a:cxnSpLocks noChangeShapeType="1"/>
            <a:stCxn id="1262639" idx="4"/>
            <a:endCxn id="1262676" idx="0"/>
          </p:cNvCxnSpPr>
          <p:nvPr/>
        </p:nvCxnSpPr>
        <p:spPr bwMode="auto">
          <a:xfrm flipH="1">
            <a:off x="1870075" y="3413125"/>
            <a:ext cx="122238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79" name="AutoShape 87"/>
          <p:cNvCxnSpPr>
            <a:cxnSpLocks noChangeShapeType="1"/>
            <a:stCxn id="1262639" idx="4"/>
            <a:endCxn id="1262677" idx="0"/>
          </p:cNvCxnSpPr>
          <p:nvPr/>
        </p:nvCxnSpPr>
        <p:spPr bwMode="auto">
          <a:xfrm>
            <a:off x="1992313" y="3413125"/>
            <a:ext cx="122237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80" name="Rectangle 88"/>
          <p:cNvSpPr>
            <a:spLocks noChangeAspect="1" noChangeArrowheads="1"/>
          </p:cNvSpPr>
          <p:nvPr/>
        </p:nvSpPr>
        <p:spPr bwMode="auto">
          <a:xfrm>
            <a:off x="230663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81" name="Rectangle 89"/>
          <p:cNvSpPr>
            <a:spLocks noChangeAspect="1" noChangeArrowheads="1"/>
          </p:cNvSpPr>
          <p:nvPr/>
        </p:nvSpPr>
        <p:spPr bwMode="auto">
          <a:xfrm>
            <a:off x="255111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82" name="AutoShape 90"/>
          <p:cNvCxnSpPr>
            <a:cxnSpLocks noChangeShapeType="1"/>
            <a:stCxn id="1262642" idx="4"/>
            <a:endCxn id="1262680" idx="0"/>
          </p:cNvCxnSpPr>
          <p:nvPr/>
        </p:nvCxnSpPr>
        <p:spPr bwMode="auto">
          <a:xfrm flipH="1">
            <a:off x="2359025" y="3413125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83" name="AutoShape 91"/>
          <p:cNvCxnSpPr>
            <a:cxnSpLocks noChangeShapeType="1"/>
            <a:stCxn id="1262642" idx="4"/>
            <a:endCxn id="1262681" idx="0"/>
          </p:cNvCxnSpPr>
          <p:nvPr/>
        </p:nvCxnSpPr>
        <p:spPr bwMode="auto">
          <a:xfrm>
            <a:off x="2482850" y="3413125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84" name="Rectangle 92"/>
          <p:cNvSpPr>
            <a:spLocks noChangeAspect="1" noChangeArrowheads="1"/>
          </p:cNvSpPr>
          <p:nvPr/>
        </p:nvSpPr>
        <p:spPr bwMode="auto">
          <a:xfrm>
            <a:off x="29019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85" name="Rectangle 93"/>
          <p:cNvSpPr>
            <a:spLocks noChangeAspect="1" noChangeArrowheads="1"/>
          </p:cNvSpPr>
          <p:nvPr/>
        </p:nvSpPr>
        <p:spPr bwMode="auto">
          <a:xfrm>
            <a:off x="31813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86" name="AutoShape 94"/>
          <p:cNvCxnSpPr>
            <a:cxnSpLocks noChangeShapeType="1"/>
            <a:stCxn id="1262643" idx="4"/>
            <a:endCxn id="1262684" idx="0"/>
          </p:cNvCxnSpPr>
          <p:nvPr/>
        </p:nvCxnSpPr>
        <p:spPr bwMode="auto">
          <a:xfrm flipH="1">
            <a:off x="2954338" y="3416300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87" name="AutoShape 95"/>
          <p:cNvCxnSpPr>
            <a:cxnSpLocks noChangeShapeType="1"/>
            <a:stCxn id="1262643" idx="4"/>
            <a:endCxn id="1262685" idx="0"/>
          </p:cNvCxnSpPr>
          <p:nvPr/>
        </p:nvCxnSpPr>
        <p:spPr bwMode="auto">
          <a:xfrm>
            <a:off x="3094038" y="3416300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88" name="Rectangle 96"/>
          <p:cNvSpPr>
            <a:spLocks noChangeAspect="1" noChangeArrowheads="1"/>
          </p:cNvSpPr>
          <p:nvPr/>
        </p:nvSpPr>
        <p:spPr bwMode="auto">
          <a:xfrm>
            <a:off x="339090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89" name="Rectangle 97"/>
          <p:cNvSpPr>
            <a:spLocks noChangeAspect="1" noChangeArrowheads="1"/>
          </p:cNvSpPr>
          <p:nvPr/>
        </p:nvSpPr>
        <p:spPr bwMode="auto">
          <a:xfrm>
            <a:off x="363537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90" name="AutoShape 98"/>
          <p:cNvCxnSpPr>
            <a:cxnSpLocks noChangeShapeType="1"/>
            <a:stCxn id="1262646" idx="4"/>
            <a:endCxn id="1262688" idx="0"/>
          </p:cNvCxnSpPr>
          <p:nvPr/>
        </p:nvCxnSpPr>
        <p:spPr bwMode="auto">
          <a:xfrm flipH="1">
            <a:off x="3443288" y="3416300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91" name="AutoShape 99"/>
          <p:cNvCxnSpPr>
            <a:cxnSpLocks noChangeShapeType="1"/>
            <a:stCxn id="1262646" idx="4"/>
            <a:endCxn id="1262689" idx="0"/>
          </p:cNvCxnSpPr>
          <p:nvPr/>
        </p:nvCxnSpPr>
        <p:spPr bwMode="auto">
          <a:xfrm>
            <a:off x="3567113" y="3416300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92" name="Rectangle 100"/>
          <p:cNvSpPr>
            <a:spLocks noChangeAspect="1" noChangeArrowheads="1"/>
          </p:cNvSpPr>
          <p:nvPr/>
        </p:nvSpPr>
        <p:spPr bwMode="auto">
          <a:xfrm>
            <a:off x="38798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93" name="Rectangle 101"/>
          <p:cNvSpPr>
            <a:spLocks noChangeAspect="1" noChangeArrowheads="1"/>
          </p:cNvSpPr>
          <p:nvPr/>
        </p:nvSpPr>
        <p:spPr bwMode="auto">
          <a:xfrm>
            <a:off x="412432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94" name="AutoShape 102"/>
          <p:cNvCxnSpPr>
            <a:cxnSpLocks noChangeShapeType="1"/>
            <a:stCxn id="1262647" idx="4"/>
            <a:endCxn id="1262692" idx="0"/>
          </p:cNvCxnSpPr>
          <p:nvPr/>
        </p:nvCxnSpPr>
        <p:spPr bwMode="auto">
          <a:xfrm flipH="1">
            <a:off x="3932238" y="3416300"/>
            <a:ext cx="122237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95" name="AutoShape 103"/>
          <p:cNvCxnSpPr>
            <a:cxnSpLocks noChangeShapeType="1"/>
            <a:stCxn id="1262647" idx="4"/>
            <a:endCxn id="1262693" idx="0"/>
          </p:cNvCxnSpPr>
          <p:nvPr/>
        </p:nvCxnSpPr>
        <p:spPr bwMode="auto">
          <a:xfrm>
            <a:off x="4054475" y="3416300"/>
            <a:ext cx="122238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696" name="Rectangle 104"/>
          <p:cNvSpPr>
            <a:spLocks noChangeAspect="1" noChangeArrowheads="1"/>
          </p:cNvSpPr>
          <p:nvPr/>
        </p:nvSpPr>
        <p:spPr bwMode="auto">
          <a:xfrm>
            <a:off x="436880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697" name="Rectangle 105"/>
          <p:cNvSpPr>
            <a:spLocks noChangeAspect="1" noChangeArrowheads="1"/>
          </p:cNvSpPr>
          <p:nvPr/>
        </p:nvSpPr>
        <p:spPr bwMode="auto">
          <a:xfrm>
            <a:off x="461327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698" name="AutoShape 106"/>
          <p:cNvCxnSpPr>
            <a:cxnSpLocks noChangeShapeType="1"/>
            <a:stCxn id="1262650" idx="4"/>
            <a:endCxn id="1262696" idx="0"/>
          </p:cNvCxnSpPr>
          <p:nvPr/>
        </p:nvCxnSpPr>
        <p:spPr bwMode="auto">
          <a:xfrm flipH="1">
            <a:off x="4421188" y="3416300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699" name="AutoShape 107"/>
          <p:cNvCxnSpPr>
            <a:cxnSpLocks noChangeShapeType="1"/>
            <a:stCxn id="1262650" idx="4"/>
            <a:endCxn id="1262697" idx="0"/>
          </p:cNvCxnSpPr>
          <p:nvPr/>
        </p:nvCxnSpPr>
        <p:spPr bwMode="auto">
          <a:xfrm>
            <a:off x="4545013" y="3416300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00" name="Rectangle 108"/>
          <p:cNvSpPr>
            <a:spLocks noChangeAspect="1" noChangeArrowheads="1"/>
          </p:cNvSpPr>
          <p:nvPr/>
        </p:nvSpPr>
        <p:spPr bwMode="auto">
          <a:xfrm>
            <a:off x="50307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01" name="Rectangle 109"/>
          <p:cNvSpPr>
            <a:spLocks noChangeAspect="1" noChangeArrowheads="1"/>
          </p:cNvSpPr>
          <p:nvPr/>
        </p:nvSpPr>
        <p:spPr bwMode="auto">
          <a:xfrm>
            <a:off x="53101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02" name="AutoShape 110"/>
          <p:cNvCxnSpPr>
            <a:cxnSpLocks noChangeShapeType="1"/>
            <a:stCxn id="1262651" idx="4"/>
            <a:endCxn id="1262700" idx="0"/>
          </p:cNvCxnSpPr>
          <p:nvPr/>
        </p:nvCxnSpPr>
        <p:spPr bwMode="auto">
          <a:xfrm flipH="1">
            <a:off x="5083175" y="3413125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03" name="AutoShape 111"/>
          <p:cNvCxnSpPr>
            <a:cxnSpLocks noChangeShapeType="1"/>
            <a:stCxn id="1262651" idx="4"/>
            <a:endCxn id="1262701" idx="0"/>
          </p:cNvCxnSpPr>
          <p:nvPr/>
        </p:nvCxnSpPr>
        <p:spPr bwMode="auto">
          <a:xfrm>
            <a:off x="5222875" y="3413125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04" name="Rectangle 112"/>
          <p:cNvSpPr>
            <a:spLocks noChangeAspect="1" noChangeArrowheads="1"/>
          </p:cNvSpPr>
          <p:nvPr/>
        </p:nvSpPr>
        <p:spPr bwMode="auto">
          <a:xfrm>
            <a:off x="551973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05" name="Rectangle 113"/>
          <p:cNvSpPr>
            <a:spLocks noChangeAspect="1" noChangeArrowheads="1"/>
          </p:cNvSpPr>
          <p:nvPr/>
        </p:nvSpPr>
        <p:spPr bwMode="auto">
          <a:xfrm>
            <a:off x="576421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06" name="AutoShape 114"/>
          <p:cNvCxnSpPr>
            <a:cxnSpLocks noChangeShapeType="1"/>
            <a:stCxn id="1262654" idx="4"/>
            <a:endCxn id="1262704" idx="0"/>
          </p:cNvCxnSpPr>
          <p:nvPr/>
        </p:nvCxnSpPr>
        <p:spPr bwMode="auto">
          <a:xfrm flipH="1">
            <a:off x="5572125" y="3413125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07" name="AutoShape 115"/>
          <p:cNvCxnSpPr>
            <a:cxnSpLocks noChangeShapeType="1"/>
            <a:stCxn id="1262654" idx="4"/>
            <a:endCxn id="1262705" idx="0"/>
          </p:cNvCxnSpPr>
          <p:nvPr/>
        </p:nvCxnSpPr>
        <p:spPr bwMode="auto">
          <a:xfrm>
            <a:off x="5695950" y="3413125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08" name="Rectangle 116"/>
          <p:cNvSpPr>
            <a:spLocks noChangeAspect="1" noChangeArrowheads="1"/>
          </p:cNvSpPr>
          <p:nvPr/>
        </p:nvSpPr>
        <p:spPr bwMode="auto">
          <a:xfrm>
            <a:off x="600868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09" name="Rectangle 117"/>
          <p:cNvSpPr>
            <a:spLocks noChangeAspect="1" noChangeArrowheads="1"/>
          </p:cNvSpPr>
          <p:nvPr/>
        </p:nvSpPr>
        <p:spPr bwMode="auto">
          <a:xfrm>
            <a:off x="625316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10" name="AutoShape 118"/>
          <p:cNvCxnSpPr>
            <a:cxnSpLocks noChangeShapeType="1"/>
            <a:stCxn id="1262655" idx="4"/>
            <a:endCxn id="1262708" idx="0"/>
          </p:cNvCxnSpPr>
          <p:nvPr/>
        </p:nvCxnSpPr>
        <p:spPr bwMode="auto">
          <a:xfrm flipH="1">
            <a:off x="6061075" y="3413125"/>
            <a:ext cx="122238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11" name="AutoShape 119"/>
          <p:cNvCxnSpPr>
            <a:cxnSpLocks noChangeShapeType="1"/>
            <a:stCxn id="1262655" idx="4"/>
            <a:endCxn id="1262709" idx="0"/>
          </p:cNvCxnSpPr>
          <p:nvPr/>
        </p:nvCxnSpPr>
        <p:spPr bwMode="auto">
          <a:xfrm>
            <a:off x="6183313" y="3413125"/>
            <a:ext cx="122237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12" name="Rectangle 120"/>
          <p:cNvSpPr>
            <a:spLocks noChangeAspect="1" noChangeArrowheads="1"/>
          </p:cNvSpPr>
          <p:nvPr/>
        </p:nvSpPr>
        <p:spPr bwMode="auto">
          <a:xfrm>
            <a:off x="6497638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13" name="Rectangle 121"/>
          <p:cNvSpPr>
            <a:spLocks noChangeAspect="1" noChangeArrowheads="1"/>
          </p:cNvSpPr>
          <p:nvPr/>
        </p:nvSpPr>
        <p:spPr bwMode="auto">
          <a:xfrm>
            <a:off x="6742113" y="348138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14" name="AutoShape 122"/>
          <p:cNvCxnSpPr>
            <a:cxnSpLocks noChangeShapeType="1"/>
            <a:stCxn id="1262658" idx="4"/>
            <a:endCxn id="1262712" idx="0"/>
          </p:cNvCxnSpPr>
          <p:nvPr/>
        </p:nvCxnSpPr>
        <p:spPr bwMode="auto">
          <a:xfrm flipH="1">
            <a:off x="6550025" y="3413125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15" name="AutoShape 123"/>
          <p:cNvCxnSpPr>
            <a:cxnSpLocks noChangeShapeType="1"/>
            <a:stCxn id="1262658" idx="4"/>
            <a:endCxn id="1262713" idx="0"/>
          </p:cNvCxnSpPr>
          <p:nvPr/>
        </p:nvCxnSpPr>
        <p:spPr bwMode="auto">
          <a:xfrm>
            <a:off x="6673850" y="3413125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16" name="Rectangle 124"/>
          <p:cNvSpPr>
            <a:spLocks noChangeAspect="1" noChangeArrowheads="1"/>
          </p:cNvSpPr>
          <p:nvPr/>
        </p:nvSpPr>
        <p:spPr bwMode="auto">
          <a:xfrm>
            <a:off x="70929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17" name="Rectangle 125"/>
          <p:cNvSpPr>
            <a:spLocks noChangeAspect="1" noChangeArrowheads="1"/>
          </p:cNvSpPr>
          <p:nvPr/>
        </p:nvSpPr>
        <p:spPr bwMode="auto">
          <a:xfrm>
            <a:off x="73723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18" name="AutoShape 126"/>
          <p:cNvCxnSpPr>
            <a:cxnSpLocks noChangeShapeType="1"/>
            <a:stCxn id="1262659" idx="4"/>
            <a:endCxn id="1262716" idx="0"/>
          </p:cNvCxnSpPr>
          <p:nvPr/>
        </p:nvCxnSpPr>
        <p:spPr bwMode="auto">
          <a:xfrm flipH="1">
            <a:off x="7145338" y="3416300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19" name="AutoShape 127"/>
          <p:cNvCxnSpPr>
            <a:cxnSpLocks noChangeShapeType="1"/>
            <a:stCxn id="1262659" idx="4"/>
            <a:endCxn id="1262717" idx="0"/>
          </p:cNvCxnSpPr>
          <p:nvPr/>
        </p:nvCxnSpPr>
        <p:spPr bwMode="auto">
          <a:xfrm>
            <a:off x="7285038" y="3416300"/>
            <a:ext cx="13970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20" name="Rectangle 128"/>
          <p:cNvSpPr>
            <a:spLocks noChangeAspect="1" noChangeArrowheads="1"/>
          </p:cNvSpPr>
          <p:nvPr/>
        </p:nvSpPr>
        <p:spPr bwMode="auto">
          <a:xfrm>
            <a:off x="758190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21" name="Rectangle 129"/>
          <p:cNvSpPr>
            <a:spLocks noChangeAspect="1" noChangeArrowheads="1"/>
          </p:cNvSpPr>
          <p:nvPr/>
        </p:nvSpPr>
        <p:spPr bwMode="auto">
          <a:xfrm>
            <a:off x="782637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22" name="AutoShape 130"/>
          <p:cNvCxnSpPr>
            <a:cxnSpLocks noChangeShapeType="1"/>
            <a:stCxn id="1262662" idx="4"/>
            <a:endCxn id="1262720" idx="0"/>
          </p:cNvCxnSpPr>
          <p:nvPr/>
        </p:nvCxnSpPr>
        <p:spPr bwMode="auto">
          <a:xfrm flipH="1">
            <a:off x="7634288" y="3416300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23" name="AutoShape 131"/>
          <p:cNvCxnSpPr>
            <a:cxnSpLocks noChangeShapeType="1"/>
            <a:stCxn id="1262662" idx="4"/>
            <a:endCxn id="1262721" idx="0"/>
          </p:cNvCxnSpPr>
          <p:nvPr/>
        </p:nvCxnSpPr>
        <p:spPr bwMode="auto">
          <a:xfrm>
            <a:off x="7758113" y="3416300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24" name="Rectangle 132"/>
          <p:cNvSpPr>
            <a:spLocks noChangeAspect="1" noChangeArrowheads="1"/>
          </p:cNvSpPr>
          <p:nvPr/>
        </p:nvSpPr>
        <p:spPr bwMode="auto">
          <a:xfrm>
            <a:off x="807085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25" name="Rectangle 133"/>
          <p:cNvSpPr>
            <a:spLocks noChangeAspect="1" noChangeArrowheads="1"/>
          </p:cNvSpPr>
          <p:nvPr/>
        </p:nvSpPr>
        <p:spPr bwMode="auto">
          <a:xfrm>
            <a:off x="831532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26" name="AutoShape 134"/>
          <p:cNvCxnSpPr>
            <a:cxnSpLocks noChangeShapeType="1"/>
            <a:stCxn id="1262663" idx="4"/>
            <a:endCxn id="1262724" idx="0"/>
          </p:cNvCxnSpPr>
          <p:nvPr/>
        </p:nvCxnSpPr>
        <p:spPr bwMode="auto">
          <a:xfrm flipH="1">
            <a:off x="8123238" y="3416300"/>
            <a:ext cx="122237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27" name="AutoShape 135"/>
          <p:cNvCxnSpPr>
            <a:cxnSpLocks noChangeShapeType="1"/>
            <a:stCxn id="1262663" idx="4"/>
            <a:endCxn id="1262725" idx="0"/>
          </p:cNvCxnSpPr>
          <p:nvPr/>
        </p:nvCxnSpPr>
        <p:spPr bwMode="auto">
          <a:xfrm>
            <a:off x="8245475" y="3416300"/>
            <a:ext cx="122238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28" name="Rectangle 136"/>
          <p:cNvSpPr>
            <a:spLocks noChangeAspect="1" noChangeArrowheads="1"/>
          </p:cNvSpPr>
          <p:nvPr/>
        </p:nvSpPr>
        <p:spPr bwMode="auto">
          <a:xfrm>
            <a:off x="8559800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29" name="Rectangle 137"/>
          <p:cNvSpPr>
            <a:spLocks noChangeAspect="1" noChangeArrowheads="1"/>
          </p:cNvSpPr>
          <p:nvPr/>
        </p:nvSpPr>
        <p:spPr bwMode="auto">
          <a:xfrm>
            <a:off x="8804275" y="34845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30" name="AutoShape 138"/>
          <p:cNvCxnSpPr>
            <a:cxnSpLocks noChangeShapeType="1"/>
            <a:stCxn id="1262666" idx="4"/>
            <a:endCxn id="1262728" idx="0"/>
          </p:cNvCxnSpPr>
          <p:nvPr/>
        </p:nvCxnSpPr>
        <p:spPr bwMode="auto">
          <a:xfrm flipH="1">
            <a:off x="8612188" y="3416300"/>
            <a:ext cx="123825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31" name="AutoShape 139"/>
          <p:cNvCxnSpPr>
            <a:cxnSpLocks noChangeShapeType="1"/>
            <a:stCxn id="1262666" idx="4"/>
            <a:endCxn id="1262729" idx="0"/>
          </p:cNvCxnSpPr>
          <p:nvPr/>
        </p:nvCxnSpPr>
        <p:spPr bwMode="auto">
          <a:xfrm>
            <a:off x="8736013" y="3416300"/>
            <a:ext cx="120650" cy="68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32" name="Text Box 140"/>
          <p:cNvSpPr txBox="1">
            <a:spLocks noChangeArrowheads="1"/>
          </p:cNvSpPr>
          <p:nvPr/>
        </p:nvSpPr>
        <p:spPr bwMode="auto">
          <a:xfrm>
            <a:off x="76200" y="28956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262733" name="Rectangle 141"/>
          <p:cNvSpPr>
            <a:spLocks noChangeAspect="1" noChangeArrowheads="1"/>
          </p:cNvSpPr>
          <p:nvPr/>
        </p:nvSpPr>
        <p:spPr bwMode="auto">
          <a:xfrm>
            <a:off x="1219200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734" name="AutoShape 142"/>
          <p:cNvCxnSpPr>
            <a:cxnSpLocks noChangeShapeType="1"/>
            <a:stCxn id="1262621" idx="4"/>
            <a:endCxn id="1262733" idx="0"/>
          </p:cNvCxnSpPr>
          <p:nvPr/>
        </p:nvCxnSpPr>
        <p:spPr bwMode="auto">
          <a:xfrm flipH="1">
            <a:off x="1271588" y="2803525"/>
            <a:ext cx="4841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35" name="Rectangle 143"/>
          <p:cNvSpPr>
            <a:spLocks noChangeAspect="1" noChangeArrowheads="1"/>
          </p:cNvSpPr>
          <p:nvPr/>
        </p:nvSpPr>
        <p:spPr bwMode="auto">
          <a:xfrm>
            <a:off x="218757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36" name="AutoShape 144"/>
          <p:cNvCxnSpPr>
            <a:cxnSpLocks noChangeShapeType="1"/>
            <a:stCxn id="1262621" idx="4"/>
            <a:endCxn id="1262735" idx="0"/>
          </p:cNvCxnSpPr>
          <p:nvPr/>
        </p:nvCxnSpPr>
        <p:spPr bwMode="auto">
          <a:xfrm>
            <a:off x="1755775" y="2803525"/>
            <a:ext cx="4841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37" name="Rectangle 145"/>
          <p:cNvSpPr>
            <a:spLocks noChangeAspect="1" noChangeArrowheads="1"/>
          </p:cNvSpPr>
          <p:nvPr/>
        </p:nvSpPr>
        <p:spPr bwMode="auto">
          <a:xfrm>
            <a:off x="65722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38" name="Rectangle 146"/>
          <p:cNvSpPr>
            <a:spLocks noChangeAspect="1" noChangeArrowheads="1"/>
          </p:cNvSpPr>
          <p:nvPr/>
        </p:nvSpPr>
        <p:spPr bwMode="auto">
          <a:xfrm>
            <a:off x="93662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39" name="AutoShape 147"/>
          <p:cNvCxnSpPr>
            <a:cxnSpLocks noChangeShapeType="1"/>
            <a:stCxn id="1262617" idx="4"/>
            <a:endCxn id="1262737" idx="0"/>
          </p:cNvCxnSpPr>
          <p:nvPr/>
        </p:nvCxnSpPr>
        <p:spPr bwMode="auto">
          <a:xfrm flipH="1">
            <a:off x="709613" y="2803525"/>
            <a:ext cx="1460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40" name="AutoShape 148"/>
          <p:cNvCxnSpPr>
            <a:cxnSpLocks noChangeShapeType="1"/>
            <a:stCxn id="1262617" idx="4"/>
            <a:endCxn id="1262738" idx="0"/>
          </p:cNvCxnSpPr>
          <p:nvPr/>
        </p:nvCxnSpPr>
        <p:spPr bwMode="auto">
          <a:xfrm>
            <a:off x="855663" y="2803525"/>
            <a:ext cx="1333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41" name="Rectangle 149"/>
          <p:cNvSpPr>
            <a:spLocks noChangeAspect="1" noChangeArrowheads="1"/>
          </p:cNvSpPr>
          <p:nvPr/>
        </p:nvSpPr>
        <p:spPr bwMode="auto">
          <a:xfrm>
            <a:off x="3281363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742" name="AutoShape 150"/>
          <p:cNvCxnSpPr>
            <a:cxnSpLocks noChangeShapeType="1"/>
            <a:stCxn id="1262625" idx="4"/>
            <a:endCxn id="1262741" idx="0"/>
          </p:cNvCxnSpPr>
          <p:nvPr/>
        </p:nvCxnSpPr>
        <p:spPr bwMode="auto">
          <a:xfrm flipH="1">
            <a:off x="3333750" y="2806700"/>
            <a:ext cx="4841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43" name="Rectangle 151"/>
          <p:cNvSpPr>
            <a:spLocks noChangeAspect="1" noChangeArrowheads="1"/>
          </p:cNvSpPr>
          <p:nvPr/>
        </p:nvSpPr>
        <p:spPr bwMode="auto">
          <a:xfrm>
            <a:off x="424973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44" name="AutoShape 152"/>
          <p:cNvCxnSpPr>
            <a:cxnSpLocks noChangeShapeType="1"/>
            <a:stCxn id="1262625" idx="4"/>
            <a:endCxn id="1262743" idx="0"/>
          </p:cNvCxnSpPr>
          <p:nvPr/>
        </p:nvCxnSpPr>
        <p:spPr bwMode="auto">
          <a:xfrm>
            <a:off x="3817938" y="2806700"/>
            <a:ext cx="4841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45" name="Rectangle 153"/>
          <p:cNvSpPr>
            <a:spLocks noChangeAspect="1" noChangeArrowheads="1"/>
          </p:cNvSpPr>
          <p:nvPr/>
        </p:nvSpPr>
        <p:spPr bwMode="auto">
          <a:xfrm>
            <a:off x="271938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46" name="Rectangle 154"/>
          <p:cNvSpPr>
            <a:spLocks noChangeAspect="1" noChangeArrowheads="1"/>
          </p:cNvSpPr>
          <p:nvPr/>
        </p:nvSpPr>
        <p:spPr bwMode="auto">
          <a:xfrm>
            <a:off x="299878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47" name="AutoShape 155"/>
          <p:cNvCxnSpPr>
            <a:cxnSpLocks noChangeShapeType="1"/>
            <a:stCxn id="1262622" idx="4"/>
            <a:endCxn id="1262745" idx="0"/>
          </p:cNvCxnSpPr>
          <p:nvPr/>
        </p:nvCxnSpPr>
        <p:spPr bwMode="auto">
          <a:xfrm flipH="1">
            <a:off x="2771775" y="2806700"/>
            <a:ext cx="1460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48" name="AutoShape 156"/>
          <p:cNvCxnSpPr>
            <a:cxnSpLocks noChangeShapeType="1"/>
            <a:stCxn id="1262622" idx="4"/>
            <a:endCxn id="1262746" idx="0"/>
          </p:cNvCxnSpPr>
          <p:nvPr/>
        </p:nvCxnSpPr>
        <p:spPr bwMode="auto">
          <a:xfrm>
            <a:off x="2917825" y="2806700"/>
            <a:ext cx="1333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49" name="Rectangle 157"/>
          <p:cNvSpPr>
            <a:spLocks noChangeAspect="1" noChangeArrowheads="1"/>
          </p:cNvSpPr>
          <p:nvPr/>
        </p:nvSpPr>
        <p:spPr bwMode="auto">
          <a:xfrm>
            <a:off x="5410200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750" name="AutoShape 158"/>
          <p:cNvCxnSpPr>
            <a:cxnSpLocks noChangeShapeType="1"/>
            <a:stCxn id="1262629" idx="4"/>
            <a:endCxn id="1262749" idx="0"/>
          </p:cNvCxnSpPr>
          <p:nvPr/>
        </p:nvCxnSpPr>
        <p:spPr bwMode="auto">
          <a:xfrm flipH="1">
            <a:off x="5462588" y="2803525"/>
            <a:ext cx="4841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51" name="Rectangle 159"/>
          <p:cNvSpPr>
            <a:spLocks noChangeAspect="1" noChangeArrowheads="1"/>
          </p:cNvSpPr>
          <p:nvPr/>
        </p:nvSpPr>
        <p:spPr bwMode="auto">
          <a:xfrm>
            <a:off x="637857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52" name="AutoShape 160"/>
          <p:cNvCxnSpPr>
            <a:cxnSpLocks noChangeShapeType="1"/>
            <a:stCxn id="1262629" idx="4"/>
            <a:endCxn id="1262751" idx="0"/>
          </p:cNvCxnSpPr>
          <p:nvPr/>
        </p:nvCxnSpPr>
        <p:spPr bwMode="auto">
          <a:xfrm>
            <a:off x="5946775" y="2803525"/>
            <a:ext cx="4841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53" name="Rectangle 161"/>
          <p:cNvSpPr>
            <a:spLocks noChangeAspect="1" noChangeArrowheads="1"/>
          </p:cNvSpPr>
          <p:nvPr/>
        </p:nvSpPr>
        <p:spPr bwMode="auto">
          <a:xfrm>
            <a:off x="484822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54" name="Rectangle 162"/>
          <p:cNvSpPr>
            <a:spLocks noChangeAspect="1" noChangeArrowheads="1"/>
          </p:cNvSpPr>
          <p:nvPr/>
        </p:nvSpPr>
        <p:spPr bwMode="auto">
          <a:xfrm>
            <a:off x="5127625" y="29511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55" name="AutoShape 163"/>
          <p:cNvCxnSpPr>
            <a:cxnSpLocks noChangeShapeType="1"/>
            <a:stCxn id="1262626" idx="4"/>
            <a:endCxn id="1262753" idx="0"/>
          </p:cNvCxnSpPr>
          <p:nvPr/>
        </p:nvCxnSpPr>
        <p:spPr bwMode="auto">
          <a:xfrm flipH="1">
            <a:off x="4900613" y="2803525"/>
            <a:ext cx="1460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56" name="AutoShape 164"/>
          <p:cNvCxnSpPr>
            <a:cxnSpLocks noChangeShapeType="1"/>
            <a:stCxn id="1262626" idx="4"/>
            <a:endCxn id="1262754" idx="0"/>
          </p:cNvCxnSpPr>
          <p:nvPr/>
        </p:nvCxnSpPr>
        <p:spPr bwMode="auto">
          <a:xfrm>
            <a:off x="5046663" y="2803525"/>
            <a:ext cx="1333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57" name="Rectangle 165"/>
          <p:cNvSpPr>
            <a:spLocks noChangeAspect="1" noChangeArrowheads="1"/>
          </p:cNvSpPr>
          <p:nvPr/>
        </p:nvSpPr>
        <p:spPr bwMode="auto">
          <a:xfrm>
            <a:off x="7472363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2758" name="AutoShape 166"/>
          <p:cNvCxnSpPr>
            <a:cxnSpLocks noChangeShapeType="1"/>
            <a:stCxn id="1262633" idx="4"/>
            <a:endCxn id="1262757" idx="0"/>
          </p:cNvCxnSpPr>
          <p:nvPr/>
        </p:nvCxnSpPr>
        <p:spPr bwMode="auto">
          <a:xfrm flipH="1">
            <a:off x="7524750" y="2806700"/>
            <a:ext cx="484188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59" name="Rectangle 167"/>
          <p:cNvSpPr>
            <a:spLocks noChangeAspect="1" noChangeArrowheads="1"/>
          </p:cNvSpPr>
          <p:nvPr/>
        </p:nvSpPr>
        <p:spPr bwMode="auto">
          <a:xfrm>
            <a:off x="844073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60" name="AutoShape 168"/>
          <p:cNvCxnSpPr>
            <a:cxnSpLocks noChangeShapeType="1"/>
            <a:stCxn id="1262633" idx="4"/>
            <a:endCxn id="1262759" idx="0"/>
          </p:cNvCxnSpPr>
          <p:nvPr/>
        </p:nvCxnSpPr>
        <p:spPr bwMode="auto">
          <a:xfrm>
            <a:off x="8008938" y="2806700"/>
            <a:ext cx="484187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2761" name="Rectangle 169"/>
          <p:cNvSpPr>
            <a:spLocks noChangeAspect="1" noChangeArrowheads="1"/>
          </p:cNvSpPr>
          <p:nvPr/>
        </p:nvSpPr>
        <p:spPr bwMode="auto">
          <a:xfrm>
            <a:off x="691038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2762" name="Rectangle 170"/>
          <p:cNvSpPr>
            <a:spLocks noChangeAspect="1" noChangeArrowheads="1"/>
          </p:cNvSpPr>
          <p:nvPr/>
        </p:nvSpPr>
        <p:spPr bwMode="auto">
          <a:xfrm>
            <a:off x="7189788" y="29543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2763" name="AutoShape 171"/>
          <p:cNvCxnSpPr>
            <a:cxnSpLocks noChangeShapeType="1"/>
            <a:stCxn id="1262630" idx="4"/>
            <a:endCxn id="1262761" idx="0"/>
          </p:cNvCxnSpPr>
          <p:nvPr/>
        </p:nvCxnSpPr>
        <p:spPr bwMode="auto">
          <a:xfrm flipH="1">
            <a:off x="6962775" y="2806700"/>
            <a:ext cx="1460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2764" name="AutoShape 172"/>
          <p:cNvCxnSpPr>
            <a:cxnSpLocks noChangeShapeType="1"/>
            <a:stCxn id="1262630" idx="4"/>
            <a:endCxn id="1262762" idx="0"/>
          </p:cNvCxnSpPr>
          <p:nvPr/>
        </p:nvCxnSpPr>
        <p:spPr bwMode="auto">
          <a:xfrm>
            <a:off x="7108825" y="2806700"/>
            <a:ext cx="133350" cy="147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76200" y="4267200"/>
            <a:ext cx="8837613" cy="2363788"/>
            <a:chOff x="109" y="2227"/>
            <a:chExt cx="5567" cy="1489"/>
          </a:xfrm>
        </p:grpSpPr>
        <p:grpSp>
          <p:nvGrpSpPr>
            <p:cNvPr id="3" name="Group 174"/>
            <p:cNvGrpSpPr>
              <a:grpSpLocks/>
            </p:cNvGrpSpPr>
            <p:nvPr/>
          </p:nvGrpSpPr>
          <p:grpSpPr bwMode="auto">
            <a:xfrm>
              <a:off x="111" y="2711"/>
              <a:ext cx="5274" cy="285"/>
              <a:chOff x="111" y="2711"/>
              <a:chExt cx="5274" cy="285"/>
            </a:xfrm>
          </p:grpSpPr>
          <p:cxnSp>
            <p:nvCxnSpPr>
              <p:cNvPr id="1262767" name="AutoShape 175"/>
              <p:cNvCxnSpPr>
                <a:cxnSpLocks noChangeShapeType="1"/>
                <a:stCxn id="1263015" idx="2"/>
                <a:endCxn id="1262769" idx="0"/>
              </p:cNvCxnSpPr>
              <p:nvPr/>
            </p:nvCxnSpPr>
            <p:spPr bwMode="auto">
              <a:xfrm flipH="1">
                <a:off x="684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68" name="Text Box 176"/>
              <p:cNvSpPr txBox="1">
                <a:spLocks noChangeArrowheads="1"/>
              </p:cNvSpPr>
              <p:nvPr/>
            </p:nvSpPr>
            <p:spPr bwMode="auto">
              <a:xfrm>
                <a:off x="111" y="2823"/>
                <a:ext cx="1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262769" name="Rectangle 177"/>
              <p:cNvSpPr>
                <a:spLocks noChangeAspect="1" noChangeArrowheads="1"/>
              </p:cNvSpPr>
              <p:nvPr/>
            </p:nvSpPr>
            <p:spPr bwMode="auto">
              <a:xfrm>
                <a:off x="651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70" name="AutoShape 178"/>
              <p:cNvCxnSpPr>
                <a:cxnSpLocks noChangeShapeType="1"/>
                <a:stCxn id="1262771" idx="0"/>
                <a:endCxn id="1263015" idx="2"/>
              </p:cNvCxnSpPr>
              <p:nvPr/>
            </p:nvCxnSpPr>
            <p:spPr bwMode="auto">
              <a:xfrm flipH="1" flipV="1">
                <a:off x="1014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71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1311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772" name="AutoShape 180"/>
              <p:cNvCxnSpPr>
                <a:cxnSpLocks noChangeShapeType="1"/>
                <a:stCxn id="1263018" idx="2"/>
                <a:endCxn id="1262773" idx="0"/>
              </p:cNvCxnSpPr>
              <p:nvPr/>
            </p:nvCxnSpPr>
            <p:spPr bwMode="auto">
              <a:xfrm flipH="1">
                <a:off x="2013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73" name="Rectangle 181"/>
              <p:cNvSpPr>
                <a:spLocks noChangeAspect="1" noChangeArrowheads="1"/>
              </p:cNvSpPr>
              <p:nvPr/>
            </p:nvSpPr>
            <p:spPr bwMode="auto">
              <a:xfrm>
                <a:off x="1980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74" name="AutoShape 182"/>
              <p:cNvCxnSpPr>
                <a:cxnSpLocks noChangeShapeType="1"/>
                <a:stCxn id="1262775" idx="0"/>
                <a:endCxn id="1263018" idx="2"/>
              </p:cNvCxnSpPr>
              <p:nvPr/>
            </p:nvCxnSpPr>
            <p:spPr bwMode="auto">
              <a:xfrm flipH="1" flipV="1">
                <a:off x="2343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75" name="Rectangle 183"/>
              <p:cNvSpPr>
                <a:spLocks noChangeAspect="1" noChangeArrowheads="1"/>
              </p:cNvSpPr>
              <p:nvPr/>
            </p:nvSpPr>
            <p:spPr bwMode="auto">
              <a:xfrm>
                <a:off x="2640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776" name="AutoShape 184"/>
              <p:cNvCxnSpPr>
                <a:cxnSpLocks noChangeShapeType="1"/>
                <a:stCxn id="1263020" idx="2"/>
                <a:endCxn id="1262777" idx="0"/>
              </p:cNvCxnSpPr>
              <p:nvPr/>
            </p:nvCxnSpPr>
            <p:spPr bwMode="auto">
              <a:xfrm flipH="1">
                <a:off x="3363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77" name="Rectangle 185"/>
              <p:cNvSpPr>
                <a:spLocks noChangeAspect="1" noChangeArrowheads="1"/>
              </p:cNvSpPr>
              <p:nvPr/>
            </p:nvSpPr>
            <p:spPr bwMode="auto">
              <a:xfrm>
                <a:off x="3330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78" name="AutoShape 186"/>
              <p:cNvCxnSpPr>
                <a:cxnSpLocks noChangeShapeType="1"/>
                <a:stCxn id="1262779" idx="0"/>
                <a:endCxn id="1263020" idx="2"/>
              </p:cNvCxnSpPr>
              <p:nvPr/>
            </p:nvCxnSpPr>
            <p:spPr bwMode="auto">
              <a:xfrm flipH="1" flipV="1">
                <a:off x="3693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79" name="Rectangle 187"/>
              <p:cNvSpPr>
                <a:spLocks noChangeAspect="1" noChangeArrowheads="1"/>
              </p:cNvSpPr>
              <p:nvPr/>
            </p:nvSpPr>
            <p:spPr bwMode="auto">
              <a:xfrm>
                <a:off x="3990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780" name="AutoShape 188"/>
              <p:cNvCxnSpPr>
                <a:cxnSpLocks noChangeShapeType="1"/>
                <a:stCxn id="1263022" idx="2"/>
                <a:endCxn id="1262781" idx="0"/>
              </p:cNvCxnSpPr>
              <p:nvPr/>
            </p:nvCxnSpPr>
            <p:spPr bwMode="auto">
              <a:xfrm flipH="1">
                <a:off x="4692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81" name="Rectangle 189"/>
              <p:cNvSpPr>
                <a:spLocks noChangeAspect="1" noChangeArrowheads="1"/>
              </p:cNvSpPr>
              <p:nvPr/>
            </p:nvSpPr>
            <p:spPr bwMode="auto">
              <a:xfrm>
                <a:off x="4659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82" name="AutoShape 190"/>
              <p:cNvCxnSpPr>
                <a:cxnSpLocks noChangeShapeType="1"/>
                <a:stCxn id="1262783" idx="0"/>
                <a:endCxn id="1263022" idx="2"/>
              </p:cNvCxnSpPr>
              <p:nvPr/>
            </p:nvCxnSpPr>
            <p:spPr bwMode="auto">
              <a:xfrm flipH="1" flipV="1">
                <a:off x="5022" y="2711"/>
                <a:ext cx="33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83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5319" y="286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4" name="Group 192"/>
            <p:cNvGrpSpPr>
              <a:grpSpLocks/>
            </p:cNvGrpSpPr>
            <p:nvPr/>
          </p:nvGrpSpPr>
          <p:grpSpPr bwMode="auto">
            <a:xfrm>
              <a:off x="109" y="2951"/>
              <a:ext cx="5443" cy="285"/>
              <a:chOff x="109" y="2951"/>
              <a:chExt cx="5443" cy="285"/>
            </a:xfrm>
          </p:grpSpPr>
          <p:sp>
            <p:nvSpPr>
              <p:cNvPr id="1262785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485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86" name="AutoShape 194"/>
              <p:cNvCxnSpPr>
                <a:cxnSpLocks noChangeShapeType="1"/>
                <a:stCxn id="1262769" idx="2"/>
                <a:endCxn id="1262785" idx="0"/>
              </p:cNvCxnSpPr>
              <p:nvPr/>
            </p:nvCxnSpPr>
            <p:spPr bwMode="auto">
              <a:xfrm flipH="1">
                <a:off x="518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787" name="AutoShape 195"/>
              <p:cNvCxnSpPr>
                <a:cxnSpLocks noChangeShapeType="1"/>
                <a:stCxn id="1262769" idx="2"/>
                <a:endCxn id="1262789" idx="0"/>
              </p:cNvCxnSpPr>
              <p:nvPr/>
            </p:nvCxnSpPr>
            <p:spPr bwMode="auto">
              <a:xfrm>
                <a:off x="684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88" name="Text Box 196"/>
              <p:cNvSpPr txBox="1">
                <a:spLocks noChangeArrowheads="1"/>
              </p:cNvSpPr>
              <p:nvPr/>
            </p:nvSpPr>
            <p:spPr bwMode="auto">
              <a:xfrm>
                <a:off x="109" y="3063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262789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818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790" name="Rectangle 198"/>
              <p:cNvSpPr>
                <a:spLocks noChangeAspect="1" noChangeArrowheads="1"/>
              </p:cNvSpPr>
              <p:nvPr/>
            </p:nvSpPr>
            <p:spPr bwMode="auto">
              <a:xfrm>
                <a:off x="1145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91" name="AutoShape 199"/>
              <p:cNvCxnSpPr>
                <a:cxnSpLocks noChangeShapeType="1"/>
                <a:stCxn id="1262771" idx="2"/>
                <a:endCxn id="1262790" idx="0"/>
              </p:cNvCxnSpPr>
              <p:nvPr/>
            </p:nvCxnSpPr>
            <p:spPr bwMode="auto">
              <a:xfrm flipH="1">
                <a:off x="1178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792" name="AutoShape 200"/>
              <p:cNvCxnSpPr>
                <a:cxnSpLocks noChangeShapeType="1"/>
                <a:stCxn id="1262771" idx="2"/>
                <a:endCxn id="1262793" idx="0"/>
              </p:cNvCxnSpPr>
              <p:nvPr/>
            </p:nvCxnSpPr>
            <p:spPr bwMode="auto">
              <a:xfrm>
                <a:off x="1344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93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1478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794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1814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95" name="AutoShape 203"/>
              <p:cNvCxnSpPr>
                <a:cxnSpLocks noChangeShapeType="1"/>
                <a:stCxn id="1262773" idx="2"/>
                <a:endCxn id="1262794" idx="0"/>
              </p:cNvCxnSpPr>
              <p:nvPr/>
            </p:nvCxnSpPr>
            <p:spPr bwMode="auto">
              <a:xfrm flipH="1">
                <a:off x="1847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796" name="AutoShape 204"/>
              <p:cNvCxnSpPr>
                <a:cxnSpLocks noChangeShapeType="1"/>
                <a:stCxn id="1262773" idx="2"/>
                <a:endCxn id="1262797" idx="0"/>
              </p:cNvCxnSpPr>
              <p:nvPr/>
            </p:nvCxnSpPr>
            <p:spPr bwMode="auto">
              <a:xfrm>
                <a:off x="2013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797" name="Rectangle 205"/>
              <p:cNvSpPr>
                <a:spLocks noChangeAspect="1" noChangeArrowheads="1"/>
              </p:cNvSpPr>
              <p:nvPr/>
            </p:nvSpPr>
            <p:spPr bwMode="auto">
              <a:xfrm>
                <a:off x="2147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798" name="Rectangle 206"/>
              <p:cNvSpPr>
                <a:spLocks noChangeAspect="1" noChangeArrowheads="1"/>
              </p:cNvSpPr>
              <p:nvPr/>
            </p:nvSpPr>
            <p:spPr bwMode="auto">
              <a:xfrm>
                <a:off x="2474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799" name="AutoShape 207"/>
              <p:cNvCxnSpPr>
                <a:cxnSpLocks noChangeShapeType="1"/>
                <a:stCxn id="1262775" idx="2"/>
                <a:endCxn id="1262798" idx="0"/>
              </p:cNvCxnSpPr>
              <p:nvPr/>
            </p:nvCxnSpPr>
            <p:spPr bwMode="auto">
              <a:xfrm flipH="1">
                <a:off x="2507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00" name="AutoShape 208"/>
              <p:cNvCxnSpPr>
                <a:cxnSpLocks noChangeShapeType="1"/>
                <a:stCxn id="1262775" idx="2"/>
                <a:endCxn id="1262801" idx="0"/>
              </p:cNvCxnSpPr>
              <p:nvPr/>
            </p:nvCxnSpPr>
            <p:spPr bwMode="auto">
              <a:xfrm>
                <a:off x="2673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01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2807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802" name="Rectangle 210"/>
              <p:cNvSpPr>
                <a:spLocks noChangeAspect="1" noChangeArrowheads="1"/>
              </p:cNvSpPr>
              <p:nvPr/>
            </p:nvSpPr>
            <p:spPr bwMode="auto">
              <a:xfrm>
                <a:off x="3164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803" name="AutoShape 211"/>
              <p:cNvCxnSpPr>
                <a:cxnSpLocks noChangeShapeType="1"/>
                <a:stCxn id="1262777" idx="2"/>
                <a:endCxn id="1262802" idx="0"/>
              </p:cNvCxnSpPr>
              <p:nvPr/>
            </p:nvCxnSpPr>
            <p:spPr bwMode="auto">
              <a:xfrm flipH="1">
                <a:off x="3197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04" name="AutoShape 212"/>
              <p:cNvCxnSpPr>
                <a:cxnSpLocks noChangeShapeType="1"/>
                <a:stCxn id="1262777" idx="2"/>
                <a:endCxn id="1262805" idx="0"/>
              </p:cNvCxnSpPr>
              <p:nvPr/>
            </p:nvCxnSpPr>
            <p:spPr bwMode="auto">
              <a:xfrm>
                <a:off x="3363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05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3497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806" name="Rectangle 214"/>
              <p:cNvSpPr>
                <a:spLocks noChangeAspect="1" noChangeArrowheads="1"/>
              </p:cNvSpPr>
              <p:nvPr/>
            </p:nvSpPr>
            <p:spPr bwMode="auto">
              <a:xfrm>
                <a:off x="3824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807" name="AutoShape 215"/>
              <p:cNvCxnSpPr>
                <a:cxnSpLocks noChangeShapeType="1"/>
                <a:stCxn id="1262779" idx="2"/>
                <a:endCxn id="1262806" idx="0"/>
              </p:cNvCxnSpPr>
              <p:nvPr/>
            </p:nvCxnSpPr>
            <p:spPr bwMode="auto">
              <a:xfrm flipH="1">
                <a:off x="3857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08" name="AutoShape 216"/>
              <p:cNvCxnSpPr>
                <a:cxnSpLocks noChangeShapeType="1"/>
                <a:stCxn id="1262779" idx="2"/>
                <a:endCxn id="1262809" idx="0"/>
              </p:cNvCxnSpPr>
              <p:nvPr/>
            </p:nvCxnSpPr>
            <p:spPr bwMode="auto">
              <a:xfrm>
                <a:off x="4023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09" name="Rectangle 217"/>
              <p:cNvSpPr>
                <a:spLocks noChangeAspect="1" noChangeArrowheads="1"/>
              </p:cNvSpPr>
              <p:nvPr/>
            </p:nvSpPr>
            <p:spPr bwMode="auto">
              <a:xfrm>
                <a:off x="4157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810" name="Rectangle 218"/>
              <p:cNvSpPr>
                <a:spLocks noChangeAspect="1" noChangeArrowheads="1"/>
              </p:cNvSpPr>
              <p:nvPr/>
            </p:nvSpPr>
            <p:spPr bwMode="auto">
              <a:xfrm>
                <a:off x="4493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811" name="AutoShape 219"/>
              <p:cNvCxnSpPr>
                <a:cxnSpLocks noChangeShapeType="1"/>
                <a:stCxn id="1262781" idx="2"/>
                <a:endCxn id="1262810" idx="0"/>
              </p:cNvCxnSpPr>
              <p:nvPr/>
            </p:nvCxnSpPr>
            <p:spPr bwMode="auto">
              <a:xfrm flipH="1">
                <a:off x="4526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12" name="AutoShape 220"/>
              <p:cNvCxnSpPr>
                <a:cxnSpLocks noChangeShapeType="1"/>
                <a:stCxn id="1262781" idx="2"/>
                <a:endCxn id="1262813" idx="0"/>
              </p:cNvCxnSpPr>
              <p:nvPr/>
            </p:nvCxnSpPr>
            <p:spPr bwMode="auto">
              <a:xfrm>
                <a:off x="4692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13" name="Rectangle 221"/>
              <p:cNvSpPr>
                <a:spLocks noChangeAspect="1" noChangeArrowheads="1"/>
              </p:cNvSpPr>
              <p:nvPr/>
            </p:nvSpPr>
            <p:spPr bwMode="auto">
              <a:xfrm>
                <a:off x="4826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2814" name="Rectangle 222"/>
              <p:cNvSpPr>
                <a:spLocks noChangeAspect="1" noChangeArrowheads="1"/>
              </p:cNvSpPr>
              <p:nvPr/>
            </p:nvSpPr>
            <p:spPr bwMode="auto">
              <a:xfrm>
                <a:off x="5153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2815" name="AutoShape 223"/>
              <p:cNvCxnSpPr>
                <a:cxnSpLocks noChangeShapeType="1"/>
                <a:stCxn id="1262783" idx="2"/>
                <a:endCxn id="1262814" idx="0"/>
              </p:cNvCxnSpPr>
              <p:nvPr/>
            </p:nvCxnSpPr>
            <p:spPr bwMode="auto">
              <a:xfrm flipH="1">
                <a:off x="5186" y="2951"/>
                <a:ext cx="166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16" name="AutoShape 224"/>
              <p:cNvCxnSpPr>
                <a:cxnSpLocks noChangeShapeType="1"/>
                <a:stCxn id="1262783" idx="2"/>
                <a:endCxn id="1262817" idx="0"/>
              </p:cNvCxnSpPr>
              <p:nvPr/>
            </p:nvCxnSpPr>
            <p:spPr bwMode="auto">
              <a:xfrm>
                <a:off x="5352" y="2951"/>
                <a:ext cx="167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17" name="Rectangle 225"/>
              <p:cNvSpPr>
                <a:spLocks noChangeAspect="1" noChangeArrowheads="1"/>
              </p:cNvSpPr>
              <p:nvPr/>
            </p:nvSpPr>
            <p:spPr bwMode="auto">
              <a:xfrm>
                <a:off x="5486" y="310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5" name="Group 226"/>
            <p:cNvGrpSpPr>
              <a:grpSpLocks/>
            </p:cNvGrpSpPr>
            <p:nvPr/>
          </p:nvGrpSpPr>
          <p:grpSpPr bwMode="auto">
            <a:xfrm>
              <a:off x="114" y="3431"/>
              <a:ext cx="5562" cy="285"/>
              <a:chOff x="114" y="3431"/>
              <a:chExt cx="5562" cy="285"/>
            </a:xfrm>
          </p:grpSpPr>
          <p:sp>
            <p:nvSpPr>
              <p:cNvPr id="1262819" name="Text Box 227"/>
              <p:cNvSpPr txBox="1">
                <a:spLocks noChangeArrowheads="1"/>
              </p:cNvSpPr>
              <p:nvPr/>
            </p:nvSpPr>
            <p:spPr bwMode="auto">
              <a:xfrm>
                <a:off x="114" y="3543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F</a:t>
                </a:r>
              </a:p>
            </p:txBody>
          </p:sp>
          <p:sp>
            <p:nvSpPr>
              <p:cNvPr id="1262820" name="Rectangle 228"/>
              <p:cNvSpPr>
                <a:spLocks noChangeAspect="1" noChangeArrowheads="1"/>
              </p:cNvSpPr>
              <p:nvPr/>
            </p:nvSpPr>
            <p:spPr bwMode="auto">
              <a:xfrm>
                <a:off x="36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21" name="Rectangle 229"/>
              <p:cNvSpPr>
                <a:spLocks noChangeAspect="1" noChangeArrowheads="1"/>
              </p:cNvSpPr>
              <p:nvPr/>
            </p:nvSpPr>
            <p:spPr bwMode="auto">
              <a:xfrm>
                <a:off x="44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22" name="AutoShape 230"/>
              <p:cNvCxnSpPr>
                <a:cxnSpLocks noChangeShapeType="1"/>
                <a:stCxn id="1262952" idx="2"/>
                <a:endCxn id="1262820" idx="0"/>
              </p:cNvCxnSpPr>
              <p:nvPr/>
            </p:nvCxnSpPr>
            <p:spPr bwMode="auto">
              <a:xfrm flipH="1">
                <a:off x="39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23" name="AutoShape 231"/>
              <p:cNvCxnSpPr>
                <a:cxnSpLocks noChangeShapeType="1"/>
                <a:stCxn id="1262952" idx="2"/>
                <a:endCxn id="1262821" idx="0"/>
              </p:cNvCxnSpPr>
              <p:nvPr/>
            </p:nvCxnSpPr>
            <p:spPr bwMode="auto">
              <a:xfrm>
                <a:off x="43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24" name="Rectangle 232"/>
              <p:cNvSpPr>
                <a:spLocks noChangeAspect="1" noChangeArrowheads="1"/>
              </p:cNvSpPr>
              <p:nvPr/>
            </p:nvSpPr>
            <p:spPr bwMode="auto">
              <a:xfrm>
                <a:off x="52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25" name="Rectangle 233"/>
              <p:cNvSpPr>
                <a:spLocks noChangeAspect="1" noChangeArrowheads="1"/>
              </p:cNvSpPr>
              <p:nvPr/>
            </p:nvSpPr>
            <p:spPr bwMode="auto">
              <a:xfrm>
                <a:off x="60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26" name="AutoShape 234"/>
              <p:cNvCxnSpPr>
                <a:cxnSpLocks noChangeShapeType="1"/>
                <a:stCxn id="1262953" idx="2"/>
                <a:endCxn id="1262824" idx="0"/>
              </p:cNvCxnSpPr>
              <p:nvPr/>
            </p:nvCxnSpPr>
            <p:spPr bwMode="auto">
              <a:xfrm flipH="1">
                <a:off x="561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27" name="AutoShape 235"/>
              <p:cNvCxnSpPr>
                <a:cxnSpLocks noChangeShapeType="1"/>
                <a:stCxn id="1262953" idx="2"/>
                <a:endCxn id="1262825" idx="0"/>
              </p:cNvCxnSpPr>
              <p:nvPr/>
            </p:nvCxnSpPr>
            <p:spPr bwMode="auto">
              <a:xfrm>
                <a:off x="602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28" name="Rectangle 236"/>
              <p:cNvSpPr>
                <a:spLocks noChangeAspect="1" noChangeArrowheads="1"/>
              </p:cNvSpPr>
              <p:nvPr/>
            </p:nvSpPr>
            <p:spPr bwMode="auto">
              <a:xfrm>
                <a:off x="69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29" name="Rectangle 237"/>
              <p:cNvSpPr>
                <a:spLocks noChangeAspect="1" noChangeArrowheads="1"/>
              </p:cNvSpPr>
              <p:nvPr/>
            </p:nvSpPr>
            <p:spPr bwMode="auto">
              <a:xfrm>
                <a:off x="774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30" name="AutoShape 238"/>
              <p:cNvCxnSpPr>
                <a:cxnSpLocks noChangeShapeType="1"/>
                <a:stCxn id="1262956" idx="2"/>
                <a:endCxn id="1262828" idx="0"/>
              </p:cNvCxnSpPr>
              <p:nvPr/>
            </p:nvCxnSpPr>
            <p:spPr bwMode="auto">
              <a:xfrm flipH="1">
                <a:off x="726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31" name="AutoShape 239"/>
              <p:cNvCxnSpPr>
                <a:cxnSpLocks noChangeShapeType="1"/>
                <a:stCxn id="1262956" idx="2"/>
                <a:endCxn id="1262829" idx="0"/>
              </p:cNvCxnSpPr>
              <p:nvPr/>
            </p:nvCxnSpPr>
            <p:spPr bwMode="auto">
              <a:xfrm>
                <a:off x="767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32" name="Rectangle 240"/>
              <p:cNvSpPr>
                <a:spLocks noChangeAspect="1" noChangeArrowheads="1"/>
              </p:cNvSpPr>
              <p:nvPr/>
            </p:nvSpPr>
            <p:spPr bwMode="auto">
              <a:xfrm>
                <a:off x="86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33" name="Rectangle 241"/>
              <p:cNvSpPr>
                <a:spLocks noChangeAspect="1" noChangeArrowheads="1"/>
              </p:cNvSpPr>
              <p:nvPr/>
            </p:nvSpPr>
            <p:spPr bwMode="auto">
              <a:xfrm>
                <a:off x="94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34" name="AutoShape 242"/>
              <p:cNvCxnSpPr>
                <a:cxnSpLocks noChangeShapeType="1"/>
                <a:stCxn id="1262957" idx="2"/>
                <a:endCxn id="1262832" idx="0"/>
              </p:cNvCxnSpPr>
              <p:nvPr/>
            </p:nvCxnSpPr>
            <p:spPr bwMode="auto">
              <a:xfrm flipH="1">
                <a:off x="894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35" name="AutoShape 243"/>
              <p:cNvCxnSpPr>
                <a:cxnSpLocks noChangeShapeType="1"/>
                <a:stCxn id="1262957" idx="2"/>
                <a:endCxn id="1262833" idx="0"/>
              </p:cNvCxnSpPr>
              <p:nvPr/>
            </p:nvCxnSpPr>
            <p:spPr bwMode="auto">
              <a:xfrm>
                <a:off x="935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36" name="Rectangle 244"/>
              <p:cNvSpPr>
                <a:spLocks noChangeAspect="1" noChangeArrowheads="1"/>
              </p:cNvSpPr>
              <p:nvPr/>
            </p:nvSpPr>
            <p:spPr bwMode="auto">
              <a:xfrm>
                <a:off x="102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37" name="Rectangle 245"/>
              <p:cNvSpPr>
                <a:spLocks noChangeAspect="1" noChangeArrowheads="1"/>
              </p:cNvSpPr>
              <p:nvPr/>
            </p:nvSpPr>
            <p:spPr bwMode="auto">
              <a:xfrm>
                <a:off x="110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38" name="AutoShape 246"/>
              <p:cNvCxnSpPr>
                <a:cxnSpLocks noChangeShapeType="1"/>
                <a:stCxn id="1262960" idx="2"/>
                <a:endCxn id="1262836" idx="0"/>
              </p:cNvCxnSpPr>
              <p:nvPr/>
            </p:nvCxnSpPr>
            <p:spPr bwMode="auto">
              <a:xfrm flipH="1">
                <a:off x="105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39" name="AutoShape 247"/>
              <p:cNvCxnSpPr>
                <a:cxnSpLocks noChangeShapeType="1"/>
                <a:stCxn id="1262960" idx="2"/>
                <a:endCxn id="1262837" idx="0"/>
              </p:cNvCxnSpPr>
              <p:nvPr/>
            </p:nvCxnSpPr>
            <p:spPr bwMode="auto">
              <a:xfrm>
                <a:off x="109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40" name="Rectangle 248"/>
              <p:cNvSpPr>
                <a:spLocks noChangeAspect="1" noChangeArrowheads="1"/>
              </p:cNvSpPr>
              <p:nvPr/>
            </p:nvSpPr>
            <p:spPr bwMode="auto">
              <a:xfrm>
                <a:off x="118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41" name="Rectangle 249"/>
              <p:cNvSpPr>
                <a:spLocks noChangeAspect="1" noChangeArrowheads="1"/>
              </p:cNvSpPr>
              <p:nvPr/>
            </p:nvSpPr>
            <p:spPr bwMode="auto">
              <a:xfrm>
                <a:off x="126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42" name="AutoShape 250"/>
              <p:cNvCxnSpPr>
                <a:cxnSpLocks noChangeShapeType="1"/>
                <a:stCxn id="1262961" idx="2"/>
                <a:endCxn id="1262840" idx="0"/>
              </p:cNvCxnSpPr>
              <p:nvPr/>
            </p:nvCxnSpPr>
            <p:spPr bwMode="auto">
              <a:xfrm flipH="1">
                <a:off x="1221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43" name="AutoShape 251"/>
              <p:cNvCxnSpPr>
                <a:cxnSpLocks noChangeShapeType="1"/>
                <a:stCxn id="1262961" idx="2"/>
                <a:endCxn id="1262841" idx="0"/>
              </p:cNvCxnSpPr>
              <p:nvPr/>
            </p:nvCxnSpPr>
            <p:spPr bwMode="auto">
              <a:xfrm>
                <a:off x="1262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44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135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45" name="Rectangle 253"/>
              <p:cNvSpPr>
                <a:spLocks noChangeAspect="1" noChangeArrowheads="1"/>
              </p:cNvSpPr>
              <p:nvPr/>
            </p:nvSpPr>
            <p:spPr bwMode="auto">
              <a:xfrm>
                <a:off x="1434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46" name="AutoShape 254"/>
              <p:cNvCxnSpPr>
                <a:cxnSpLocks noChangeShapeType="1"/>
                <a:stCxn id="1262964" idx="2"/>
                <a:endCxn id="1262844" idx="0"/>
              </p:cNvCxnSpPr>
              <p:nvPr/>
            </p:nvCxnSpPr>
            <p:spPr bwMode="auto">
              <a:xfrm flipH="1">
                <a:off x="1386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47" name="AutoShape 255"/>
              <p:cNvCxnSpPr>
                <a:cxnSpLocks noChangeShapeType="1"/>
                <a:stCxn id="1262964" idx="2"/>
                <a:endCxn id="1262845" idx="0"/>
              </p:cNvCxnSpPr>
              <p:nvPr/>
            </p:nvCxnSpPr>
            <p:spPr bwMode="auto">
              <a:xfrm>
                <a:off x="1427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48" name="Rectangle 256"/>
              <p:cNvSpPr>
                <a:spLocks noChangeAspect="1" noChangeArrowheads="1"/>
              </p:cNvSpPr>
              <p:nvPr/>
            </p:nvSpPr>
            <p:spPr bwMode="auto">
              <a:xfrm>
                <a:off x="152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49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160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50" name="AutoShape 258"/>
              <p:cNvCxnSpPr>
                <a:cxnSpLocks noChangeShapeType="1"/>
                <a:stCxn id="1262965" idx="2"/>
                <a:endCxn id="1262848" idx="0"/>
              </p:cNvCxnSpPr>
              <p:nvPr/>
            </p:nvCxnSpPr>
            <p:spPr bwMode="auto">
              <a:xfrm flipH="1">
                <a:off x="1554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51" name="AutoShape 259"/>
              <p:cNvCxnSpPr>
                <a:cxnSpLocks noChangeShapeType="1"/>
                <a:stCxn id="1262965" idx="2"/>
                <a:endCxn id="1262849" idx="0"/>
              </p:cNvCxnSpPr>
              <p:nvPr/>
            </p:nvCxnSpPr>
            <p:spPr bwMode="auto">
              <a:xfrm>
                <a:off x="1595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52" name="Rectangle 260"/>
              <p:cNvSpPr>
                <a:spLocks noChangeAspect="1" noChangeArrowheads="1"/>
              </p:cNvSpPr>
              <p:nvPr/>
            </p:nvSpPr>
            <p:spPr bwMode="auto">
              <a:xfrm>
                <a:off x="168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53" name="Rectangle 261"/>
              <p:cNvSpPr>
                <a:spLocks noChangeAspect="1" noChangeArrowheads="1"/>
              </p:cNvSpPr>
              <p:nvPr/>
            </p:nvSpPr>
            <p:spPr bwMode="auto">
              <a:xfrm>
                <a:off x="177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54" name="AutoShape 262"/>
              <p:cNvCxnSpPr>
                <a:cxnSpLocks noChangeShapeType="1"/>
                <a:stCxn id="1262968" idx="2"/>
                <a:endCxn id="1262852" idx="0"/>
              </p:cNvCxnSpPr>
              <p:nvPr/>
            </p:nvCxnSpPr>
            <p:spPr bwMode="auto">
              <a:xfrm flipH="1">
                <a:off x="172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55" name="AutoShape 263"/>
              <p:cNvCxnSpPr>
                <a:cxnSpLocks noChangeShapeType="1"/>
                <a:stCxn id="1262968" idx="2"/>
                <a:endCxn id="1262853" idx="0"/>
              </p:cNvCxnSpPr>
              <p:nvPr/>
            </p:nvCxnSpPr>
            <p:spPr bwMode="auto">
              <a:xfrm>
                <a:off x="176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56" name="Rectangle 264"/>
              <p:cNvSpPr>
                <a:spLocks noChangeAspect="1" noChangeArrowheads="1"/>
              </p:cNvSpPr>
              <p:nvPr/>
            </p:nvSpPr>
            <p:spPr bwMode="auto">
              <a:xfrm>
                <a:off x="185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57" name="Rectangle 265"/>
              <p:cNvSpPr>
                <a:spLocks noChangeAspect="1" noChangeArrowheads="1"/>
              </p:cNvSpPr>
              <p:nvPr/>
            </p:nvSpPr>
            <p:spPr bwMode="auto">
              <a:xfrm>
                <a:off x="193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58" name="AutoShape 266"/>
              <p:cNvCxnSpPr>
                <a:cxnSpLocks noChangeShapeType="1"/>
                <a:stCxn id="1262969" idx="2"/>
                <a:endCxn id="1262856" idx="0"/>
              </p:cNvCxnSpPr>
              <p:nvPr/>
            </p:nvCxnSpPr>
            <p:spPr bwMode="auto">
              <a:xfrm flipH="1">
                <a:off x="1890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59" name="AutoShape 267"/>
              <p:cNvCxnSpPr>
                <a:cxnSpLocks noChangeShapeType="1"/>
                <a:stCxn id="1262969" idx="2"/>
                <a:endCxn id="1262857" idx="0"/>
              </p:cNvCxnSpPr>
              <p:nvPr/>
            </p:nvCxnSpPr>
            <p:spPr bwMode="auto">
              <a:xfrm>
                <a:off x="1931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60" name="Rectangle 268"/>
              <p:cNvSpPr>
                <a:spLocks noChangeAspect="1" noChangeArrowheads="1"/>
              </p:cNvSpPr>
              <p:nvPr/>
            </p:nvSpPr>
            <p:spPr bwMode="auto">
              <a:xfrm>
                <a:off x="202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61" name="Rectangle 269"/>
              <p:cNvSpPr>
                <a:spLocks noChangeAspect="1" noChangeArrowheads="1"/>
              </p:cNvSpPr>
              <p:nvPr/>
            </p:nvSpPr>
            <p:spPr bwMode="auto">
              <a:xfrm>
                <a:off x="210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62" name="AutoShape 270"/>
              <p:cNvCxnSpPr>
                <a:cxnSpLocks noChangeShapeType="1"/>
                <a:stCxn id="1262972" idx="2"/>
                <a:endCxn id="1262860" idx="0"/>
              </p:cNvCxnSpPr>
              <p:nvPr/>
            </p:nvCxnSpPr>
            <p:spPr bwMode="auto">
              <a:xfrm flipH="1">
                <a:off x="2055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63" name="AutoShape 271"/>
              <p:cNvCxnSpPr>
                <a:cxnSpLocks noChangeShapeType="1"/>
                <a:stCxn id="1262972" idx="2"/>
                <a:endCxn id="1262861" idx="0"/>
              </p:cNvCxnSpPr>
              <p:nvPr/>
            </p:nvCxnSpPr>
            <p:spPr bwMode="auto">
              <a:xfrm>
                <a:off x="2096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64" name="Rectangle 272"/>
              <p:cNvSpPr>
                <a:spLocks noChangeAspect="1" noChangeArrowheads="1"/>
              </p:cNvSpPr>
              <p:nvPr/>
            </p:nvSpPr>
            <p:spPr bwMode="auto">
              <a:xfrm>
                <a:off x="219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65" name="Rectangle 273"/>
              <p:cNvSpPr>
                <a:spLocks noChangeAspect="1" noChangeArrowheads="1"/>
              </p:cNvSpPr>
              <p:nvPr/>
            </p:nvSpPr>
            <p:spPr bwMode="auto">
              <a:xfrm>
                <a:off x="227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66" name="AutoShape 274"/>
              <p:cNvCxnSpPr>
                <a:cxnSpLocks noChangeShapeType="1"/>
                <a:stCxn id="1262973" idx="2"/>
                <a:endCxn id="1262864" idx="0"/>
              </p:cNvCxnSpPr>
              <p:nvPr/>
            </p:nvCxnSpPr>
            <p:spPr bwMode="auto">
              <a:xfrm flipH="1">
                <a:off x="222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67" name="AutoShape 275"/>
              <p:cNvCxnSpPr>
                <a:cxnSpLocks noChangeShapeType="1"/>
                <a:stCxn id="1262973" idx="2"/>
                <a:endCxn id="1262865" idx="0"/>
              </p:cNvCxnSpPr>
              <p:nvPr/>
            </p:nvCxnSpPr>
            <p:spPr bwMode="auto">
              <a:xfrm>
                <a:off x="226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68" name="Rectangle 276"/>
              <p:cNvSpPr>
                <a:spLocks noChangeAspect="1" noChangeArrowheads="1"/>
              </p:cNvSpPr>
              <p:nvPr/>
            </p:nvSpPr>
            <p:spPr bwMode="auto">
              <a:xfrm>
                <a:off x="234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69" name="Rectangle 277"/>
              <p:cNvSpPr>
                <a:spLocks noChangeAspect="1" noChangeArrowheads="1"/>
              </p:cNvSpPr>
              <p:nvPr/>
            </p:nvSpPr>
            <p:spPr bwMode="auto">
              <a:xfrm>
                <a:off x="243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70" name="AutoShape 278"/>
              <p:cNvCxnSpPr>
                <a:cxnSpLocks noChangeShapeType="1"/>
                <a:stCxn id="1262976" idx="2"/>
                <a:endCxn id="1262868" idx="0"/>
              </p:cNvCxnSpPr>
              <p:nvPr/>
            </p:nvCxnSpPr>
            <p:spPr bwMode="auto">
              <a:xfrm flipH="1">
                <a:off x="238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71" name="AutoShape 279"/>
              <p:cNvCxnSpPr>
                <a:cxnSpLocks noChangeShapeType="1"/>
                <a:stCxn id="1262976" idx="2"/>
                <a:endCxn id="1262869" idx="0"/>
              </p:cNvCxnSpPr>
              <p:nvPr/>
            </p:nvCxnSpPr>
            <p:spPr bwMode="auto">
              <a:xfrm>
                <a:off x="242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72" name="Rectangle 280"/>
              <p:cNvSpPr>
                <a:spLocks noChangeAspect="1" noChangeArrowheads="1"/>
              </p:cNvSpPr>
              <p:nvPr/>
            </p:nvSpPr>
            <p:spPr bwMode="auto">
              <a:xfrm>
                <a:off x="251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73" name="Rectangle 281"/>
              <p:cNvSpPr>
                <a:spLocks noChangeAspect="1" noChangeArrowheads="1"/>
              </p:cNvSpPr>
              <p:nvPr/>
            </p:nvSpPr>
            <p:spPr bwMode="auto">
              <a:xfrm>
                <a:off x="259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74" name="AutoShape 282"/>
              <p:cNvCxnSpPr>
                <a:cxnSpLocks noChangeShapeType="1"/>
                <a:stCxn id="1262977" idx="2"/>
                <a:endCxn id="1262872" idx="0"/>
              </p:cNvCxnSpPr>
              <p:nvPr/>
            </p:nvCxnSpPr>
            <p:spPr bwMode="auto">
              <a:xfrm flipH="1">
                <a:off x="2550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75" name="AutoShape 283"/>
              <p:cNvCxnSpPr>
                <a:cxnSpLocks noChangeShapeType="1"/>
                <a:stCxn id="1262977" idx="2"/>
                <a:endCxn id="1262873" idx="0"/>
              </p:cNvCxnSpPr>
              <p:nvPr/>
            </p:nvCxnSpPr>
            <p:spPr bwMode="auto">
              <a:xfrm>
                <a:off x="2591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76" name="Rectangle 284"/>
              <p:cNvSpPr>
                <a:spLocks noChangeAspect="1" noChangeArrowheads="1"/>
              </p:cNvSpPr>
              <p:nvPr/>
            </p:nvSpPr>
            <p:spPr bwMode="auto">
              <a:xfrm>
                <a:off x="268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77" name="Rectangle 285"/>
              <p:cNvSpPr>
                <a:spLocks noChangeAspect="1" noChangeArrowheads="1"/>
              </p:cNvSpPr>
              <p:nvPr/>
            </p:nvSpPr>
            <p:spPr bwMode="auto">
              <a:xfrm>
                <a:off x="276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78" name="AutoShape 286"/>
              <p:cNvCxnSpPr>
                <a:cxnSpLocks noChangeShapeType="1"/>
                <a:stCxn id="1262980" idx="2"/>
                <a:endCxn id="1262876" idx="0"/>
              </p:cNvCxnSpPr>
              <p:nvPr/>
            </p:nvCxnSpPr>
            <p:spPr bwMode="auto">
              <a:xfrm flipH="1">
                <a:off x="2715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79" name="AutoShape 287"/>
              <p:cNvCxnSpPr>
                <a:cxnSpLocks noChangeShapeType="1"/>
                <a:stCxn id="1262980" idx="2"/>
                <a:endCxn id="1262877" idx="0"/>
              </p:cNvCxnSpPr>
              <p:nvPr/>
            </p:nvCxnSpPr>
            <p:spPr bwMode="auto">
              <a:xfrm>
                <a:off x="2756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80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285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81" name="Rectangle 289"/>
              <p:cNvSpPr>
                <a:spLocks noChangeAspect="1" noChangeArrowheads="1"/>
              </p:cNvSpPr>
              <p:nvPr/>
            </p:nvSpPr>
            <p:spPr bwMode="auto">
              <a:xfrm>
                <a:off x="293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82" name="AutoShape 290"/>
              <p:cNvCxnSpPr>
                <a:cxnSpLocks noChangeShapeType="1"/>
                <a:stCxn id="1262981" idx="2"/>
                <a:endCxn id="1262880" idx="0"/>
              </p:cNvCxnSpPr>
              <p:nvPr/>
            </p:nvCxnSpPr>
            <p:spPr bwMode="auto">
              <a:xfrm flipH="1">
                <a:off x="288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83" name="AutoShape 291"/>
              <p:cNvCxnSpPr>
                <a:cxnSpLocks noChangeShapeType="1"/>
                <a:stCxn id="1262981" idx="2"/>
                <a:endCxn id="1262881" idx="0"/>
              </p:cNvCxnSpPr>
              <p:nvPr/>
            </p:nvCxnSpPr>
            <p:spPr bwMode="auto">
              <a:xfrm>
                <a:off x="292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84" name="Rectangle 292"/>
              <p:cNvSpPr>
                <a:spLocks noChangeAspect="1" noChangeArrowheads="1"/>
              </p:cNvSpPr>
              <p:nvPr/>
            </p:nvSpPr>
            <p:spPr bwMode="auto">
              <a:xfrm>
                <a:off x="303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85" name="Rectangle 293"/>
              <p:cNvSpPr>
                <a:spLocks noChangeAspect="1" noChangeArrowheads="1"/>
              </p:cNvSpPr>
              <p:nvPr/>
            </p:nvSpPr>
            <p:spPr bwMode="auto">
              <a:xfrm>
                <a:off x="312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86" name="AutoShape 294"/>
              <p:cNvCxnSpPr>
                <a:cxnSpLocks noChangeShapeType="1"/>
                <a:stCxn id="1262984" idx="2"/>
                <a:endCxn id="1262884" idx="0"/>
              </p:cNvCxnSpPr>
              <p:nvPr/>
            </p:nvCxnSpPr>
            <p:spPr bwMode="auto">
              <a:xfrm flipH="1">
                <a:off x="307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87" name="AutoShape 295"/>
              <p:cNvCxnSpPr>
                <a:cxnSpLocks noChangeShapeType="1"/>
                <a:stCxn id="1262984" idx="2"/>
                <a:endCxn id="1262885" idx="0"/>
              </p:cNvCxnSpPr>
              <p:nvPr/>
            </p:nvCxnSpPr>
            <p:spPr bwMode="auto">
              <a:xfrm>
                <a:off x="311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88" name="Rectangle 296"/>
              <p:cNvSpPr>
                <a:spLocks noChangeAspect="1" noChangeArrowheads="1"/>
              </p:cNvSpPr>
              <p:nvPr/>
            </p:nvSpPr>
            <p:spPr bwMode="auto">
              <a:xfrm>
                <a:off x="320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89" name="Rectangle 297"/>
              <p:cNvSpPr>
                <a:spLocks noChangeAspect="1" noChangeArrowheads="1"/>
              </p:cNvSpPr>
              <p:nvPr/>
            </p:nvSpPr>
            <p:spPr bwMode="auto">
              <a:xfrm>
                <a:off x="328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90" name="AutoShape 298"/>
              <p:cNvCxnSpPr>
                <a:cxnSpLocks noChangeShapeType="1"/>
                <a:stCxn id="1262985" idx="2"/>
                <a:endCxn id="1262888" idx="0"/>
              </p:cNvCxnSpPr>
              <p:nvPr/>
            </p:nvCxnSpPr>
            <p:spPr bwMode="auto">
              <a:xfrm flipH="1">
                <a:off x="3240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91" name="AutoShape 299"/>
              <p:cNvCxnSpPr>
                <a:cxnSpLocks noChangeShapeType="1"/>
                <a:stCxn id="1262985" idx="2"/>
                <a:endCxn id="1262889" idx="0"/>
              </p:cNvCxnSpPr>
              <p:nvPr/>
            </p:nvCxnSpPr>
            <p:spPr bwMode="auto">
              <a:xfrm>
                <a:off x="3281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92" name="Rectangle 300"/>
              <p:cNvSpPr>
                <a:spLocks noChangeAspect="1" noChangeArrowheads="1"/>
              </p:cNvSpPr>
              <p:nvPr/>
            </p:nvSpPr>
            <p:spPr bwMode="auto">
              <a:xfrm>
                <a:off x="337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93" name="Rectangle 301"/>
              <p:cNvSpPr>
                <a:spLocks noChangeAspect="1" noChangeArrowheads="1"/>
              </p:cNvSpPr>
              <p:nvPr/>
            </p:nvSpPr>
            <p:spPr bwMode="auto">
              <a:xfrm>
                <a:off x="345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94" name="AutoShape 302"/>
              <p:cNvCxnSpPr>
                <a:cxnSpLocks noChangeShapeType="1"/>
                <a:stCxn id="1262988" idx="2"/>
                <a:endCxn id="1262892" idx="0"/>
              </p:cNvCxnSpPr>
              <p:nvPr/>
            </p:nvCxnSpPr>
            <p:spPr bwMode="auto">
              <a:xfrm flipH="1">
                <a:off x="3405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95" name="AutoShape 303"/>
              <p:cNvCxnSpPr>
                <a:cxnSpLocks noChangeShapeType="1"/>
                <a:stCxn id="1262988" idx="2"/>
                <a:endCxn id="1262893" idx="0"/>
              </p:cNvCxnSpPr>
              <p:nvPr/>
            </p:nvCxnSpPr>
            <p:spPr bwMode="auto">
              <a:xfrm>
                <a:off x="3446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896" name="Rectangle 304"/>
              <p:cNvSpPr>
                <a:spLocks noChangeAspect="1" noChangeArrowheads="1"/>
              </p:cNvSpPr>
              <p:nvPr/>
            </p:nvSpPr>
            <p:spPr bwMode="auto">
              <a:xfrm>
                <a:off x="354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897" name="Rectangle 305"/>
              <p:cNvSpPr>
                <a:spLocks noChangeAspect="1" noChangeArrowheads="1"/>
              </p:cNvSpPr>
              <p:nvPr/>
            </p:nvSpPr>
            <p:spPr bwMode="auto">
              <a:xfrm>
                <a:off x="362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898" name="AutoShape 306"/>
              <p:cNvCxnSpPr>
                <a:cxnSpLocks noChangeShapeType="1"/>
                <a:stCxn id="1262989" idx="2"/>
                <a:endCxn id="1262896" idx="0"/>
              </p:cNvCxnSpPr>
              <p:nvPr/>
            </p:nvCxnSpPr>
            <p:spPr bwMode="auto">
              <a:xfrm flipH="1">
                <a:off x="357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899" name="AutoShape 307"/>
              <p:cNvCxnSpPr>
                <a:cxnSpLocks noChangeShapeType="1"/>
                <a:stCxn id="1262989" idx="2"/>
                <a:endCxn id="1262897" idx="0"/>
              </p:cNvCxnSpPr>
              <p:nvPr/>
            </p:nvCxnSpPr>
            <p:spPr bwMode="auto">
              <a:xfrm>
                <a:off x="361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00" name="Rectangle 308"/>
              <p:cNvSpPr>
                <a:spLocks noChangeAspect="1" noChangeArrowheads="1"/>
              </p:cNvSpPr>
              <p:nvPr/>
            </p:nvSpPr>
            <p:spPr bwMode="auto">
              <a:xfrm>
                <a:off x="369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01" name="Rectangle 309"/>
              <p:cNvSpPr>
                <a:spLocks noChangeAspect="1" noChangeArrowheads="1"/>
              </p:cNvSpPr>
              <p:nvPr/>
            </p:nvSpPr>
            <p:spPr bwMode="auto">
              <a:xfrm>
                <a:off x="378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02" name="AutoShape 310"/>
              <p:cNvCxnSpPr>
                <a:cxnSpLocks noChangeShapeType="1"/>
                <a:stCxn id="1262992" idx="2"/>
                <a:endCxn id="1262900" idx="0"/>
              </p:cNvCxnSpPr>
              <p:nvPr/>
            </p:nvCxnSpPr>
            <p:spPr bwMode="auto">
              <a:xfrm flipH="1">
                <a:off x="373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03" name="AutoShape 311"/>
              <p:cNvCxnSpPr>
                <a:cxnSpLocks noChangeShapeType="1"/>
                <a:stCxn id="1262992" idx="2"/>
                <a:endCxn id="1262901" idx="0"/>
              </p:cNvCxnSpPr>
              <p:nvPr/>
            </p:nvCxnSpPr>
            <p:spPr bwMode="auto">
              <a:xfrm>
                <a:off x="377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04" name="Rectangle 312"/>
              <p:cNvSpPr>
                <a:spLocks noChangeAspect="1" noChangeArrowheads="1"/>
              </p:cNvSpPr>
              <p:nvPr/>
            </p:nvSpPr>
            <p:spPr bwMode="auto">
              <a:xfrm>
                <a:off x="386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05" name="Rectangle 313"/>
              <p:cNvSpPr>
                <a:spLocks noChangeAspect="1" noChangeArrowheads="1"/>
              </p:cNvSpPr>
              <p:nvPr/>
            </p:nvSpPr>
            <p:spPr bwMode="auto">
              <a:xfrm>
                <a:off x="394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06" name="AutoShape 314"/>
              <p:cNvCxnSpPr>
                <a:cxnSpLocks noChangeShapeType="1"/>
                <a:stCxn id="1262993" idx="2"/>
                <a:endCxn id="1262904" idx="0"/>
              </p:cNvCxnSpPr>
              <p:nvPr/>
            </p:nvCxnSpPr>
            <p:spPr bwMode="auto">
              <a:xfrm flipH="1">
                <a:off x="3900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07" name="AutoShape 315"/>
              <p:cNvCxnSpPr>
                <a:cxnSpLocks noChangeShapeType="1"/>
                <a:stCxn id="1262993" idx="2"/>
                <a:endCxn id="1262905" idx="0"/>
              </p:cNvCxnSpPr>
              <p:nvPr/>
            </p:nvCxnSpPr>
            <p:spPr bwMode="auto">
              <a:xfrm>
                <a:off x="3941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08" name="Rectangle 316"/>
              <p:cNvSpPr>
                <a:spLocks noChangeAspect="1" noChangeArrowheads="1"/>
              </p:cNvSpPr>
              <p:nvPr/>
            </p:nvSpPr>
            <p:spPr bwMode="auto">
              <a:xfrm>
                <a:off x="403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09" name="Rectangle 317"/>
              <p:cNvSpPr>
                <a:spLocks noChangeAspect="1" noChangeArrowheads="1"/>
              </p:cNvSpPr>
              <p:nvPr/>
            </p:nvSpPr>
            <p:spPr bwMode="auto">
              <a:xfrm>
                <a:off x="4113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10" name="AutoShape 318"/>
              <p:cNvCxnSpPr>
                <a:cxnSpLocks noChangeShapeType="1"/>
                <a:stCxn id="1262996" idx="2"/>
                <a:endCxn id="1262908" idx="0"/>
              </p:cNvCxnSpPr>
              <p:nvPr/>
            </p:nvCxnSpPr>
            <p:spPr bwMode="auto">
              <a:xfrm flipH="1">
                <a:off x="4065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11" name="AutoShape 319"/>
              <p:cNvCxnSpPr>
                <a:cxnSpLocks noChangeShapeType="1"/>
                <a:stCxn id="1262996" idx="2"/>
                <a:endCxn id="1262909" idx="0"/>
              </p:cNvCxnSpPr>
              <p:nvPr/>
            </p:nvCxnSpPr>
            <p:spPr bwMode="auto">
              <a:xfrm>
                <a:off x="4106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12" name="Rectangle 320"/>
              <p:cNvSpPr>
                <a:spLocks noChangeAspect="1" noChangeArrowheads="1"/>
              </p:cNvSpPr>
              <p:nvPr/>
            </p:nvSpPr>
            <p:spPr bwMode="auto">
              <a:xfrm>
                <a:off x="420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13" name="Rectangle 321"/>
              <p:cNvSpPr>
                <a:spLocks noChangeAspect="1" noChangeArrowheads="1"/>
              </p:cNvSpPr>
              <p:nvPr/>
            </p:nvSpPr>
            <p:spPr bwMode="auto">
              <a:xfrm>
                <a:off x="428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14" name="AutoShape 322"/>
              <p:cNvCxnSpPr>
                <a:cxnSpLocks noChangeShapeType="1"/>
                <a:stCxn id="1262997" idx="2"/>
                <a:endCxn id="1262912" idx="0"/>
              </p:cNvCxnSpPr>
              <p:nvPr/>
            </p:nvCxnSpPr>
            <p:spPr bwMode="auto">
              <a:xfrm flipH="1">
                <a:off x="4233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15" name="AutoShape 323"/>
              <p:cNvCxnSpPr>
                <a:cxnSpLocks noChangeShapeType="1"/>
                <a:stCxn id="1262997" idx="2"/>
                <a:endCxn id="1262913" idx="0"/>
              </p:cNvCxnSpPr>
              <p:nvPr/>
            </p:nvCxnSpPr>
            <p:spPr bwMode="auto">
              <a:xfrm>
                <a:off x="4274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16" name="Rectangle 324"/>
              <p:cNvSpPr>
                <a:spLocks noChangeAspect="1" noChangeArrowheads="1"/>
              </p:cNvSpPr>
              <p:nvPr/>
            </p:nvSpPr>
            <p:spPr bwMode="auto">
              <a:xfrm>
                <a:off x="436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17" name="Rectangle 325"/>
              <p:cNvSpPr>
                <a:spLocks noChangeAspect="1" noChangeArrowheads="1"/>
              </p:cNvSpPr>
              <p:nvPr/>
            </p:nvSpPr>
            <p:spPr bwMode="auto">
              <a:xfrm>
                <a:off x="444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18" name="AutoShape 326"/>
              <p:cNvCxnSpPr>
                <a:cxnSpLocks noChangeShapeType="1"/>
                <a:stCxn id="1263000" idx="2"/>
                <a:endCxn id="1262916" idx="0"/>
              </p:cNvCxnSpPr>
              <p:nvPr/>
            </p:nvCxnSpPr>
            <p:spPr bwMode="auto">
              <a:xfrm flipH="1">
                <a:off x="4401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19" name="AutoShape 327"/>
              <p:cNvCxnSpPr>
                <a:cxnSpLocks noChangeShapeType="1"/>
                <a:stCxn id="1263000" idx="2"/>
                <a:endCxn id="1262917" idx="0"/>
              </p:cNvCxnSpPr>
              <p:nvPr/>
            </p:nvCxnSpPr>
            <p:spPr bwMode="auto">
              <a:xfrm>
                <a:off x="4442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20" name="Rectangle 328"/>
              <p:cNvSpPr>
                <a:spLocks noChangeAspect="1" noChangeArrowheads="1"/>
              </p:cNvSpPr>
              <p:nvPr/>
            </p:nvSpPr>
            <p:spPr bwMode="auto">
              <a:xfrm>
                <a:off x="4536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21" name="Rectangle 329"/>
              <p:cNvSpPr>
                <a:spLocks noChangeAspect="1" noChangeArrowheads="1"/>
              </p:cNvSpPr>
              <p:nvPr/>
            </p:nvSpPr>
            <p:spPr bwMode="auto">
              <a:xfrm>
                <a:off x="461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22" name="AutoShape 330"/>
              <p:cNvCxnSpPr>
                <a:cxnSpLocks noChangeShapeType="1"/>
                <a:stCxn id="1263001" idx="2"/>
                <a:endCxn id="1262920" idx="0"/>
              </p:cNvCxnSpPr>
              <p:nvPr/>
            </p:nvCxnSpPr>
            <p:spPr bwMode="auto">
              <a:xfrm flipH="1">
                <a:off x="4569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23" name="AutoShape 331"/>
              <p:cNvCxnSpPr>
                <a:cxnSpLocks noChangeShapeType="1"/>
                <a:stCxn id="1263001" idx="2"/>
                <a:endCxn id="1262921" idx="0"/>
              </p:cNvCxnSpPr>
              <p:nvPr/>
            </p:nvCxnSpPr>
            <p:spPr bwMode="auto">
              <a:xfrm>
                <a:off x="4610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24" name="Rectangle 332"/>
              <p:cNvSpPr>
                <a:spLocks noChangeAspect="1" noChangeArrowheads="1"/>
              </p:cNvSpPr>
              <p:nvPr/>
            </p:nvSpPr>
            <p:spPr bwMode="auto">
              <a:xfrm>
                <a:off x="470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25" name="Rectangle 333"/>
              <p:cNvSpPr>
                <a:spLocks noChangeAspect="1" noChangeArrowheads="1"/>
              </p:cNvSpPr>
              <p:nvPr/>
            </p:nvSpPr>
            <p:spPr bwMode="auto">
              <a:xfrm>
                <a:off x="478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26" name="AutoShape 334"/>
              <p:cNvCxnSpPr>
                <a:cxnSpLocks noChangeShapeType="1"/>
                <a:stCxn id="1263004" idx="2"/>
                <a:endCxn id="1262924" idx="0"/>
              </p:cNvCxnSpPr>
              <p:nvPr/>
            </p:nvCxnSpPr>
            <p:spPr bwMode="auto">
              <a:xfrm flipH="1">
                <a:off x="4734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27" name="AutoShape 335"/>
              <p:cNvCxnSpPr>
                <a:cxnSpLocks noChangeShapeType="1"/>
                <a:stCxn id="1263004" idx="2"/>
                <a:endCxn id="1262925" idx="0"/>
              </p:cNvCxnSpPr>
              <p:nvPr/>
            </p:nvCxnSpPr>
            <p:spPr bwMode="auto">
              <a:xfrm>
                <a:off x="4775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28" name="Rectangle 336"/>
              <p:cNvSpPr>
                <a:spLocks noChangeAspect="1" noChangeArrowheads="1"/>
              </p:cNvSpPr>
              <p:nvPr/>
            </p:nvSpPr>
            <p:spPr bwMode="auto">
              <a:xfrm>
                <a:off x="486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29" name="Rectangle 337"/>
              <p:cNvSpPr>
                <a:spLocks noChangeAspect="1" noChangeArrowheads="1"/>
              </p:cNvSpPr>
              <p:nvPr/>
            </p:nvSpPr>
            <p:spPr bwMode="auto">
              <a:xfrm>
                <a:off x="495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30" name="AutoShape 338"/>
              <p:cNvCxnSpPr>
                <a:cxnSpLocks noChangeShapeType="1"/>
                <a:stCxn id="1263005" idx="2"/>
                <a:endCxn id="1262928" idx="0"/>
              </p:cNvCxnSpPr>
              <p:nvPr/>
            </p:nvCxnSpPr>
            <p:spPr bwMode="auto">
              <a:xfrm flipH="1">
                <a:off x="490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31" name="AutoShape 339"/>
              <p:cNvCxnSpPr>
                <a:cxnSpLocks noChangeShapeType="1"/>
                <a:stCxn id="1263005" idx="2"/>
                <a:endCxn id="1262929" idx="0"/>
              </p:cNvCxnSpPr>
              <p:nvPr/>
            </p:nvCxnSpPr>
            <p:spPr bwMode="auto">
              <a:xfrm>
                <a:off x="494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32" name="Rectangle 340"/>
              <p:cNvSpPr>
                <a:spLocks noChangeAspect="1" noChangeArrowheads="1"/>
              </p:cNvSpPr>
              <p:nvPr/>
            </p:nvSpPr>
            <p:spPr bwMode="auto">
              <a:xfrm>
                <a:off x="5028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33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510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34" name="AutoShape 342"/>
              <p:cNvCxnSpPr>
                <a:cxnSpLocks noChangeShapeType="1"/>
                <a:stCxn id="1263008" idx="2"/>
                <a:endCxn id="1262932" idx="0"/>
              </p:cNvCxnSpPr>
              <p:nvPr/>
            </p:nvCxnSpPr>
            <p:spPr bwMode="auto">
              <a:xfrm flipH="1">
                <a:off x="5061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35" name="AutoShape 343"/>
              <p:cNvCxnSpPr>
                <a:cxnSpLocks noChangeShapeType="1"/>
                <a:stCxn id="1263008" idx="2"/>
                <a:endCxn id="1262933" idx="0"/>
              </p:cNvCxnSpPr>
              <p:nvPr/>
            </p:nvCxnSpPr>
            <p:spPr bwMode="auto">
              <a:xfrm>
                <a:off x="5102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36" name="Rectangle 344"/>
              <p:cNvSpPr>
                <a:spLocks noChangeAspect="1" noChangeArrowheads="1"/>
              </p:cNvSpPr>
              <p:nvPr/>
            </p:nvSpPr>
            <p:spPr bwMode="auto">
              <a:xfrm>
                <a:off x="5196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37" name="Rectangle 345"/>
              <p:cNvSpPr>
                <a:spLocks noChangeAspect="1" noChangeArrowheads="1"/>
              </p:cNvSpPr>
              <p:nvPr/>
            </p:nvSpPr>
            <p:spPr bwMode="auto">
              <a:xfrm>
                <a:off x="5277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38" name="AutoShape 346"/>
              <p:cNvCxnSpPr>
                <a:cxnSpLocks noChangeShapeType="1"/>
                <a:stCxn id="1263009" idx="2"/>
                <a:endCxn id="1262936" idx="0"/>
              </p:cNvCxnSpPr>
              <p:nvPr/>
            </p:nvCxnSpPr>
            <p:spPr bwMode="auto">
              <a:xfrm flipH="1">
                <a:off x="5229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39" name="AutoShape 347"/>
              <p:cNvCxnSpPr>
                <a:cxnSpLocks noChangeShapeType="1"/>
                <a:stCxn id="1263009" idx="2"/>
                <a:endCxn id="1262937" idx="0"/>
              </p:cNvCxnSpPr>
              <p:nvPr/>
            </p:nvCxnSpPr>
            <p:spPr bwMode="auto">
              <a:xfrm>
                <a:off x="5270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40" name="Rectangle 348"/>
              <p:cNvSpPr>
                <a:spLocks noChangeAspect="1" noChangeArrowheads="1"/>
              </p:cNvSpPr>
              <p:nvPr/>
            </p:nvSpPr>
            <p:spPr bwMode="auto">
              <a:xfrm>
                <a:off x="5361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41" name="Rectangle 349"/>
              <p:cNvSpPr>
                <a:spLocks noChangeAspect="1" noChangeArrowheads="1"/>
              </p:cNvSpPr>
              <p:nvPr/>
            </p:nvSpPr>
            <p:spPr bwMode="auto">
              <a:xfrm>
                <a:off x="5442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42" name="AutoShape 350"/>
              <p:cNvCxnSpPr>
                <a:cxnSpLocks noChangeShapeType="1"/>
                <a:stCxn id="1263012" idx="2"/>
                <a:endCxn id="1262940" idx="0"/>
              </p:cNvCxnSpPr>
              <p:nvPr/>
            </p:nvCxnSpPr>
            <p:spPr bwMode="auto">
              <a:xfrm flipH="1">
                <a:off x="5394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43" name="AutoShape 351"/>
              <p:cNvCxnSpPr>
                <a:cxnSpLocks noChangeShapeType="1"/>
                <a:stCxn id="1263012" idx="2"/>
                <a:endCxn id="1262941" idx="0"/>
              </p:cNvCxnSpPr>
              <p:nvPr/>
            </p:nvCxnSpPr>
            <p:spPr bwMode="auto">
              <a:xfrm>
                <a:off x="5435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44" name="Rectangle 352"/>
              <p:cNvSpPr>
                <a:spLocks noChangeAspect="1" noChangeArrowheads="1"/>
              </p:cNvSpPr>
              <p:nvPr/>
            </p:nvSpPr>
            <p:spPr bwMode="auto">
              <a:xfrm>
                <a:off x="5529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45" name="Rectangle 353"/>
              <p:cNvSpPr>
                <a:spLocks noChangeAspect="1" noChangeArrowheads="1"/>
              </p:cNvSpPr>
              <p:nvPr/>
            </p:nvSpPr>
            <p:spPr bwMode="auto">
              <a:xfrm>
                <a:off x="5610" y="35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46" name="AutoShape 354"/>
              <p:cNvCxnSpPr>
                <a:cxnSpLocks noChangeShapeType="1"/>
                <a:stCxn id="1263013" idx="2"/>
                <a:endCxn id="1262944" idx="0"/>
              </p:cNvCxnSpPr>
              <p:nvPr/>
            </p:nvCxnSpPr>
            <p:spPr bwMode="auto">
              <a:xfrm flipH="1">
                <a:off x="5562" y="3431"/>
                <a:ext cx="41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47" name="AutoShape 355"/>
              <p:cNvCxnSpPr>
                <a:cxnSpLocks noChangeShapeType="1"/>
                <a:stCxn id="1263013" idx="2"/>
                <a:endCxn id="1262945" idx="0"/>
              </p:cNvCxnSpPr>
              <p:nvPr/>
            </p:nvCxnSpPr>
            <p:spPr bwMode="auto">
              <a:xfrm>
                <a:off x="5603" y="3431"/>
                <a:ext cx="40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6" name="Group 356"/>
            <p:cNvGrpSpPr>
              <a:grpSpLocks/>
            </p:cNvGrpSpPr>
            <p:nvPr/>
          </p:nvGrpSpPr>
          <p:grpSpPr bwMode="auto">
            <a:xfrm>
              <a:off x="109" y="3191"/>
              <a:ext cx="5527" cy="285"/>
              <a:chOff x="109" y="3191"/>
              <a:chExt cx="5527" cy="285"/>
            </a:xfrm>
          </p:grpSpPr>
          <p:cxnSp>
            <p:nvCxnSpPr>
              <p:cNvPr id="1262949" name="AutoShape 357"/>
              <p:cNvCxnSpPr>
                <a:cxnSpLocks noChangeShapeType="1"/>
                <a:stCxn id="1262785" idx="2"/>
                <a:endCxn id="1262952" idx="0"/>
              </p:cNvCxnSpPr>
              <p:nvPr/>
            </p:nvCxnSpPr>
            <p:spPr bwMode="auto">
              <a:xfrm flipH="1">
                <a:off x="434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50" name="Text Box 358"/>
              <p:cNvSpPr txBox="1">
                <a:spLocks noChangeArrowheads="1"/>
              </p:cNvSpPr>
              <p:nvPr/>
            </p:nvSpPr>
            <p:spPr bwMode="auto">
              <a:xfrm>
                <a:off x="109" y="3303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D</a:t>
                </a:r>
              </a:p>
            </p:txBody>
          </p:sp>
          <p:cxnSp>
            <p:nvCxnSpPr>
              <p:cNvPr id="1262951" name="AutoShape 359"/>
              <p:cNvCxnSpPr>
                <a:cxnSpLocks noChangeShapeType="1"/>
                <a:stCxn id="1262785" idx="2"/>
                <a:endCxn id="1262953" idx="0"/>
              </p:cNvCxnSpPr>
              <p:nvPr/>
            </p:nvCxnSpPr>
            <p:spPr bwMode="auto">
              <a:xfrm>
                <a:off x="518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52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40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53" name="Rectangle 361"/>
              <p:cNvSpPr>
                <a:spLocks noChangeAspect="1" noChangeArrowheads="1"/>
              </p:cNvSpPr>
              <p:nvPr/>
            </p:nvSpPr>
            <p:spPr bwMode="auto">
              <a:xfrm>
                <a:off x="569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54" name="AutoShape 362"/>
              <p:cNvCxnSpPr>
                <a:cxnSpLocks noChangeShapeType="1"/>
                <a:stCxn id="1262789" idx="2"/>
                <a:endCxn id="1262956" idx="0"/>
              </p:cNvCxnSpPr>
              <p:nvPr/>
            </p:nvCxnSpPr>
            <p:spPr bwMode="auto">
              <a:xfrm flipH="1">
                <a:off x="76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55" name="AutoShape 363"/>
              <p:cNvCxnSpPr>
                <a:cxnSpLocks noChangeShapeType="1"/>
                <a:stCxn id="1262789" idx="2"/>
                <a:endCxn id="1262957" idx="0"/>
              </p:cNvCxnSpPr>
              <p:nvPr/>
            </p:nvCxnSpPr>
            <p:spPr bwMode="auto">
              <a:xfrm>
                <a:off x="851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56" name="Rectangle 364"/>
              <p:cNvSpPr>
                <a:spLocks noChangeAspect="1" noChangeArrowheads="1"/>
              </p:cNvSpPr>
              <p:nvPr/>
            </p:nvSpPr>
            <p:spPr bwMode="auto">
              <a:xfrm>
                <a:off x="734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57" name="Rectangle 365"/>
              <p:cNvSpPr>
                <a:spLocks noChangeAspect="1" noChangeArrowheads="1"/>
              </p:cNvSpPr>
              <p:nvPr/>
            </p:nvSpPr>
            <p:spPr bwMode="auto">
              <a:xfrm>
                <a:off x="902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58" name="AutoShape 366"/>
              <p:cNvCxnSpPr>
                <a:cxnSpLocks noChangeShapeType="1"/>
                <a:stCxn id="1262790" idx="2"/>
                <a:endCxn id="1262960" idx="0"/>
              </p:cNvCxnSpPr>
              <p:nvPr/>
            </p:nvCxnSpPr>
            <p:spPr bwMode="auto">
              <a:xfrm flipH="1">
                <a:off x="1094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59" name="AutoShape 367"/>
              <p:cNvCxnSpPr>
                <a:cxnSpLocks noChangeShapeType="1"/>
                <a:stCxn id="1262790" idx="2"/>
                <a:endCxn id="1262961" idx="0"/>
              </p:cNvCxnSpPr>
              <p:nvPr/>
            </p:nvCxnSpPr>
            <p:spPr bwMode="auto">
              <a:xfrm>
                <a:off x="1178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60" name="Rectangle 368"/>
              <p:cNvSpPr>
                <a:spLocks noChangeAspect="1" noChangeArrowheads="1"/>
              </p:cNvSpPr>
              <p:nvPr/>
            </p:nvSpPr>
            <p:spPr bwMode="auto">
              <a:xfrm>
                <a:off x="106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61" name="Rectangle 369"/>
              <p:cNvSpPr>
                <a:spLocks noChangeAspect="1" noChangeArrowheads="1"/>
              </p:cNvSpPr>
              <p:nvPr/>
            </p:nvSpPr>
            <p:spPr bwMode="auto">
              <a:xfrm>
                <a:off x="1229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62" name="AutoShape 370"/>
              <p:cNvCxnSpPr>
                <a:cxnSpLocks noChangeShapeType="1"/>
                <a:stCxn id="1262793" idx="2"/>
                <a:endCxn id="1262964" idx="0"/>
              </p:cNvCxnSpPr>
              <p:nvPr/>
            </p:nvCxnSpPr>
            <p:spPr bwMode="auto">
              <a:xfrm flipH="1">
                <a:off x="142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63" name="AutoShape 371"/>
              <p:cNvCxnSpPr>
                <a:cxnSpLocks noChangeShapeType="1"/>
                <a:stCxn id="1262793" idx="2"/>
                <a:endCxn id="1262965" idx="0"/>
              </p:cNvCxnSpPr>
              <p:nvPr/>
            </p:nvCxnSpPr>
            <p:spPr bwMode="auto">
              <a:xfrm>
                <a:off x="1511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64" name="Rectangle 372"/>
              <p:cNvSpPr>
                <a:spLocks noChangeAspect="1" noChangeArrowheads="1"/>
              </p:cNvSpPr>
              <p:nvPr/>
            </p:nvSpPr>
            <p:spPr bwMode="auto">
              <a:xfrm>
                <a:off x="1394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65" name="Rectangle 373"/>
              <p:cNvSpPr>
                <a:spLocks noChangeAspect="1" noChangeArrowheads="1"/>
              </p:cNvSpPr>
              <p:nvPr/>
            </p:nvSpPr>
            <p:spPr bwMode="auto">
              <a:xfrm>
                <a:off x="1562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66" name="AutoShape 374"/>
              <p:cNvCxnSpPr>
                <a:cxnSpLocks noChangeShapeType="1"/>
                <a:stCxn id="1262794" idx="2"/>
                <a:endCxn id="1262968" idx="0"/>
              </p:cNvCxnSpPr>
              <p:nvPr/>
            </p:nvCxnSpPr>
            <p:spPr bwMode="auto">
              <a:xfrm flipH="1">
                <a:off x="1763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67" name="AutoShape 375"/>
              <p:cNvCxnSpPr>
                <a:cxnSpLocks noChangeShapeType="1"/>
                <a:stCxn id="1262794" idx="2"/>
                <a:endCxn id="1262969" idx="0"/>
              </p:cNvCxnSpPr>
              <p:nvPr/>
            </p:nvCxnSpPr>
            <p:spPr bwMode="auto">
              <a:xfrm>
                <a:off x="184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68" name="Rectangle 376"/>
              <p:cNvSpPr>
                <a:spLocks noChangeAspect="1" noChangeArrowheads="1"/>
              </p:cNvSpPr>
              <p:nvPr/>
            </p:nvSpPr>
            <p:spPr bwMode="auto">
              <a:xfrm>
                <a:off x="173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69" name="Rectangle 377"/>
              <p:cNvSpPr>
                <a:spLocks noChangeAspect="1" noChangeArrowheads="1"/>
              </p:cNvSpPr>
              <p:nvPr/>
            </p:nvSpPr>
            <p:spPr bwMode="auto">
              <a:xfrm>
                <a:off x="1898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70" name="AutoShape 378"/>
              <p:cNvCxnSpPr>
                <a:cxnSpLocks noChangeShapeType="1"/>
                <a:stCxn id="1262797" idx="2"/>
                <a:endCxn id="1262972" idx="0"/>
              </p:cNvCxnSpPr>
              <p:nvPr/>
            </p:nvCxnSpPr>
            <p:spPr bwMode="auto">
              <a:xfrm flipH="1">
                <a:off x="209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71" name="AutoShape 379"/>
              <p:cNvCxnSpPr>
                <a:cxnSpLocks noChangeShapeType="1"/>
                <a:stCxn id="1262797" idx="2"/>
                <a:endCxn id="1262973" idx="0"/>
              </p:cNvCxnSpPr>
              <p:nvPr/>
            </p:nvCxnSpPr>
            <p:spPr bwMode="auto">
              <a:xfrm>
                <a:off x="2180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72" name="Rectangle 380"/>
              <p:cNvSpPr>
                <a:spLocks noChangeAspect="1" noChangeArrowheads="1"/>
              </p:cNvSpPr>
              <p:nvPr/>
            </p:nvSpPr>
            <p:spPr bwMode="auto">
              <a:xfrm>
                <a:off x="2063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73" name="Rectangle 381"/>
              <p:cNvSpPr>
                <a:spLocks noChangeAspect="1" noChangeArrowheads="1"/>
              </p:cNvSpPr>
              <p:nvPr/>
            </p:nvSpPr>
            <p:spPr bwMode="auto">
              <a:xfrm>
                <a:off x="223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74" name="AutoShape 382"/>
              <p:cNvCxnSpPr>
                <a:cxnSpLocks noChangeShapeType="1"/>
                <a:stCxn id="1262798" idx="2"/>
                <a:endCxn id="1262976" idx="0"/>
              </p:cNvCxnSpPr>
              <p:nvPr/>
            </p:nvCxnSpPr>
            <p:spPr bwMode="auto">
              <a:xfrm flipH="1">
                <a:off x="2423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75" name="AutoShape 383"/>
              <p:cNvCxnSpPr>
                <a:cxnSpLocks noChangeShapeType="1"/>
                <a:stCxn id="1262798" idx="2"/>
                <a:endCxn id="1262977" idx="0"/>
              </p:cNvCxnSpPr>
              <p:nvPr/>
            </p:nvCxnSpPr>
            <p:spPr bwMode="auto">
              <a:xfrm>
                <a:off x="250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76" name="Rectangle 384"/>
              <p:cNvSpPr>
                <a:spLocks noChangeAspect="1" noChangeArrowheads="1"/>
              </p:cNvSpPr>
              <p:nvPr/>
            </p:nvSpPr>
            <p:spPr bwMode="auto">
              <a:xfrm>
                <a:off x="239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77" name="Rectangle 385"/>
              <p:cNvSpPr>
                <a:spLocks noChangeAspect="1" noChangeArrowheads="1"/>
              </p:cNvSpPr>
              <p:nvPr/>
            </p:nvSpPr>
            <p:spPr bwMode="auto">
              <a:xfrm>
                <a:off x="2558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78" name="AutoShape 386"/>
              <p:cNvCxnSpPr>
                <a:cxnSpLocks noChangeShapeType="1"/>
                <a:stCxn id="1262801" idx="2"/>
                <a:endCxn id="1262980" idx="0"/>
              </p:cNvCxnSpPr>
              <p:nvPr/>
            </p:nvCxnSpPr>
            <p:spPr bwMode="auto">
              <a:xfrm flipH="1">
                <a:off x="275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79" name="AutoShape 387"/>
              <p:cNvCxnSpPr>
                <a:cxnSpLocks noChangeShapeType="1"/>
                <a:stCxn id="1262801" idx="2"/>
                <a:endCxn id="1262981" idx="0"/>
              </p:cNvCxnSpPr>
              <p:nvPr/>
            </p:nvCxnSpPr>
            <p:spPr bwMode="auto">
              <a:xfrm>
                <a:off x="2840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80" name="Rectangle 388"/>
              <p:cNvSpPr>
                <a:spLocks noChangeAspect="1" noChangeArrowheads="1"/>
              </p:cNvSpPr>
              <p:nvPr/>
            </p:nvSpPr>
            <p:spPr bwMode="auto">
              <a:xfrm>
                <a:off x="2723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81" name="Rectangle 389"/>
              <p:cNvSpPr>
                <a:spLocks noChangeAspect="1" noChangeArrowheads="1"/>
              </p:cNvSpPr>
              <p:nvPr/>
            </p:nvSpPr>
            <p:spPr bwMode="auto">
              <a:xfrm>
                <a:off x="289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82" name="AutoShape 390"/>
              <p:cNvCxnSpPr>
                <a:cxnSpLocks noChangeShapeType="1"/>
                <a:stCxn id="1262802" idx="2"/>
                <a:endCxn id="1262984" idx="0"/>
              </p:cNvCxnSpPr>
              <p:nvPr/>
            </p:nvCxnSpPr>
            <p:spPr bwMode="auto">
              <a:xfrm flipH="1">
                <a:off x="3113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83" name="AutoShape 391"/>
              <p:cNvCxnSpPr>
                <a:cxnSpLocks noChangeShapeType="1"/>
                <a:stCxn id="1262802" idx="2"/>
                <a:endCxn id="1262985" idx="0"/>
              </p:cNvCxnSpPr>
              <p:nvPr/>
            </p:nvCxnSpPr>
            <p:spPr bwMode="auto">
              <a:xfrm>
                <a:off x="319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84" name="Rectangle 392"/>
              <p:cNvSpPr>
                <a:spLocks noChangeAspect="1" noChangeArrowheads="1"/>
              </p:cNvSpPr>
              <p:nvPr/>
            </p:nvSpPr>
            <p:spPr bwMode="auto">
              <a:xfrm>
                <a:off x="308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85" name="Rectangle 393"/>
              <p:cNvSpPr>
                <a:spLocks noChangeAspect="1" noChangeArrowheads="1"/>
              </p:cNvSpPr>
              <p:nvPr/>
            </p:nvSpPr>
            <p:spPr bwMode="auto">
              <a:xfrm>
                <a:off x="3248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86" name="AutoShape 394"/>
              <p:cNvCxnSpPr>
                <a:cxnSpLocks noChangeShapeType="1"/>
                <a:stCxn id="1262805" idx="2"/>
                <a:endCxn id="1262988" idx="0"/>
              </p:cNvCxnSpPr>
              <p:nvPr/>
            </p:nvCxnSpPr>
            <p:spPr bwMode="auto">
              <a:xfrm flipH="1">
                <a:off x="344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87" name="AutoShape 395"/>
              <p:cNvCxnSpPr>
                <a:cxnSpLocks noChangeShapeType="1"/>
                <a:stCxn id="1262805" idx="2"/>
                <a:endCxn id="1262989" idx="0"/>
              </p:cNvCxnSpPr>
              <p:nvPr/>
            </p:nvCxnSpPr>
            <p:spPr bwMode="auto">
              <a:xfrm>
                <a:off x="3530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88" name="Rectangle 396"/>
              <p:cNvSpPr>
                <a:spLocks noChangeAspect="1" noChangeArrowheads="1"/>
              </p:cNvSpPr>
              <p:nvPr/>
            </p:nvSpPr>
            <p:spPr bwMode="auto">
              <a:xfrm>
                <a:off x="3413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89" name="Rectangle 397"/>
              <p:cNvSpPr>
                <a:spLocks noChangeAspect="1" noChangeArrowheads="1"/>
              </p:cNvSpPr>
              <p:nvPr/>
            </p:nvSpPr>
            <p:spPr bwMode="auto">
              <a:xfrm>
                <a:off x="358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90" name="AutoShape 398"/>
              <p:cNvCxnSpPr>
                <a:cxnSpLocks noChangeShapeType="1"/>
                <a:stCxn id="1262806" idx="2"/>
                <a:endCxn id="1262992" idx="0"/>
              </p:cNvCxnSpPr>
              <p:nvPr/>
            </p:nvCxnSpPr>
            <p:spPr bwMode="auto">
              <a:xfrm flipH="1">
                <a:off x="3773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91" name="AutoShape 399"/>
              <p:cNvCxnSpPr>
                <a:cxnSpLocks noChangeShapeType="1"/>
                <a:stCxn id="1262806" idx="2"/>
                <a:endCxn id="1262993" idx="0"/>
              </p:cNvCxnSpPr>
              <p:nvPr/>
            </p:nvCxnSpPr>
            <p:spPr bwMode="auto">
              <a:xfrm>
                <a:off x="3857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92" name="Rectangle 400"/>
              <p:cNvSpPr>
                <a:spLocks noChangeAspect="1" noChangeArrowheads="1"/>
              </p:cNvSpPr>
              <p:nvPr/>
            </p:nvSpPr>
            <p:spPr bwMode="auto">
              <a:xfrm>
                <a:off x="374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93" name="Rectangle 401"/>
              <p:cNvSpPr>
                <a:spLocks noChangeAspect="1" noChangeArrowheads="1"/>
              </p:cNvSpPr>
              <p:nvPr/>
            </p:nvSpPr>
            <p:spPr bwMode="auto">
              <a:xfrm>
                <a:off x="3908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94" name="AutoShape 402"/>
              <p:cNvCxnSpPr>
                <a:cxnSpLocks noChangeShapeType="1"/>
                <a:stCxn id="1262809" idx="2"/>
                <a:endCxn id="1262996" idx="0"/>
              </p:cNvCxnSpPr>
              <p:nvPr/>
            </p:nvCxnSpPr>
            <p:spPr bwMode="auto">
              <a:xfrm flipH="1">
                <a:off x="410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95" name="AutoShape 403"/>
              <p:cNvCxnSpPr>
                <a:cxnSpLocks noChangeShapeType="1"/>
                <a:stCxn id="1262809" idx="2"/>
                <a:endCxn id="1262997" idx="0"/>
              </p:cNvCxnSpPr>
              <p:nvPr/>
            </p:nvCxnSpPr>
            <p:spPr bwMode="auto">
              <a:xfrm>
                <a:off x="4190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2996" name="Rectangle 404"/>
              <p:cNvSpPr>
                <a:spLocks noChangeAspect="1" noChangeArrowheads="1"/>
              </p:cNvSpPr>
              <p:nvPr/>
            </p:nvSpPr>
            <p:spPr bwMode="auto">
              <a:xfrm>
                <a:off x="4073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2997" name="Rectangle 405"/>
              <p:cNvSpPr>
                <a:spLocks noChangeAspect="1" noChangeArrowheads="1"/>
              </p:cNvSpPr>
              <p:nvPr/>
            </p:nvSpPr>
            <p:spPr bwMode="auto">
              <a:xfrm>
                <a:off x="4241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2998" name="AutoShape 406"/>
              <p:cNvCxnSpPr>
                <a:cxnSpLocks noChangeShapeType="1"/>
                <a:stCxn id="1262810" idx="2"/>
                <a:endCxn id="1263000" idx="0"/>
              </p:cNvCxnSpPr>
              <p:nvPr/>
            </p:nvCxnSpPr>
            <p:spPr bwMode="auto">
              <a:xfrm flipH="1">
                <a:off x="4442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2999" name="AutoShape 407"/>
              <p:cNvCxnSpPr>
                <a:cxnSpLocks noChangeShapeType="1"/>
                <a:stCxn id="1262810" idx="2"/>
                <a:endCxn id="1263001" idx="0"/>
              </p:cNvCxnSpPr>
              <p:nvPr/>
            </p:nvCxnSpPr>
            <p:spPr bwMode="auto">
              <a:xfrm>
                <a:off x="452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00" name="Rectangle 408"/>
              <p:cNvSpPr>
                <a:spLocks noChangeAspect="1" noChangeArrowheads="1"/>
              </p:cNvSpPr>
              <p:nvPr/>
            </p:nvSpPr>
            <p:spPr bwMode="auto">
              <a:xfrm>
                <a:off x="4409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3001" name="Rectangle 409"/>
              <p:cNvSpPr>
                <a:spLocks noChangeAspect="1" noChangeArrowheads="1"/>
              </p:cNvSpPr>
              <p:nvPr/>
            </p:nvSpPr>
            <p:spPr bwMode="auto">
              <a:xfrm>
                <a:off x="4577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3002" name="AutoShape 410"/>
              <p:cNvCxnSpPr>
                <a:cxnSpLocks noChangeShapeType="1"/>
                <a:stCxn id="1262813" idx="2"/>
                <a:endCxn id="1263004" idx="0"/>
              </p:cNvCxnSpPr>
              <p:nvPr/>
            </p:nvCxnSpPr>
            <p:spPr bwMode="auto">
              <a:xfrm flipH="1">
                <a:off x="4775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3003" name="AutoShape 411"/>
              <p:cNvCxnSpPr>
                <a:cxnSpLocks noChangeShapeType="1"/>
                <a:stCxn id="1262813" idx="2"/>
                <a:endCxn id="1263005" idx="0"/>
              </p:cNvCxnSpPr>
              <p:nvPr/>
            </p:nvCxnSpPr>
            <p:spPr bwMode="auto">
              <a:xfrm>
                <a:off x="4859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04" name="Rectangle 412"/>
              <p:cNvSpPr>
                <a:spLocks noChangeAspect="1" noChangeArrowheads="1"/>
              </p:cNvSpPr>
              <p:nvPr/>
            </p:nvSpPr>
            <p:spPr bwMode="auto">
              <a:xfrm>
                <a:off x="4742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3005" name="Rectangle 413"/>
              <p:cNvSpPr>
                <a:spLocks noChangeAspect="1" noChangeArrowheads="1"/>
              </p:cNvSpPr>
              <p:nvPr/>
            </p:nvSpPr>
            <p:spPr bwMode="auto">
              <a:xfrm>
                <a:off x="491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3006" name="AutoShape 414"/>
              <p:cNvCxnSpPr>
                <a:cxnSpLocks noChangeShapeType="1"/>
                <a:stCxn id="1262814" idx="2"/>
                <a:endCxn id="1263008" idx="0"/>
              </p:cNvCxnSpPr>
              <p:nvPr/>
            </p:nvCxnSpPr>
            <p:spPr bwMode="auto">
              <a:xfrm flipH="1">
                <a:off x="5102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3007" name="AutoShape 415"/>
              <p:cNvCxnSpPr>
                <a:cxnSpLocks noChangeShapeType="1"/>
                <a:stCxn id="1262814" idx="2"/>
                <a:endCxn id="1263009" idx="0"/>
              </p:cNvCxnSpPr>
              <p:nvPr/>
            </p:nvCxnSpPr>
            <p:spPr bwMode="auto">
              <a:xfrm>
                <a:off x="5186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08" name="Rectangle 416"/>
              <p:cNvSpPr>
                <a:spLocks noChangeAspect="1" noChangeArrowheads="1"/>
              </p:cNvSpPr>
              <p:nvPr/>
            </p:nvSpPr>
            <p:spPr bwMode="auto">
              <a:xfrm>
                <a:off x="5069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3009" name="Rectangle 417"/>
              <p:cNvSpPr>
                <a:spLocks noChangeAspect="1" noChangeArrowheads="1"/>
              </p:cNvSpPr>
              <p:nvPr/>
            </p:nvSpPr>
            <p:spPr bwMode="auto">
              <a:xfrm>
                <a:off x="5237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3010" name="AutoShape 418"/>
              <p:cNvCxnSpPr>
                <a:cxnSpLocks noChangeShapeType="1"/>
                <a:stCxn id="1262817" idx="2"/>
                <a:endCxn id="1263012" idx="0"/>
              </p:cNvCxnSpPr>
              <p:nvPr/>
            </p:nvCxnSpPr>
            <p:spPr bwMode="auto">
              <a:xfrm flipH="1">
                <a:off x="5435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3011" name="AutoShape 419"/>
              <p:cNvCxnSpPr>
                <a:cxnSpLocks noChangeShapeType="1"/>
                <a:stCxn id="1262817" idx="2"/>
                <a:endCxn id="1263013" idx="0"/>
              </p:cNvCxnSpPr>
              <p:nvPr/>
            </p:nvCxnSpPr>
            <p:spPr bwMode="auto">
              <a:xfrm>
                <a:off x="5519" y="3191"/>
                <a:ext cx="8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12" name="Rectangle 420"/>
              <p:cNvSpPr>
                <a:spLocks noChangeAspect="1" noChangeArrowheads="1"/>
              </p:cNvSpPr>
              <p:nvPr/>
            </p:nvSpPr>
            <p:spPr bwMode="auto">
              <a:xfrm>
                <a:off x="5402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3013" name="Rectangle 421"/>
              <p:cNvSpPr>
                <a:spLocks noChangeAspect="1" noChangeArrowheads="1"/>
              </p:cNvSpPr>
              <p:nvPr/>
            </p:nvSpPr>
            <p:spPr bwMode="auto">
              <a:xfrm>
                <a:off x="5570" y="334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</p:grpSp>
        <p:grpSp>
          <p:nvGrpSpPr>
            <p:cNvPr id="7" name="Group 422"/>
            <p:cNvGrpSpPr>
              <a:grpSpLocks/>
            </p:cNvGrpSpPr>
            <p:nvPr/>
          </p:nvGrpSpPr>
          <p:grpSpPr bwMode="auto">
            <a:xfrm>
              <a:off x="109" y="2471"/>
              <a:ext cx="4946" cy="285"/>
              <a:chOff x="109" y="2471"/>
              <a:chExt cx="4946" cy="285"/>
            </a:xfrm>
          </p:grpSpPr>
          <p:sp>
            <p:nvSpPr>
              <p:cNvPr id="1263015" name="Rectangle 423"/>
              <p:cNvSpPr>
                <a:spLocks noChangeAspect="1" noChangeArrowheads="1"/>
              </p:cNvSpPr>
              <p:nvPr/>
            </p:nvSpPr>
            <p:spPr bwMode="auto">
              <a:xfrm>
                <a:off x="981" y="262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3016" name="AutoShape 424"/>
              <p:cNvCxnSpPr>
                <a:cxnSpLocks noChangeShapeType="1"/>
                <a:stCxn id="1263026" idx="2"/>
                <a:endCxn id="1263015" idx="0"/>
              </p:cNvCxnSpPr>
              <p:nvPr/>
            </p:nvCxnSpPr>
            <p:spPr bwMode="auto">
              <a:xfrm flipH="1">
                <a:off x="1014" y="2471"/>
                <a:ext cx="66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17" name="Text Box 425"/>
              <p:cNvSpPr txBox="1">
                <a:spLocks noChangeArrowheads="1"/>
              </p:cNvSpPr>
              <p:nvPr/>
            </p:nvSpPr>
            <p:spPr bwMode="auto">
              <a:xfrm>
                <a:off x="109" y="2583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263018" name="Rectangle 426"/>
              <p:cNvSpPr>
                <a:spLocks noChangeAspect="1" noChangeArrowheads="1"/>
              </p:cNvSpPr>
              <p:nvPr/>
            </p:nvSpPr>
            <p:spPr bwMode="auto">
              <a:xfrm>
                <a:off x="2310" y="262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3019" name="AutoShape 427"/>
              <p:cNvCxnSpPr>
                <a:cxnSpLocks noChangeShapeType="1"/>
                <a:stCxn id="1263018" idx="0"/>
                <a:endCxn id="1263026" idx="2"/>
              </p:cNvCxnSpPr>
              <p:nvPr/>
            </p:nvCxnSpPr>
            <p:spPr bwMode="auto">
              <a:xfrm flipH="1" flipV="1">
                <a:off x="1678" y="2471"/>
                <a:ext cx="665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20" name="Rectangle 428"/>
              <p:cNvSpPr>
                <a:spLocks noChangeAspect="1" noChangeArrowheads="1"/>
              </p:cNvSpPr>
              <p:nvPr/>
            </p:nvSpPr>
            <p:spPr bwMode="auto">
              <a:xfrm>
                <a:off x="3660" y="262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cxnSp>
            <p:nvCxnSpPr>
              <p:cNvPr id="1263021" name="AutoShape 429"/>
              <p:cNvCxnSpPr>
                <a:cxnSpLocks noChangeShapeType="1"/>
                <a:stCxn id="1263027" idx="2"/>
                <a:endCxn id="1263020" idx="0"/>
              </p:cNvCxnSpPr>
              <p:nvPr/>
            </p:nvCxnSpPr>
            <p:spPr bwMode="auto">
              <a:xfrm flipH="1">
                <a:off x="3693" y="2471"/>
                <a:ext cx="664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263022" name="Rectangle 430"/>
              <p:cNvSpPr>
                <a:spLocks noChangeAspect="1" noChangeArrowheads="1"/>
              </p:cNvSpPr>
              <p:nvPr/>
            </p:nvSpPr>
            <p:spPr bwMode="auto">
              <a:xfrm>
                <a:off x="4989" y="262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cxnSp>
            <p:nvCxnSpPr>
              <p:cNvPr id="1263023" name="AutoShape 431"/>
              <p:cNvCxnSpPr>
                <a:cxnSpLocks noChangeShapeType="1"/>
                <a:stCxn id="1263022" idx="0"/>
                <a:endCxn id="1263027" idx="2"/>
              </p:cNvCxnSpPr>
              <p:nvPr/>
            </p:nvCxnSpPr>
            <p:spPr bwMode="auto">
              <a:xfrm flipH="1" flipV="1">
                <a:off x="4357" y="2471"/>
                <a:ext cx="665" cy="1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8" name="Group 432"/>
            <p:cNvGrpSpPr>
              <a:grpSpLocks/>
            </p:cNvGrpSpPr>
            <p:nvPr/>
          </p:nvGrpSpPr>
          <p:grpSpPr bwMode="auto">
            <a:xfrm>
              <a:off x="109" y="2227"/>
              <a:ext cx="4281" cy="289"/>
              <a:chOff x="109" y="2227"/>
              <a:chExt cx="4281" cy="289"/>
            </a:xfrm>
          </p:grpSpPr>
          <p:sp>
            <p:nvSpPr>
              <p:cNvPr id="1263025" name="Text Box 433"/>
              <p:cNvSpPr txBox="1">
                <a:spLocks noChangeArrowheads="1"/>
              </p:cNvSpPr>
              <p:nvPr/>
            </p:nvSpPr>
            <p:spPr bwMode="auto">
              <a:xfrm>
                <a:off x="109" y="2343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folHlink"/>
                    </a:solidFill>
                    <a:latin typeface="Arial" charset="0"/>
                    <a:ea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263026" name="Rectangle 434"/>
              <p:cNvSpPr>
                <a:spLocks noChangeAspect="1" noChangeArrowheads="1"/>
              </p:cNvSpPr>
              <p:nvPr/>
            </p:nvSpPr>
            <p:spPr bwMode="auto">
              <a:xfrm>
                <a:off x="1645" y="23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0</a:t>
                </a:r>
              </a:p>
            </p:txBody>
          </p:sp>
          <p:sp>
            <p:nvSpPr>
              <p:cNvPr id="1263027" name="Rectangle 435"/>
              <p:cNvSpPr>
                <a:spLocks noChangeAspect="1" noChangeArrowheads="1"/>
              </p:cNvSpPr>
              <p:nvPr/>
            </p:nvSpPr>
            <p:spPr bwMode="auto">
              <a:xfrm>
                <a:off x="4324" y="2388"/>
                <a:ext cx="66" cy="83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88" tIns="0" rIns="18288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263028" name="Oval 436"/>
              <p:cNvSpPr>
                <a:spLocks noChangeArrowheads="1"/>
              </p:cNvSpPr>
              <p:nvPr/>
            </p:nvSpPr>
            <p:spPr bwMode="auto">
              <a:xfrm>
                <a:off x="3003" y="22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63029" name="AutoShape 437"/>
              <p:cNvCxnSpPr>
                <a:cxnSpLocks noChangeShapeType="1"/>
                <a:stCxn id="1263028" idx="4"/>
                <a:endCxn id="1263026" idx="0"/>
              </p:cNvCxnSpPr>
              <p:nvPr/>
            </p:nvCxnSpPr>
            <p:spPr bwMode="auto">
              <a:xfrm flipH="1">
                <a:off x="1678" y="2256"/>
                <a:ext cx="1340" cy="1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263030" name="AutoShape 438"/>
              <p:cNvCxnSpPr>
                <a:cxnSpLocks noChangeShapeType="1"/>
                <a:stCxn id="1263027" idx="0"/>
                <a:endCxn id="1263028" idx="4"/>
              </p:cNvCxnSpPr>
              <p:nvPr/>
            </p:nvCxnSpPr>
            <p:spPr bwMode="auto">
              <a:xfrm flipH="1" flipV="1">
                <a:off x="3018" y="2256"/>
                <a:ext cx="1339" cy="1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  <p:grpSp>
        <p:nvGrpSpPr>
          <p:cNvPr id="9" name="Group 439"/>
          <p:cNvGrpSpPr>
            <a:grpSpLocks/>
          </p:cNvGrpSpPr>
          <p:nvPr/>
        </p:nvGrpSpPr>
        <p:grpSpPr bwMode="auto">
          <a:xfrm>
            <a:off x="76200" y="4267200"/>
            <a:ext cx="8837613" cy="2363788"/>
            <a:chOff x="72" y="2687"/>
            <a:chExt cx="5567" cy="1489"/>
          </a:xfrm>
        </p:grpSpPr>
        <p:cxnSp>
          <p:nvCxnSpPr>
            <p:cNvPr id="1263032" name="AutoShape 440"/>
            <p:cNvCxnSpPr>
              <a:cxnSpLocks noChangeShapeType="1"/>
              <a:stCxn id="1263276" idx="2"/>
              <a:endCxn id="1263034" idx="0"/>
            </p:cNvCxnSpPr>
            <p:nvPr/>
          </p:nvCxnSpPr>
          <p:spPr bwMode="auto">
            <a:xfrm flipH="1">
              <a:off x="647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33" name="Text Box 441"/>
            <p:cNvSpPr txBox="1">
              <a:spLocks noChangeArrowheads="1"/>
            </p:cNvSpPr>
            <p:nvPr/>
          </p:nvSpPr>
          <p:spPr bwMode="auto">
            <a:xfrm>
              <a:off x="74" y="3283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1263034" name="Rectangle 442"/>
            <p:cNvSpPr>
              <a:spLocks noChangeAspect="1" noChangeArrowheads="1"/>
            </p:cNvSpPr>
            <p:nvPr/>
          </p:nvSpPr>
          <p:spPr bwMode="auto">
            <a:xfrm>
              <a:off x="614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35" name="AutoShape 443"/>
            <p:cNvCxnSpPr>
              <a:cxnSpLocks noChangeShapeType="1"/>
              <a:stCxn id="1263036" idx="0"/>
              <a:endCxn id="1263276" idx="2"/>
            </p:cNvCxnSpPr>
            <p:nvPr/>
          </p:nvCxnSpPr>
          <p:spPr bwMode="auto">
            <a:xfrm flipH="1" flipV="1">
              <a:off x="977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36" name="Rectangle 444"/>
            <p:cNvSpPr>
              <a:spLocks noChangeAspect="1" noChangeArrowheads="1"/>
            </p:cNvSpPr>
            <p:nvPr/>
          </p:nvSpPr>
          <p:spPr bwMode="auto">
            <a:xfrm>
              <a:off x="1274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37" name="AutoShape 445"/>
            <p:cNvCxnSpPr>
              <a:cxnSpLocks noChangeShapeType="1"/>
              <a:stCxn id="1263279" idx="2"/>
              <a:endCxn id="1263038" idx="0"/>
            </p:cNvCxnSpPr>
            <p:nvPr/>
          </p:nvCxnSpPr>
          <p:spPr bwMode="auto">
            <a:xfrm flipH="1">
              <a:off x="1976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38" name="Rectangle 446"/>
            <p:cNvSpPr>
              <a:spLocks noChangeAspect="1" noChangeArrowheads="1"/>
            </p:cNvSpPr>
            <p:nvPr/>
          </p:nvSpPr>
          <p:spPr bwMode="auto">
            <a:xfrm>
              <a:off x="1943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39" name="AutoShape 447"/>
            <p:cNvCxnSpPr>
              <a:cxnSpLocks noChangeShapeType="1"/>
              <a:stCxn id="1263040" idx="0"/>
              <a:endCxn id="1263279" idx="2"/>
            </p:cNvCxnSpPr>
            <p:nvPr/>
          </p:nvCxnSpPr>
          <p:spPr bwMode="auto">
            <a:xfrm flipH="1" flipV="1">
              <a:off x="2306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40" name="Rectangle 448"/>
            <p:cNvSpPr>
              <a:spLocks noChangeAspect="1" noChangeArrowheads="1"/>
            </p:cNvSpPr>
            <p:nvPr/>
          </p:nvSpPr>
          <p:spPr bwMode="auto">
            <a:xfrm>
              <a:off x="2603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41" name="AutoShape 449"/>
            <p:cNvCxnSpPr>
              <a:cxnSpLocks noChangeShapeType="1"/>
              <a:stCxn id="1263281" idx="2"/>
              <a:endCxn id="1263042" idx="0"/>
            </p:cNvCxnSpPr>
            <p:nvPr/>
          </p:nvCxnSpPr>
          <p:spPr bwMode="auto">
            <a:xfrm flipH="1">
              <a:off x="3326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42" name="Rectangle 450"/>
            <p:cNvSpPr>
              <a:spLocks noChangeAspect="1" noChangeArrowheads="1"/>
            </p:cNvSpPr>
            <p:nvPr/>
          </p:nvSpPr>
          <p:spPr bwMode="auto">
            <a:xfrm>
              <a:off x="3293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43" name="AutoShape 451"/>
            <p:cNvCxnSpPr>
              <a:cxnSpLocks noChangeShapeType="1"/>
              <a:stCxn id="1263044" idx="0"/>
              <a:endCxn id="1263281" idx="2"/>
            </p:cNvCxnSpPr>
            <p:nvPr/>
          </p:nvCxnSpPr>
          <p:spPr bwMode="auto">
            <a:xfrm flipH="1" flipV="1">
              <a:off x="3656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44" name="Rectangle 452"/>
            <p:cNvSpPr>
              <a:spLocks noChangeAspect="1" noChangeArrowheads="1"/>
            </p:cNvSpPr>
            <p:nvPr/>
          </p:nvSpPr>
          <p:spPr bwMode="auto">
            <a:xfrm>
              <a:off x="3953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45" name="AutoShape 453"/>
            <p:cNvCxnSpPr>
              <a:cxnSpLocks noChangeShapeType="1"/>
              <a:stCxn id="1263283" idx="2"/>
              <a:endCxn id="1263046" idx="0"/>
            </p:cNvCxnSpPr>
            <p:nvPr/>
          </p:nvCxnSpPr>
          <p:spPr bwMode="auto">
            <a:xfrm flipH="1">
              <a:off x="4655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46" name="Rectangle 454"/>
            <p:cNvSpPr>
              <a:spLocks noChangeAspect="1" noChangeArrowheads="1"/>
            </p:cNvSpPr>
            <p:nvPr/>
          </p:nvSpPr>
          <p:spPr bwMode="auto">
            <a:xfrm>
              <a:off x="4622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47" name="AutoShape 455"/>
            <p:cNvCxnSpPr>
              <a:cxnSpLocks noChangeShapeType="1"/>
              <a:stCxn id="1263048" idx="0"/>
              <a:endCxn id="1263283" idx="2"/>
            </p:cNvCxnSpPr>
            <p:nvPr/>
          </p:nvCxnSpPr>
          <p:spPr bwMode="auto">
            <a:xfrm flipH="1" flipV="1">
              <a:off x="4985" y="3171"/>
              <a:ext cx="33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48" name="Rectangle 456"/>
            <p:cNvSpPr>
              <a:spLocks noChangeAspect="1" noChangeArrowheads="1"/>
            </p:cNvSpPr>
            <p:nvPr/>
          </p:nvSpPr>
          <p:spPr bwMode="auto">
            <a:xfrm>
              <a:off x="5282" y="332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49" name="Rectangle 457"/>
            <p:cNvSpPr>
              <a:spLocks noChangeAspect="1" noChangeArrowheads="1"/>
            </p:cNvSpPr>
            <p:nvPr/>
          </p:nvSpPr>
          <p:spPr bwMode="auto">
            <a:xfrm>
              <a:off x="448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50" name="AutoShape 458"/>
            <p:cNvCxnSpPr>
              <a:cxnSpLocks noChangeShapeType="1"/>
              <a:stCxn id="1263034" idx="2"/>
              <a:endCxn id="1263049" idx="0"/>
            </p:cNvCxnSpPr>
            <p:nvPr/>
          </p:nvCxnSpPr>
          <p:spPr bwMode="auto">
            <a:xfrm flipH="1">
              <a:off x="481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51" name="AutoShape 459"/>
            <p:cNvCxnSpPr>
              <a:cxnSpLocks noChangeShapeType="1"/>
              <a:stCxn id="1263034" idx="2"/>
              <a:endCxn id="1263053" idx="0"/>
            </p:cNvCxnSpPr>
            <p:nvPr/>
          </p:nvCxnSpPr>
          <p:spPr bwMode="auto">
            <a:xfrm>
              <a:off x="647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52" name="Text Box 460"/>
            <p:cNvSpPr txBox="1">
              <a:spLocks noChangeArrowheads="1"/>
            </p:cNvSpPr>
            <p:nvPr/>
          </p:nvSpPr>
          <p:spPr bwMode="auto">
            <a:xfrm>
              <a:off x="72" y="352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263053" name="Rectangle 461"/>
            <p:cNvSpPr>
              <a:spLocks noChangeAspect="1" noChangeArrowheads="1"/>
            </p:cNvSpPr>
            <p:nvPr/>
          </p:nvSpPr>
          <p:spPr bwMode="auto">
            <a:xfrm>
              <a:off x="781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54" name="Rectangle 462"/>
            <p:cNvSpPr>
              <a:spLocks noChangeAspect="1" noChangeArrowheads="1"/>
            </p:cNvSpPr>
            <p:nvPr/>
          </p:nvSpPr>
          <p:spPr bwMode="auto">
            <a:xfrm>
              <a:off x="1108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55" name="AutoShape 463"/>
            <p:cNvCxnSpPr>
              <a:cxnSpLocks noChangeShapeType="1"/>
              <a:stCxn id="1263036" idx="2"/>
              <a:endCxn id="1263054" idx="0"/>
            </p:cNvCxnSpPr>
            <p:nvPr/>
          </p:nvCxnSpPr>
          <p:spPr bwMode="auto">
            <a:xfrm flipH="1">
              <a:off x="1141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56" name="AutoShape 464"/>
            <p:cNvCxnSpPr>
              <a:cxnSpLocks noChangeShapeType="1"/>
              <a:stCxn id="1263036" idx="2"/>
              <a:endCxn id="1263057" idx="0"/>
            </p:cNvCxnSpPr>
            <p:nvPr/>
          </p:nvCxnSpPr>
          <p:spPr bwMode="auto">
            <a:xfrm>
              <a:off x="1307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57" name="Rectangle 465"/>
            <p:cNvSpPr>
              <a:spLocks noChangeAspect="1" noChangeArrowheads="1"/>
            </p:cNvSpPr>
            <p:nvPr/>
          </p:nvSpPr>
          <p:spPr bwMode="auto">
            <a:xfrm>
              <a:off x="1441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58" name="Rectangle 466"/>
            <p:cNvSpPr>
              <a:spLocks noChangeAspect="1" noChangeArrowheads="1"/>
            </p:cNvSpPr>
            <p:nvPr/>
          </p:nvSpPr>
          <p:spPr bwMode="auto">
            <a:xfrm>
              <a:off x="1777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59" name="AutoShape 467"/>
            <p:cNvCxnSpPr>
              <a:cxnSpLocks noChangeShapeType="1"/>
              <a:stCxn id="1263038" idx="2"/>
              <a:endCxn id="1263058" idx="0"/>
            </p:cNvCxnSpPr>
            <p:nvPr/>
          </p:nvCxnSpPr>
          <p:spPr bwMode="auto">
            <a:xfrm flipH="1">
              <a:off x="1810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60" name="AutoShape 468"/>
            <p:cNvCxnSpPr>
              <a:cxnSpLocks noChangeShapeType="1"/>
              <a:stCxn id="1263038" idx="2"/>
              <a:endCxn id="1263061" idx="0"/>
            </p:cNvCxnSpPr>
            <p:nvPr/>
          </p:nvCxnSpPr>
          <p:spPr bwMode="auto">
            <a:xfrm>
              <a:off x="1976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61" name="Rectangle 469"/>
            <p:cNvSpPr>
              <a:spLocks noChangeAspect="1" noChangeArrowheads="1"/>
            </p:cNvSpPr>
            <p:nvPr/>
          </p:nvSpPr>
          <p:spPr bwMode="auto">
            <a:xfrm>
              <a:off x="2110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62" name="Rectangle 470"/>
            <p:cNvSpPr>
              <a:spLocks noChangeAspect="1" noChangeArrowheads="1"/>
            </p:cNvSpPr>
            <p:nvPr/>
          </p:nvSpPr>
          <p:spPr bwMode="auto">
            <a:xfrm>
              <a:off x="2437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63" name="AutoShape 471"/>
            <p:cNvCxnSpPr>
              <a:cxnSpLocks noChangeShapeType="1"/>
              <a:stCxn id="1263040" idx="2"/>
              <a:endCxn id="1263062" idx="0"/>
            </p:cNvCxnSpPr>
            <p:nvPr/>
          </p:nvCxnSpPr>
          <p:spPr bwMode="auto">
            <a:xfrm flipH="1">
              <a:off x="2470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64" name="AutoShape 472"/>
            <p:cNvCxnSpPr>
              <a:cxnSpLocks noChangeShapeType="1"/>
              <a:stCxn id="1263040" idx="2"/>
              <a:endCxn id="1263065" idx="0"/>
            </p:cNvCxnSpPr>
            <p:nvPr/>
          </p:nvCxnSpPr>
          <p:spPr bwMode="auto">
            <a:xfrm>
              <a:off x="2636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65" name="Rectangle 473"/>
            <p:cNvSpPr>
              <a:spLocks noChangeAspect="1" noChangeArrowheads="1"/>
            </p:cNvSpPr>
            <p:nvPr/>
          </p:nvSpPr>
          <p:spPr bwMode="auto">
            <a:xfrm>
              <a:off x="2770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66" name="Rectangle 474"/>
            <p:cNvSpPr>
              <a:spLocks noChangeAspect="1" noChangeArrowheads="1"/>
            </p:cNvSpPr>
            <p:nvPr/>
          </p:nvSpPr>
          <p:spPr bwMode="auto">
            <a:xfrm>
              <a:off x="3127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67" name="AutoShape 475"/>
            <p:cNvCxnSpPr>
              <a:cxnSpLocks noChangeShapeType="1"/>
              <a:stCxn id="1263042" idx="2"/>
              <a:endCxn id="1263066" idx="0"/>
            </p:cNvCxnSpPr>
            <p:nvPr/>
          </p:nvCxnSpPr>
          <p:spPr bwMode="auto">
            <a:xfrm flipH="1">
              <a:off x="3160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68" name="AutoShape 476"/>
            <p:cNvCxnSpPr>
              <a:cxnSpLocks noChangeShapeType="1"/>
              <a:stCxn id="1263042" idx="2"/>
              <a:endCxn id="1263069" idx="0"/>
            </p:cNvCxnSpPr>
            <p:nvPr/>
          </p:nvCxnSpPr>
          <p:spPr bwMode="auto">
            <a:xfrm>
              <a:off x="3326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69" name="Rectangle 477"/>
            <p:cNvSpPr>
              <a:spLocks noChangeAspect="1" noChangeArrowheads="1"/>
            </p:cNvSpPr>
            <p:nvPr/>
          </p:nvSpPr>
          <p:spPr bwMode="auto">
            <a:xfrm>
              <a:off x="3460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70" name="Rectangle 478"/>
            <p:cNvSpPr>
              <a:spLocks noChangeAspect="1" noChangeArrowheads="1"/>
            </p:cNvSpPr>
            <p:nvPr/>
          </p:nvSpPr>
          <p:spPr bwMode="auto">
            <a:xfrm>
              <a:off x="3787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71" name="AutoShape 479"/>
            <p:cNvCxnSpPr>
              <a:cxnSpLocks noChangeShapeType="1"/>
              <a:stCxn id="1263044" idx="2"/>
              <a:endCxn id="1263070" idx="0"/>
            </p:cNvCxnSpPr>
            <p:nvPr/>
          </p:nvCxnSpPr>
          <p:spPr bwMode="auto">
            <a:xfrm flipH="1">
              <a:off x="3820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72" name="AutoShape 480"/>
            <p:cNvCxnSpPr>
              <a:cxnSpLocks noChangeShapeType="1"/>
              <a:stCxn id="1263044" idx="2"/>
              <a:endCxn id="1263073" idx="0"/>
            </p:cNvCxnSpPr>
            <p:nvPr/>
          </p:nvCxnSpPr>
          <p:spPr bwMode="auto">
            <a:xfrm>
              <a:off x="3986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73" name="Rectangle 481"/>
            <p:cNvSpPr>
              <a:spLocks noChangeAspect="1" noChangeArrowheads="1"/>
            </p:cNvSpPr>
            <p:nvPr/>
          </p:nvSpPr>
          <p:spPr bwMode="auto">
            <a:xfrm>
              <a:off x="4120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74" name="Rectangle 482"/>
            <p:cNvSpPr>
              <a:spLocks noChangeAspect="1" noChangeArrowheads="1"/>
            </p:cNvSpPr>
            <p:nvPr/>
          </p:nvSpPr>
          <p:spPr bwMode="auto">
            <a:xfrm>
              <a:off x="4456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75" name="AutoShape 483"/>
            <p:cNvCxnSpPr>
              <a:cxnSpLocks noChangeShapeType="1"/>
              <a:stCxn id="1263046" idx="2"/>
              <a:endCxn id="1263074" idx="0"/>
            </p:cNvCxnSpPr>
            <p:nvPr/>
          </p:nvCxnSpPr>
          <p:spPr bwMode="auto">
            <a:xfrm flipH="1">
              <a:off x="4489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76" name="AutoShape 484"/>
            <p:cNvCxnSpPr>
              <a:cxnSpLocks noChangeShapeType="1"/>
              <a:stCxn id="1263046" idx="2"/>
              <a:endCxn id="1263077" idx="0"/>
            </p:cNvCxnSpPr>
            <p:nvPr/>
          </p:nvCxnSpPr>
          <p:spPr bwMode="auto">
            <a:xfrm>
              <a:off x="4655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77" name="Rectangle 485"/>
            <p:cNvSpPr>
              <a:spLocks noChangeAspect="1" noChangeArrowheads="1"/>
            </p:cNvSpPr>
            <p:nvPr/>
          </p:nvSpPr>
          <p:spPr bwMode="auto">
            <a:xfrm>
              <a:off x="4789" y="356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78" name="Rectangle 486"/>
            <p:cNvSpPr>
              <a:spLocks noChangeAspect="1" noChangeArrowheads="1"/>
            </p:cNvSpPr>
            <p:nvPr/>
          </p:nvSpPr>
          <p:spPr bwMode="auto">
            <a:xfrm>
              <a:off x="5116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079" name="AutoShape 487"/>
            <p:cNvCxnSpPr>
              <a:cxnSpLocks noChangeShapeType="1"/>
              <a:stCxn id="1263048" idx="2"/>
              <a:endCxn id="1263078" idx="0"/>
            </p:cNvCxnSpPr>
            <p:nvPr/>
          </p:nvCxnSpPr>
          <p:spPr bwMode="auto">
            <a:xfrm flipH="1">
              <a:off x="5149" y="3411"/>
              <a:ext cx="166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80" name="AutoShape 488"/>
            <p:cNvCxnSpPr>
              <a:cxnSpLocks noChangeShapeType="1"/>
              <a:stCxn id="1263048" idx="2"/>
              <a:endCxn id="1263081" idx="0"/>
            </p:cNvCxnSpPr>
            <p:nvPr/>
          </p:nvCxnSpPr>
          <p:spPr bwMode="auto">
            <a:xfrm>
              <a:off x="5315" y="3411"/>
              <a:ext cx="167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81" name="Rectangle 489"/>
            <p:cNvSpPr>
              <a:spLocks noChangeAspect="1" noChangeArrowheads="1"/>
            </p:cNvSpPr>
            <p:nvPr/>
          </p:nvSpPr>
          <p:spPr bwMode="auto">
            <a:xfrm>
              <a:off x="5449" y="356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082" name="Text Box 490"/>
            <p:cNvSpPr txBox="1">
              <a:spLocks noChangeArrowheads="1"/>
            </p:cNvSpPr>
            <p:nvPr/>
          </p:nvSpPr>
          <p:spPr bwMode="auto">
            <a:xfrm>
              <a:off x="77" y="4003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1263083" name="Rectangle 491"/>
            <p:cNvSpPr>
              <a:spLocks noChangeAspect="1" noChangeArrowheads="1"/>
            </p:cNvSpPr>
            <p:nvPr/>
          </p:nvSpPr>
          <p:spPr bwMode="auto">
            <a:xfrm>
              <a:off x="323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084" name="Rectangle 492"/>
            <p:cNvSpPr>
              <a:spLocks noChangeAspect="1" noChangeArrowheads="1"/>
            </p:cNvSpPr>
            <p:nvPr/>
          </p:nvSpPr>
          <p:spPr bwMode="auto">
            <a:xfrm>
              <a:off x="404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85" name="AutoShape 493"/>
            <p:cNvCxnSpPr>
              <a:cxnSpLocks noChangeShapeType="1"/>
              <a:stCxn id="1263214" idx="2"/>
              <a:endCxn id="1263083" idx="0"/>
            </p:cNvCxnSpPr>
            <p:nvPr/>
          </p:nvCxnSpPr>
          <p:spPr bwMode="auto">
            <a:xfrm flipH="1">
              <a:off x="35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86" name="AutoShape 494"/>
            <p:cNvCxnSpPr>
              <a:cxnSpLocks noChangeShapeType="1"/>
              <a:stCxn id="1263214" idx="2"/>
              <a:endCxn id="1263084" idx="0"/>
            </p:cNvCxnSpPr>
            <p:nvPr/>
          </p:nvCxnSpPr>
          <p:spPr bwMode="auto">
            <a:xfrm>
              <a:off x="39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87" name="Rectangle 495"/>
            <p:cNvSpPr>
              <a:spLocks noChangeAspect="1" noChangeArrowheads="1"/>
            </p:cNvSpPr>
            <p:nvPr/>
          </p:nvSpPr>
          <p:spPr bwMode="auto">
            <a:xfrm>
              <a:off x="49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088" name="Rectangle 496"/>
            <p:cNvSpPr>
              <a:spLocks noChangeAspect="1" noChangeArrowheads="1"/>
            </p:cNvSpPr>
            <p:nvPr/>
          </p:nvSpPr>
          <p:spPr bwMode="auto">
            <a:xfrm>
              <a:off x="57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89" name="AutoShape 497"/>
            <p:cNvCxnSpPr>
              <a:cxnSpLocks noChangeShapeType="1"/>
              <a:stCxn id="1263215" idx="2"/>
              <a:endCxn id="1263087" idx="0"/>
            </p:cNvCxnSpPr>
            <p:nvPr/>
          </p:nvCxnSpPr>
          <p:spPr bwMode="auto">
            <a:xfrm flipH="1">
              <a:off x="524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90" name="AutoShape 498"/>
            <p:cNvCxnSpPr>
              <a:cxnSpLocks noChangeShapeType="1"/>
              <a:stCxn id="1263215" idx="2"/>
              <a:endCxn id="1263088" idx="0"/>
            </p:cNvCxnSpPr>
            <p:nvPr/>
          </p:nvCxnSpPr>
          <p:spPr bwMode="auto">
            <a:xfrm>
              <a:off x="565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91" name="Rectangle 499"/>
            <p:cNvSpPr>
              <a:spLocks noChangeAspect="1" noChangeArrowheads="1"/>
            </p:cNvSpPr>
            <p:nvPr/>
          </p:nvSpPr>
          <p:spPr bwMode="auto">
            <a:xfrm>
              <a:off x="656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092" name="Rectangle 500"/>
            <p:cNvSpPr>
              <a:spLocks noChangeAspect="1" noChangeArrowheads="1"/>
            </p:cNvSpPr>
            <p:nvPr/>
          </p:nvSpPr>
          <p:spPr bwMode="auto">
            <a:xfrm>
              <a:off x="737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93" name="AutoShape 501"/>
            <p:cNvCxnSpPr>
              <a:cxnSpLocks noChangeShapeType="1"/>
              <a:stCxn id="1263218" idx="2"/>
              <a:endCxn id="1263091" idx="0"/>
            </p:cNvCxnSpPr>
            <p:nvPr/>
          </p:nvCxnSpPr>
          <p:spPr bwMode="auto">
            <a:xfrm flipH="1">
              <a:off x="689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94" name="AutoShape 502"/>
            <p:cNvCxnSpPr>
              <a:cxnSpLocks noChangeShapeType="1"/>
              <a:stCxn id="1263218" idx="2"/>
              <a:endCxn id="1263092" idx="0"/>
            </p:cNvCxnSpPr>
            <p:nvPr/>
          </p:nvCxnSpPr>
          <p:spPr bwMode="auto">
            <a:xfrm>
              <a:off x="730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95" name="Rectangle 503"/>
            <p:cNvSpPr>
              <a:spLocks noChangeAspect="1" noChangeArrowheads="1"/>
            </p:cNvSpPr>
            <p:nvPr/>
          </p:nvSpPr>
          <p:spPr bwMode="auto">
            <a:xfrm>
              <a:off x="82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096" name="Rectangle 504"/>
            <p:cNvSpPr>
              <a:spLocks noChangeAspect="1" noChangeArrowheads="1"/>
            </p:cNvSpPr>
            <p:nvPr/>
          </p:nvSpPr>
          <p:spPr bwMode="auto">
            <a:xfrm>
              <a:off x="905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097" name="AutoShape 505"/>
            <p:cNvCxnSpPr>
              <a:cxnSpLocks noChangeShapeType="1"/>
              <a:stCxn id="1263219" idx="2"/>
              <a:endCxn id="1263095" idx="0"/>
            </p:cNvCxnSpPr>
            <p:nvPr/>
          </p:nvCxnSpPr>
          <p:spPr bwMode="auto">
            <a:xfrm flipH="1">
              <a:off x="857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098" name="AutoShape 506"/>
            <p:cNvCxnSpPr>
              <a:cxnSpLocks noChangeShapeType="1"/>
              <a:stCxn id="1263219" idx="2"/>
              <a:endCxn id="1263096" idx="0"/>
            </p:cNvCxnSpPr>
            <p:nvPr/>
          </p:nvCxnSpPr>
          <p:spPr bwMode="auto">
            <a:xfrm>
              <a:off x="898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099" name="Rectangle 507"/>
            <p:cNvSpPr>
              <a:spLocks noChangeAspect="1" noChangeArrowheads="1"/>
            </p:cNvSpPr>
            <p:nvPr/>
          </p:nvSpPr>
          <p:spPr bwMode="auto">
            <a:xfrm>
              <a:off x="98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00" name="Rectangle 508"/>
            <p:cNvSpPr>
              <a:spLocks noChangeAspect="1" noChangeArrowheads="1"/>
            </p:cNvSpPr>
            <p:nvPr/>
          </p:nvSpPr>
          <p:spPr bwMode="auto">
            <a:xfrm>
              <a:off x="106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01" name="AutoShape 509"/>
            <p:cNvCxnSpPr>
              <a:cxnSpLocks noChangeShapeType="1"/>
              <a:stCxn id="1263222" idx="2"/>
              <a:endCxn id="1263099" idx="0"/>
            </p:cNvCxnSpPr>
            <p:nvPr/>
          </p:nvCxnSpPr>
          <p:spPr bwMode="auto">
            <a:xfrm flipH="1">
              <a:off x="101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02" name="AutoShape 510"/>
            <p:cNvCxnSpPr>
              <a:cxnSpLocks noChangeShapeType="1"/>
              <a:stCxn id="1263222" idx="2"/>
              <a:endCxn id="1263100" idx="0"/>
            </p:cNvCxnSpPr>
            <p:nvPr/>
          </p:nvCxnSpPr>
          <p:spPr bwMode="auto">
            <a:xfrm>
              <a:off x="105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03" name="Rectangle 511"/>
            <p:cNvSpPr>
              <a:spLocks noChangeAspect="1" noChangeArrowheads="1"/>
            </p:cNvSpPr>
            <p:nvPr/>
          </p:nvSpPr>
          <p:spPr bwMode="auto">
            <a:xfrm>
              <a:off x="115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04" name="Rectangle 512"/>
            <p:cNvSpPr>
              <a:spLocks noChangeAspect="1" noChangeArrowheads="1"/>
            </p:cNvSpPr>
            <p:nvPr/>
          </p:nvSpPr>
          <p:spPr bwMode="auto">
            <a:xfrm>
              <a:off x="123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05" name="AutoShape 513"/>
            <p:cNvCxnSpPr>
              <a:cxnSpLocks noChangeShapeType="1"/>
              <a:stCxn id="1263223" idx="2"/>
              <a:endCxn id="1263103" idx="0"/>
            </p:cNvCxnSpPr>
            <p:nvPr/>
          </p:nvCxnSpPr>
          <p:spPr bwMode="auto">
            <a:xfrm flipH="1">
              <a:off x="1184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06" name="AutoShape 514"/>
            <p:cNvCxnSpPr>
              <a:cxnSpLocks noChangeShapeType="1"/>
              <a:stCxn id="1263223" idx="2"/>
              <a:endCxn id="1263104" idx="0"/>
            </p:cNvCxnSpPr>
            <p:nvPr/>
          </p:nvCxnSpPr>
          <p:spPr bwMode="auto">
            <a:xfrm>
              <a:off x="1225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07" name="Rectangle 515"/>
            <p:cNvSpPr>
              <a:spLocks noChangeAspect="1" noChangeArrowheads="1"/>
            </p:cNvSpPr>
            <p:nvPr/>
          </p:nvSpPr>
          <p:spPr bwMode="auto">
            <a:xfrm>
              <a:off x="1316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08" name="Rectangle 516"/>
            <p:cNvSpPr>
              <a:spLocks noChangeAspect="1" noChangeArrowheads="1"/>
            </p:cNvSpPr>
            <p:nvPr/>
          </p:nvSpPr>
          <p:spPr bwMode="auto">
            <a:xfrm>
              <a:off x="1397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09" name="AutoShape 517"/>
            <p:cNvCxnSpPr>
              <a:cxnSpLocks noChangeShapeType="1"/>
              <a:stCxn id="1263226" idx="2"/>
              <a:endCxn id="1263107" idx="0"/>
            </p:cNvCxnSpPr>
            <p:nvPr/>
          </p:nvCxnSpPr>
          <p:spPr bwMode="auto">
            <a:xfrm flipH="1">
              <a:off x="1349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10" name="AutoShape 518"/>
            <p:cNvCxnSpPr>
              <a:cxnSpLocks noChangeShapeType="1"/>
              <a:stCxn id="1263226" idx="2"/>
              <a:endCxn id="1263108" idx="0"/>
            </p:cNvCxnSpPr>
            <p:nvPr/>
          </p:nvCxnSpPr>
          <p:spPr bwMode="auto">
            <a:xfrm>
              <a:off x="1390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11" name="Rectangle 519"/>
            <p:cNvSpPr>
              <a:spLocks noChangeAspect="1" noChangeArrowheads="1"/>
            </p:cNvSpPr>
            <p:nvPr/>
          </p:nvSpPr>
          <p:spPr bwMode="auto">
            <a:xfrm>
              <a:off x="148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12" name="Rectangle 520"/>
            <p:cNvSpPr>
              <a:spLocks noChangeAspect="1" noChangeArrowheads="1"/>
            </p:cNvSpPr>
            <p:nvPr/>
          </p:nvSpPr>
          <p:spPr bwMode="auto">
            <a:xfrm>
              <a:off x="1565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13" name="AutoShape 521"/>
            <p:cNvCxnSpPr>
              <a:cxnSpLocks noChangeShapeType="1"/>
              <a:stCxn id="1263227" idx="2"/>
              <a:endCxn id="1263111" idx="0"/>
            </p:cNvCxnSpPr>
            <p:nvPr/>
          </p:nvCxnSpPr>
          <p:spPr bwMode="auto">
            <a:xfrm flipH="1">
              <a:off x="1517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14" name="AutoShape 522"/>
            <p:cNvCxnSpPr>
              <a:cxnSpLocks noChangeShapeType="1"/>
              <a:stCxn id="1263227" idx="2"/>
              <a:endCxn id="1263112" idx="0"/>
            </p:cNvCxnSpPr>
            <p:nvPr/>
          </p:nvCxnSpPr>
          <p:spPr bwMode="auto">
            <a:xfrm>
              <a:off x="1558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15" name="Rectangle 523"/>
            <p:cNvSpPr>
              <a:spLocks noChangeAspect="1" noChangeArrowheads="1"/>
            </p:cNvSpPr>
            <p:nvPr/>
          </p:nvSpPr>
          <p:spPr bwMode="auto">
            <a:xfrm>
              <a:off x="1652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16" name="Rectangle 524"/>
            <p:cNvSpPr>
              <a:spLocks noChangeAspect="1" noChangeArrowheads="1"/>
            </p:cNvSpPr>
            <p:nvPr/>
          </p:nvSpPr>
          <p:spPr bwMode="auto">
            <a:xfrm>
              <a:off x="1733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17" name="AutoShape 525"/>
            <p:cNvCxnSpPr>
              <a:cxnSpLocks noChangeShapeType="1"/>
              <a:stCxn id="1263230" idx="2"/>
              <a:endCxn id="1263115" idx="0"/>
            </p:cNvCxnSpPr>
            <p:nvPr/>
          </p:nvCxnSpPr>
          <p:spPr bwMode="auto">
            <a:xfrm flipH="1">
              <a:off x="168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18" name="AutoShape 526"/>
            <p:cNvCxnSpPr>
              <a:cxnSpLocks noChangeShapeType="1"/>
              <a:stCxn id="1263230" idx="2"/>
              <a:endCxn id="1263116" idx="0"/>
            </p:cNvCxnSpPr>
            <p:nvPr/>
          </p:nvCxnSpPr>
          <p:spPr bwMode="auto">
            <a:xfrm>
              <a:off x="172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19" name="Rectangle 527"/>
            <p:cNvSpPr>
              <a:spLocks noChangeAspect="1" noChangeArrowheads="1"/>
            </p:cNvSpPr>
            <p:nvPr/>
          </p:nvSpPr>
          <p:spPr bwMode="auto">
            <a:xfrm>
              <a:off x="182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20" name="Rectangle 528"/>
            <p:cNvSpPr>
              <a:spLocks noChangeAspect="1" noChangeArrowheads="1"/>
            </p:cNvSpPr>
            <p:nvPr/>
          </p:nvSpPr>
          <p:spPr bwMode="auto">
            <a:xfrm>
              <a:off x="190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21" name="AutoShape 529"/>
            <p:cNvCxnSpPr>
              <a:cxnSpLocks noChangeShapeType="1"/>
              <a:stCxn id="1263231" idx="2"/>
              <a:endCxn id="1263119" idx="0"/>
            </p:cNvCxnSpPr>
            <p:nvPr/>
          </p:nvCxnSpPr>
          <p:spPr bwMode="auto">
            <a:xfrm flipH="1">
              <a:off x="1853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22" name="AutoShape 530"/>
            <p:cNvCxnSpPr>
              <a:cxnSpLocks noChangeShapeType="1"/>
              <a:stCxn id="1263231" idx="2"/>
              <a:endCxn id="1263120" idx="0"/>
            </p:cNvCxnSpPr>
            <p:nvPr/>
          </p:nvCxnSpPr>
          <p:spPr bwMode="auto">
            <a:xfrm>
              <a:off x="1894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23" name="Rectangle 531"/>
            <p:cNvSpPr>
              <a:spLocks noChangeAspect="1" noChangeArrowheads="1"/>
            </p:cNvSpPr>
            <p:nvPr/>
          </p:nvSpPr>
          <p:spPr bwMode="auto">
            <a:xfrm>
              <a:off x="1985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24" name="Rectangle 532"/>
            <p:cNvSpPr>
              <a:spLocks noChangeAspect="1" noChangeArrowheads="1"/>
            </p:cNvSpPr>
            <p:nvPr/>
          </p:nvSpPr>
          <p:spPr bwMode="auto">
            <a:xfrm>
              <a:off x="2066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25" name="AutoShape 533"/>
            <p:cNvCxnSpPr>
              <a:cxnSpLocks noChangeShapeType="1"/>
              <a:stCxn id="1263234" idx="2"/>
              <a:endCxn id="1263123" idx="0"/>
            </p:cNvCxnSpPr>
            <p:nvPr/>
          </p:nvCxnSpPr>
          <p:spPr bwMode="auto">
            <a:xfrm flipH="1">
              <a:off x="2018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26" name="AutoShape 534"/>
            <p:cNvCxnSpPr>
              <a:cxnSpLocks noChangeShapeType="1"/>
              <a:stCxn id="1263234" idx="2"/>
              <a:endCxn id="1263124" idx="0"/>
            </p:cNvCxnSpPr>
            <p:nvPr/>
          </p:nvCxnSpPr>
          <p:spPr bwMode="auto">
            <a:xfrm>
              <a:off x="2059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27" name="Rectangle 535"/>
            <p:cNvSpPr>
              <a:spLocks noChangeAspect="1" noChangeArrowheads="1"/>
            </p:cNvSpPr>
            <p:nvPr/>
          </p:nvSpPr>
          <p:spPr bwMode="auto">
            <a:xfrm>
              <a:off x="215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28" name="Rectangle 536"/>
            <p:cNvSpPr>
              <a:spLocks noChangeAspect="1" noChangeArrowheads="1"/>
            </p:cNvSpPr>
            <p:nvPr/>
          </p:nvSpPr>
          <p:spPr bwMode="auto">
            <a:xfrm>
              <a:off x="223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29" name="AutoShape 537"/>
            <p:cNvCxnSpPr>
              <a:cxnSpLocks noChangeShapeType="1"/>
              <a:stCxn id="1263235" idx="2"/>
              <a:endCxn id="1263127" idx="0"/>
            </p:cNvCxnSpPr>
            <p:nvPr/>
          </p:nvCxnSpPr>
          <p:spPr bwMode="auto">
            <a:xfrm flipH="1">
              <a:off x="218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30" name="AutoShape 538"/>
            <p:cNvCxnSpPr>
              <a:cxnSpLocks noChangeShapeType="1"/>
              <a:stCxn id="1263235" idx="2"/>
              <a:endCxn id="1263128" idx="0"/>
            </p:cNvCxnSpPr>
            <p:nvPr/>
          </p:nvCxnSpPr>
          <p:spPr bwMode="auto">
            <a:xfrm>
              <a:off x="222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31" name="Rectangle 539"/>
            <p:cNvSpPr>
              <a:spLocks noChangeAspect="1" noChangeArrowheads="1"/>
            </p:cNvSpPr>
            <p:nvPr/>
          </p:nvSpPr>
          <p:spPr bwMode="auto">
            <a:xfrm>
              <a:off x="231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32" name="Rectangle 540"/>
            <p:cNvSpPr>
              <a:spLocks noChangeAspect="1" noChangeArrowheads="1"/>
            </p:cNvSpPr>
            <p:nvPr/>
          </p:nvSpPr>
          <p:spPr bwMode="auto">
            <a:xfrm>
              <a:off x="239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33" name="AutoShape 541"/>
            <p:cNvCxnSpPr>
              <a:cxnSpLocks noChangeShapeType="1"/>
              <a:stCxn id="1263238" idx="2"/>
              <a:endCxn id="1263131" idx="0"/>
            </p:cNvCxnSpPr>
            <p:nvPr/>
          </p:nvCxnSpPr>
          <p:spPr bwMode="auto">
            <a:xfrm flipH="1">
              <a:off x="234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34" name="AutoShape 542"/>
            <p:cNvCxnSpPr>
              <a:cxnSpLocks noChangeShapeType="1"/>
              <a:stCxn id="1263238" idx="2"/>
              <a:endCxn id="1263132" idx="0"/>
            </p:cNvCxnSpPr>
            <p:nvPr/>
          </p:nvCxnSpPr>
          <p:spPr bwMode="auto">
            <a:xfrm>
              <a:off x="238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35" name="Rectangle 543"/>
            <p:cNvSpPr>
              <a:spLocks noChangeAspect="1" noChangeArrowheads="1"/>
            </p:cNvSpPr>
            <p:nvPr/>
          </p:nvSpPr>
          <p:spPr bwMode="auto">
            <a:xfrm>
              <a:off x="248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36" name="Rectangle 544"/>
            <p:cNvSpPr>
              <a:spLocks noChangeAspect="1" noChangeArrowheads="1"/>
            </p:cNvSpPr>
            <p:nvPr/>
          </p:nvSpPr>
          <p:spPr bwMode="auto">
            <a:xfrm>
              <a:off x="256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37" name="AutoShape 545"/>
            <p:cNvCxnSpPr>
              <a:cxnSpLocks noChangeShapeType="1"/>
              <a:stCxn id="1263239" idx="2"/>
              <a:endCxn id="1263135" idx="0"/>
            </p:cNvCxnSpPr>
            <p:nvPr/>
          </p:nvCxnSpPr>
          <p:spPr bwMode="auto">
            <a:xfrm flipH="1">
              <a:off x="2513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38" name="AutoShape 546"/>
            <p:cNvCxnSpPr>
              <a:cxnSpLocks noChangeShapeType="1"/>
              <a:stCxn id="1263239" idx="2"/>
              <a:endCxn id="1263136" idx="0"/>
            </p:cNvCxnSpPr>
            <p:nvPr/>
          </p:nvCxnSpPr>
          <p:spPr bwMode="auto">
            <a:xfrm>
              <a:off x="2554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39" name="Rectangle 547"/>
            <p:cNvSpPr>
              <a:spLocks noChangeAspect="1" noChangeArrowheads="1"/>
            </p:cNvSpPr>
            <p:nvPr/>
          </p:nvSpPr>
          <p:spPr bwMode="auto">
            <a:xfrm>
              <a:off x="2645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40" name="Rectangle 548"/>
            <p:cNvSpPr>
              <a:spLocks noChangeAspect="1" noChangeArrowheads="1"/>
            </p:cNvSpPr>
            <p:nvPr/>
          </p:nvSpPr>
          <p:spPr bwMode="auto">
            <a:xfrm>
              <a:off x="2726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41" name="AutoShape 549"/>
            <p:cNvCxnSpPr>
              <a:cxnSpLocks noChangeShapeType="1"/>
              <a:stCxn id="1263242" idx="2"/>
              <a:endCxn id="1263139" idx="0"/>
            </p:cNvCxnSpPr>
            <p:nvPr/>
          </p:nvCxnSpPr>
          <p:spPr bwMode="auto">
            <a:xfrm flipH="1">
              <a:off x="2678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42" name="AutoShape 550"/>
            <p:cNvCxnSpPr>
              <a:cxnSpLocks noChangeShapeType="1"/>
              <a:stCxn id="1263242" idx="2"/>
              <a:endCxn id="1263140" idx="0"/>
            </p:cNvCxnSpPr>
            <p:nvPr/>
          </p:nvCxnSpPr>
          <p:spPr bwMode="auto">
            <a:xfrm>
              <a:off x="2719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43" name="Rectangle 551"/>
            <p:cNvSpPr>
              <a:spLocks noChangeAspect="1" noChangeArrowheads="1"/>
            </p:cNvSpPr>
            <p:nvPr/>
          </p:nvSpPr>
          <p:spPr bwMode="auto">
            <a:xfrm>
              <a:off x="281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44" name="Rectangle 552"/>
            <p:cNvSpPr>
              <a:spLocks noChangeAspect="1" noChangeArrowheads="1"/>
            </p:cNvSpPr>
            <p:nvPr/>
          </p:nvSpPr>
          <p:spPr bwMode="auto">
            <a:xfrm>
              <a:off x="289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45" name="AutoShape 553"/>
            <p:cNvCxnSpPr>
              <a:cxnSpLocks noChangeShapeType="1"/>
              <a:stCxn id="1263243" idx="2"/>
              <a:endCxn id="1263143" idx="0"/>
            </p:cNvCxnSpPr>
            <p:nvPr/>
          </p:nvCxnSpPr>
          <p:spPr bwMode="auto">
            <a:xfrm flipH="1">
              <a:off x="284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46" name="AutoShape 554"/>
            <p:cNvCxnSpPr>
              <a:cxnSpLocks noChangeShapeType="1"/>
              <a:stCxn id="1263243" idx="2"/>
              <a:endCxn id="1263144" idx="0"/>
            </p:cNvCxnSpPr>
            <p:nvPr/>
          </p:nvCxnSpPr>
          <p:spPr bwMode="auto">
            <a:xfrm>
              <a:off x="288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47" name="Rectangle 555"/>
            <p:cNvSpPr>
              <a:spLocks noChangeAspect="1" noChangeArrowheads="1"/>
            </p:cNvSpPr>
            <p:nvPr/>
          </p:nvSpPr>
          <p:spPr bwMode="auto">
            <a:xfrm>
              <a:off x="3002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48" name="Rectangle 556"/>
            <p:cNvSpPr>
              <a:spLocks noChangeAspect="1" noChangeArrowheads="1"/>
            </p:cNvSpPr>
            <p:nvPr/>
          </p:nvSpPr>
          <p:spPr bwMode="auto">
            <a:xfrm>
              <a:off x="3083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49" name="AutoShape 557"/>
            <p:cNvCxnSpPr>
              <a:cxnSpLocks noChangeShapeType="1"/>
              <a:stCxn id="1263246" idx="2"/>
              <a:endCxn id="1263147" idx="0"/>
            </p:cNvCxnSpPr>
            <p:nvPr/>
          </p:nvCxnSpPr>
          <p:spPr bwMode="auto">
            <a:xfrm flipH="1">
              <a:off x="303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50" name="AutoShape 558"/>
            <p:cNvCxnSpPr>
              <a:cxnSpLocks noChangeShapeType="1"/>
              <a:stCxn id="1263246" idx="2"/>
              <a:endCxn id="1263148" idx="0"/>
            </p:cNvCxnSpPr>
            <p:nvPr/>
          </p:nvCxnSpPr>
          <p:spPr bwMode="auto">
            <a:xfrm>
              <a:off x="307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51" name="Rectangle 559"/>
            <p:cNvSpPr>
              <a:spLocks noChangeAspect="1" noChangeArrowheads="1"/>
            </p:cNvSpPr>
            <p:nvPr/>
          </p:nvSpPr>
          <p:spPr bwMode="auto">
            <a:xfrm>
              <a:off x="317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52" name="Rectangle 560"/>
            <p:cNvSpPr>
              <a:spLocks noChangeAspect="1" noChangeArrowheads="1"/>
            </p:cNvSpPr>
            <p:nvPr/>
          </p:nvSpPr>
          <p:spPr bwMode="auto">
            <a:xfrm>
              <a:off x="325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53" name="AutoShape 561"/>
            <p:cNvCxnSpPr>
              <a:cxnSpLocks noChangeShapeType="1"/>
              <a:stCxn id="1263247" idx="2"/>
              <a:endCxn id="1263151" idx="0"/>
            </p:cNvCxnSpPr>
            <p:nvPr/>
          </p:nvCxnSpPr>
          <p:spPr bwMode="auto">
            <a:xfrm flipH="1">
              <a:off x="3203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54" name="AutoShape 562"/>
            <p:cNvCxnSpPr>
              <a:cxnSpLocks noChangeShapeType="1"/>
              <a:stCxn id="1263247" idx="2"/>
              <a:endCxn id="1263152" idx="0"/>
            </p:cNvCxnSpPr>
            <p:nvPr/>
          </p:nvCxnSpPr>
          <p:spPr bwMode="auto">
            <a:xfrm>
              <a:off x="3244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55" name="Rectangle 563"/>
            <p:cNvSpPr>
              <a:spLocks noChangeAspect="1" noChangeArrowheads="1"/>
            </p:cNvSpPr>
            <p:nvPr/>
          </p:nvSpPr>
          <p:spPr bwMode="auto">
            <a:xfrm>
              <a:off x="3335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56" name="Rectangle 564"/>
            <p:cNvSpPr>
              <a:spLocks noChangeAspect="1" noChangeArrowheads="1"/>
            </p:cNvSpPr>
            <p:nvPr/>
          </p:nvSpPr>
          <p:spPr bwMode="auto">
            <a:xfrm>
              <a:off x="3416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57" name="AutoShape 565"/>
            <p:cNvCxnSpPr>
              <a:cxnSpLocks noChangeShapeType="1"/>
              <a:stCxn id="1263250" idx="2"/>
              <a:endCxn id="1263155" idx="0"/>
            </p:cNvCxnSpPr>
            <p:nvPr/>
          </p:nvCxnSpPr>
          <p:spPr bwMode="auto">
            <a:xfrm flipH="1">
              <a:off x="3368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58" name="AutoShape 566"/>
            <p:cNvCxnSpPr>
              <a:cxnSpLocks noChangeShapeType="1"/>
              <a:stCxn id="1263250" idx="2"/>
              <a:endCxn id="1263156" idx="0"/>
            </p:cNvCxnSpPr>
            <p:nvPr/>
          </p:nvCxnSpPr>
          <p:spPr bwMode="auto">
            <a:xfrm>
              <a:off x="3409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59" name="Rectangle 567"/>
            <p:cNvSpPr>
              <a:spLocks noChangeAspect="1" noChangeArrowheads="1"/>
            </p:cNvSpPr>
            <p:nvPr/>
          </p:nvSpPr>
          <p:spPr bwMode="auto">
            <a:xfrm>
              <a:off x="350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60" name="Rectangle 568"/>
            <p:cNvSpPr>
              <a:spLocks noChangeAspect="1" noChangeArrowheads="1"/>
            </p:cNvSpPr>
            <p:nvPr/>
          </p:nvSpPr>
          <p:spPr bwMode="auto">
            <a:xfrm>
              <a:off x="358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61" name="AutoShape 569"/>
            <p:cNvCxnSpPr>
              <a:cxnSpLocks noChangeShapeType="1"/>
              <a:stCxn id="1263251" idx="2"/>
              <a:endCxn id="1263159" idx="0"/>
            </p:cNvCxnSpPr>
            <p:nvPr/>
          </p:nvCxnSpPr>
          <p:spPr bwMode="auto">
            <a:xfrm flipH="1">
              <a:off x="353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62" name="AutoShape 570"/>
            <p:cNvCxnSpPr>
              <a:cxnSpLocks noChangeShapeType="1"/>
              <a:stCxn id="1263251" idx="2"/>
              <a:endCxn id="1263160" idx="0"/>
            </p:cNvCxnSpPr>
            <p:nvPr/>
          </p:nvCxnSpPr>
          <p:spPr bwMode="auto">
            <a:xfrm>
              <a:off x="357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63" name="Rectangle 571"/>
            <p:cNvSpPr>
              <a:spLocks noChangeAspect="1" noChangeArrowheads="1"/>
            </p:cNvSpPr>
            <p:nvPr/>
          </p:nvSpPr>
          <p:spPr bwMode="auto">
            <a:xfrm>
              <a:off x="366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64" name="Rectangle 572"/>
            <p:cNvSpPr>
              <a:spLocks noChangeAspect="1" noChangeArrowheads="1"/>
            </p:cNvSpPr>
            <p:nvPr/>
          </p:nvSpPr>
          <p:spPr bwMode="auto">
            <a:xfrm>
              <a:off x="374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65" name="AutoShape 573"/>
            <p:cNvCxnSpPr>
              <a:cxnSpLocks noChangeShapeType="1"/>
              <a:stCxn id="1263254" idx="2"/>
              <a:endCxn id="1263163" idx="0"/>
            </p:cNvCxnSpPr>
            <p:nvPr/>
          </p:nvCxnSpPr>
          <p:spPr bwMode="auto">
            <a:xfrm flipH="1">
              <a:off x="369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66" name="AutoShape 574"/>
            <p:cNvCxnSpPr>
              <a:cxnSpLocks noChangeShapeType="1"/>
              <a:stCxn id="1263254" idx="2"/>
              <a:endCxn id="1263164" idx="0"/>
            </p:cNvCxnSpPr>
            <p:nvPr/>
          </p:nvCxnSpPr>
          <p:spPr bwMode="auto">
            <a:xfrm>
              <a:off x="373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67" name="Rectangle 575"/>
            <p:cNvSpPr>
              <a:spLocks noChangeAspect="1" noChangeArrowheads="1"/>
            </p:cNvSpPr>
            <p:nvPr/>
          </p:nvSpPr>
          <p:spPr bwMode="auto">
            <a:xfrm>
              <a:off x="383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68" name="Rectangle 576"/>
            <p:cNvSpPr>
              <a:spLocks noChangeAspect="1" noChangeArrowheads="1"/>
            </p:cNvSpPr>
            <p:nvPr/>
          </p:nvSpPr>
          <p:spPr bwMode="auto">
            <a:xfrm>
              <a:off x="391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69" name="AutoShape 577"/>
            <p:cNvCxnSpPr>
              <a:cxnSpLocks noChangeShapeType="1"/>
              <a:stCxn id="1263255" idx="2"/>
              <a:endCxn id="1263167" idx="0"/>
            </p:cNvCxnSpPr>
            <p:nvPr/>
          </p:nvCxnSpPr>
          <p:spPr bwMode="auto">
            <a:xfrm flipH="1">
              <a:off x="3863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70" name="AutoShape 578"/>
            <p:cNvCxnSpPr>
              <a:cxnSpLocks noChangeShapeType="1"/>
              <a:stCxn id="1263255" idx="2"/>
              <a:endCxn id="1263168" idx="0"/>
            </p:cNvCxnSpPr>
            <p:nvPr/>
          </p:nvCxnSpPr>
          <p:spPr bwMode="auto">
            <a:xfrm>
              <a:off x="3904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71" name="Rectangle 579"/>
            <p:cNvSpPr>
              <a:spLocks noChangeAspect="1" noChangeArrowheads="1"/>
            </p:cNvSpPr>
            <p:nvPr/>
          </p:nvSpPr>
          <p:spPr bwMode="auto">
            <a:xfrm>
              <a:off x="3995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72" name="Rectangle 580"/>
            <p:cNvSpPr>
              <a:spLocks noChangeAspect="1" noChangeArrowheads="1"/>
            </p:cNvSpPr>
            <p:nvPr/>
          </p:nvSpPr>
          <p:spPr bwMode="auto">
            <a:xfrm>
              <a:off x="4076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73" name="AutoShape 581"/>
            <p:cNvCxnSpPr>
              <a:cxnSpLocks noChangeShapeType="1"/>
              <a:stCxn id="1263258" idx="2"/>
              <a:endCxn id="1263171" idx="0"/>
            </p:cNvCxnSpPr>
            <p:nvPr/>
          </p:nvCxnSpPr>
          <p:spPr bwMode="auto">
            <a:xfrm flipH="1">
              <a:off x="4028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74" name="AutoShape 582"/>
            <p:cNvCxnSpPr>
              <a:cxnSpLocks noChangeShapeType="1"/>
              <a:stCxn id="1263258" idx="2"/>
              <a:endCxn id="1263172" idx="0"/>
            </p:cNvCxnSpPr>
            <p:nvPr/>
          </p:nvCxnSpPr>
          <p:spPr bwMode="auto">
            <a:xfrm>
              <a:off x="4069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75" name="Rectangle 583"/>
            <p:cNvSpPr>
              <a:spLocks noChangeAspect="1" noChangeArrowheads="1"/>
            </p:cNvSpPr>
            <p:nvPr/>
          </p:nvSpPr>
          <p:spPr bwMode="auto">
            <a:xfrm>
              <a:off x="416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76" name="Rectangle 584"/>
            <p:cNvSpPr>
              <a:spLocks noChangeAspect="1" noChangeArrowheads="1"/>
            </p:cNvSpPr>
            <p:nvPr/>
          </p:nvSpPr>
          <p:spPr bwMode="auto">
            <a:xfrm>
              <a:off x="424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77" name="AutoShape 585"/>
            <p:cNvCxnSpPr>
              <a:cxnSpLocks noChangeShapeType="1"/>
              <a:stCxn id="1263259" idx="2"/>
              <a:endCxn id="1263175" idx="0"/>
            </p:cNvCxnSpPr>
            <p:nvPr/>
          </p:nvCxnSpPr>
          <p:spPr bwMode="auto">
            <a:xfrm flipH="1">
              <a:off x="4196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78" name="AutoShape 586"/>
            <p:cNvCxnSpPr>
              <a:cxnSpLocks noChangeShapeType="1"/>
              <a:stCxn id="1263259" idx="2"/>
              <a:endCxn id="1263176" idx="0"/>
            </p:cNvCxnSpPr>
            <p:nvPr/>
          </p:nvCxnSpPr>
          <p:spPr bwMode="auto">
            <a:xfrm>
              <a:off x="4237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79" name="Rectangle 587"/>
            <p:cNvSpPr>
              <a:spLocks noChangeAspect="1" noChangeArrowheads="1"/>
            </p:cNvSpPr>
            <p:nvPr/>
          </p:nvSpPr>
          <p:spPr bwMode="auto">
            <a:xfrm>
              <a:off x="4331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80" name="Rectangle 588"/>
            <p:cNvSpPr>
              <a:spLocks noChangeAspect="1" noChangeArrowheads="1"/>
            </p:cNvSpPr>
            <p:nvPr/>
          </p:nvSpPr>
          <p:spPr bwMode="auto">
            <a:xfrm>
              <a:off x="4412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81" name="AutoShape 589"/>
            <p:cNvCxnSpPr>
              <a:cxnSpLocks noChangeShapeType="1"/>
              <a:stCxn id="1263262" idx="2"/>
              <a:endCxn id="1263179" idx="0"/>
            </p:cNvCxnSpPr>
            <p:nvPr/>
          </p:nvCxnSpPr>
          <p:spPr bwMode="auto">
            <a:xfrm flipH="1">
              <a:off x="4364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82" name="AutoShape 590"/>
            <p:cNvCxnSpPr>
              <a:cxnSpLocks noChangeShapeType="1"/>
              <a:stCxn id="1263262" idx="2"/>
              <a:endCxn id="1263180" idx="0"/>
            </p:cNvCxnSpPr>
            <p:nvPr/>
          </p:nvCxnSpPr>
          <p:spPr bwMode="auto">
            <a:xfrm>
              <a:off x="4405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83" name="Rectangle 591"/>
            <p:cNvSpPr>
              <a:spLocks noChangeAspect="1" noChangeArrowheads="1"/>
            </p:cNvSpPr>
            <p:nvPr/>
          </p:nvSpPr>
          <p:spPr bwMode="auto">
            <a:xfrm>
              <a:off x="4499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84" name="Rectangle 592"/>
            <p:cNvSpPr>
              <a:spLocks noChangeAspect="1" noChangeArrowheads="1"/>
            </p:cNvSpPr>
            <p:nvPr/>
          </p:nvSpPr>
          <p:spPr bwMode="auto">
            <a:xfrm>
              <a:off x="458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85" name="AutoShape 593"/>
            <p:cNvCxnSpPr>
              <a:cxnSpLocks noChangeShapeType="1"/>
              <a:stCxn id="1263263" idx="2"/>
              <a:endCxn id="1263183" idx="0"/>
            </p:cNvCxnSpPr>
            <p:nvPr/>
          </p:nvCxnSpPr>
          <p:spPr bwMode="auto">
            <a:xfrm flipH="1">
              <a:off x="4532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86" name="AutoShape 594"/>
            <p:cNvCxnSpPr>
              <a:cxnSpLocks noChangeShapeType="1"/>
              <a:stCxn id="1263263" idx="2"/>
              <a:endCxn id="1263184" idx="0"/>
            </p:cNvCxnSpPr>
            <p:nvPr/>
          </p:nvCxnSpPr>
          <p:spPr bwMode="auto">
            <a:xfrm>
              <a:off x="4573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87" name="Rectangle 595"/>
            <p:cNvSpPr>
              <a:spLocks noChangeAspect="1" noChangeArrowheads="1"/>
            </p:cNvSpPr>
            <p:nvPr/>
          </p:nvSpPr>
          <p:spPr bwMode="auto">
            <a:xfrm>
              <a:off x="4664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88" name="Rectangle 596"/>
            <p:cNvSpPr>
              <a:spLocks noChangeAspect="1" noChangeArrowheads="1"/>
            </p:cNvSpPr>
            <p:nvPr/>
          </p:nvSpPr>
          <p:spPr bwMode="auto">
            <a:xfrm>
              <a:off x="4745" y="40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89" name="AutoShape 597"/>
            <p:cNvCxnSpPr>
              <a:cxnSpLocks noChangeShapeType="1"/>
              <a:stCxn id="1263266" idx="2"/>
              <a:endCxn id="1263187" idx="0"/>
            </p:cNvCxnSpPr>
            <p:nvPr/>
          </p:nvCxnSpPr>
          <p:spPr bwMode="auto">
            <a:xfrm flipH="1">
              <a:off x="4697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90" name="AutoShape 598"/>
            <p:cNvCxnSpPr>
              <a:cxnSpLocks noChangeShapeType="1"/>
              <a:stCxn id="1263266" idx="2"/>
              <a:endCxn id="1263188" idx="0"/>
            </p:cNvCxnSpPr>
            <p:nvPr/>
          </p:nvCxnSpPr>
          <p:spPr bwMode="auto">
            <a:xfrm>
              <a:off x="4738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91" name="Rectangle 599"/>
            <p:cNvSpPr>
              <a:spLocks noChangeAspect="1" noChangeArrowheads="1"/>
            </p:cNvSpPr>
            <p:nvPr/>
          </p:nvSpPr>
          <p:spPr bwMode="auto">
            <a:xfrm>
              <a:off x="483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92" name="Rectangle 600"/>
            <p:cNvSpPr>
              <a:spLocks noChangeAspect="1" noChangeArrowheads="1"/>
            </p:cNvSpPr>
            <p:nvPr/>
          </p:nvSpPr>
          <p:spPr bwMode="auto">
            <a:xfrm>
              <a:off x="491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93" name="AutoShape 601"/>
            <p:cNvCxnSpPr>
              <a:cxnSpLocks noChangeShapeType="1"/>
              <a:stCxn id="1263267" idx="2"/>
              <a:endCxn id="1263191" idx="0"/>
            </p:cNvCxnSpPr>
            <p:nvPr/>
          </p:nvCxnSpPr>
          <p:spPr bwMode="auto">
            <a:xfrm flipH="1">
              <a:off x="486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94" name="AutoShape 602"/>
            <p:cNvCxnSpPr>
              <a:cxnSpLocks noChangeShapeType="1"/>
              <a:stCxn id="1263267" idx="2"/>
              <a:endCxn id="1263192" idx="0"/>
            </p:cNvCxnSpPr>
            <p:nvPr/>
          </p:nvCxnSpPr>
          <p:spPr bwMode="auto">
            <a:xfrm>
              <a:off x="490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95" name="Rectangle 603"/>
            <p:cNvSpPr>
              <a:spLocks noChangeAspect="1" noChangeArrowheads="1"/>
            </p:cNvSpPr>
            <p:nvPr/>
          </p:nvSpPr>
          <p:spPr bwMode="auto">
            <a:xfrm>
              <a:off x="4991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196" name="Rectangle 604"/>
            <p:cNvSpPr>
              <a:spLocks noChangeAspect="1" noChangeArrowheads="1"/>
            </p:cNvSpPr>
            <p:nvPr/>
          </p:nvSpPr>
          <p:spPr bwMode="auto">
            <a:xfrm>
              <a:off x="507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197" name="AutoShape 605"/>
            <p:cNvCxnSpPr>
              <a:cxnSpLocks noChangeShapeType="1"/>
              <a:stCxn id="1263270" idx="2"/>
              <a:endCxn id="1263195" idx="0"/>
            </p:cNvCxnSpPr>
            <p:nvPr/>
          </p:nvCxnSpPr>
          <p:spPr bwMode="auto">
            <a:xfrm flipH="1">
              <a:off x="5024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198" name="AutoShape 606"/>
            <p:cNvCxnSpPr>
              <a:cxnSpLocks noChangeShapeType="1"/>
              <a:stCxn id="1263270" idx="2"/>
              <a:endCxn id="1263196" idx="0"/>
            </p:cNvCxnSpPr>
            <p:nvPr/>
          </p:nvCxnSpPr>
          <p:spPr bwMode="auto">
            <a:xfrm>
              <a:off x="5065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199" name="Rectangle 607"/>
            <p:cNvSpPr>
              <a:spLocks noChangeAspect="1" noChangeArrowheads="1"/>
            </p:cNvSpPr>
            <p:nvPr/>
          </p:nvSpPr>
          <p:spPr bwMode="auto">
            <a:xfrm>
              <a:off x="5159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00" name="Rectangle 608"/>
            <p:cNvSpPr>
              <a:spLocks noChangeAspect="1" noChangeArrowheads="1"/>
            </p:cNvSpPr>
            <p:nvPr/>
          </p:nvSpPr>
          <p:spPr bwMode="auto">
            <a:xfrm>
              <a:off x="5240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01" name="AutoShape 609"/>
            <p:cNvCxnSpPr>
              <a:cxnSpLocks noChangeShapeType="1"/>
              <a:stCxn id="1263271" idx="2"/>
              <a:endCxn id="1263199" idx="0"/>
            </p:cNvCxnSpPr>
            <p:nvPr/>
          </p:nvCxnSpPr>
          <p:spPr bwMode="auto">
            <a:xfrm flipH="1">
              <a:off x="5192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02" name="AutoShape 610"/>
            <p:cNvCxnSpPr>
              <a:cxnSpLocks noChangeShapeType="1"/>
              <a:stCxn id="1263271" idx="2"/>
              <a:endCxn id="1263200" idx="0"/>
            </p:cNvCxnSpPr>
            <p:nvPr/>
          </p:nvCxnSpPr>
          <p:spPr bwMode="auto">
            <a:xfrm>
              <a:off x="5233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03" name="Rectangle 611"/>
            <p:cNvSpPr>
              <a:spLocks noChangeAspect="1" noChangeArrowheads="1"/>
            </p:cNvSpPr>
            <p:nvPr/>
          </p:nvSpPr>
          <p:spPr bwMode="auto">
            <a:xfrm>
              <a:off x="5324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04" name="Rectangle 612"/>
            <p:cNvSpPr>
              <a:spLocks noChangeAspect="1" noChangeArrowheads="1"/>
            </p:cNvSpPr>
            <p:nvPr/>
          </p:nvSpPr>
          <p:spPr bwMode="auto">
            <a:xfrm>
              <a:off x="5405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05" name="AutoShape 613"/>
            <p:cNvCxnSpPr>
              <a:cxnSpLocks noChangeShapeType="1"/>
              <a:stCxn id="1263274" idx="2"/>
              <a:endCxn id="1263203" idx="0"/>
            </p:cNvCxnSpPr>
            <p:nvPr/>
          </p:nvCxnSpPr>
          <p:spPr bwMode="auto">
            <a:xfrm flipH="1">
              <a:off x="5357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06" name="AutoShape 614"/>
            <p:cNvCxnSpPr>
              <a:cxnSpLocks noChangeShapeType="1"/>
              <a:stCxn id="1263274" idx="2"/>
              <a:endCxn id="1263204" idx="0"/>
            </p:cNvCxnSpPr>
            <p:nvPr/>
          </p:nvCxnSpPr>
          <p:spPr bwMode="auto">
            <a:xfrm>
              <a:off x="5398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07" name="Rectangle 615"/>
            <p:cNvSpPr>
              <a:spLocks noChangeAspect="1" noChangeArrowheads="1"/>
            </p:cNvSpPr>
            <p:nvPr/>
          </p:nvSpPr>
          <p:spPr bwMode="auto">
            <a:xfrm>
              <a:off x="5492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08" name="Rectangle 616"/>
            <p:cNvSpPr>
              <a:spLocks noChangeAspect="1" noChangeArrowheads="1"/>
            </p:cNvSpPr>
            <p:nvPr/>
          </p:nvSpPr>
          <p:spPr bwMode="auto">
            <a:xfrm>
              <a:off x="5573" y="404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09" name="AutoShape 617"/>
            <p:cNvCxnSpPr>
              <a:cxnSpLocks noChangeShapeType="1"/>
              <a:stCxn id="1263275" idx="2"/>
              <a:endCxn id="1263207" idx="0"/>
            </p:cNvCxnSpPr>
            <p:nvPr/>
          </p:nvCxnSpPr>
          <p:spPr bwMode="auto">
            <a:xfrm flipH="1">
              <a:off x="5525" y="3891"/>
              <a:ext cx="41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10" name="AutoShape 618"/>
            <p:cNvCxnSpPr>
              <a:cxnSpLocks noChangeShapeType="1"/>
              <a:stCxn id="1263275" idx="2"/>
              <a:endCxn id="1263208" idx="0"/>
            </p:cNvCxnSpPr>
            <p:nvPr/>
          </p:nvCxnSpPr>
          <p:spPr bwMode="auto">
            <a:xfrm>
              <a:off x="5566" y="3891"/>
              <a:ext cx="4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11" name="AutoShape 619"/>
            <p:cNvCxnSpPr>
              <a:cxnSpLocks noChangeShapeType="1"/>
              <a:stCxn id="1263049" idx="2"/>
              <a:endCxn id="1263214" idx="0"/>
            </p:cNvCxnSpPr>
            <p:nvPr/>
          </p:nvCxnSpPr>
          <p:spPr bwMode="auto">
            <a:xfrm flipH="1">
              <a:off x="397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12" name="Text Box 620"/>
            <p:cNvSpPr txBox="1">
              <a:spLocks noChangeArrowheads="1"/>
            </p:cNvSpPr>
            <p:nvPr/>
          </p:nvSpPr>
          <p:spPr bwMode="auto">
            <a:xfrm>
              <a:off x="72" y="376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cxnSp>
          <p:nvCxnSpPr>
            <p:cNvPr id="1263213" name="AutoShape 621"/>
            <p:cNvCxnSpPr>
              <a:cxnSpLocks noChangeShapeType="1"/>
              <a:stCxn id="1263049" idx="2"/>
              <a:endCxn id="1263215" idx="0"/>
            </p:cNvCxnSpPr>
            <p:nvPr/>
          </p:nvCxnSpPr>
          <p:spPr bwMode="auto">
            <a:xfrm>
              <a:off x="481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14" name="Rectangle 622"/>
            <p:cNvSpPr>
              <a:spLocks noChangeAspect="1" noChangeArrowheads="1"/>
            </p:cNvSpPr>
            <p:nvPr/>
          </p:nvSpPr>
          <p:spPr bwMode="auto">
            <a:xfrm>
              <a:off x="364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15" name="Rectangle 623"/>
            <p:cNvSpPr>
              <a:spLocks noChangeAspect="1" noChangeArrowheads="1"/>
            </p:cNvSpPr>
            <p:nvPr/>
          </p:nvSpPr>
          <p:spPr bwMode="auto">
            <a:xfrm>
              <a:off x="532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16" name="AutoShape 624"/>
            <p:cNvCxnSpPr>
              <a:cxnSpLocks noChangeShapeType="1"/>
              <a:stCxn id="1263053" idx="2"/>
              <a:endCxn id="1263218" idx="0"/>
            </p:cNvCxnSpPr>
            <p:nvPr/>
          </p:nvCxnSpPr>
          <p:spPr bwMode="auto">
            <a:xfrm flipH="1">
              <a:off x="73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17" name="AutoShape 625"/>
            <p:cNvCxnSpPr>
              <a:cxnSpLocks noChangeShapeType="1"/>
              <a:stCxn id="1263053" idx="2"/>
              <a:endCxn id="1263219" idx="0"/>
            </p:cNvCxnSpPr>
            <p:nvPr/>
          </p:nvCxnSpPr>
          <p:spPr bwMode="auto">
            <a:xfrm>
              <a:off x="814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18" name="Rectangle 626"/>
            <p:cNvSpPr>
              <a:spLocks noChangeAspect="1" noChangeArrowheads="1"/>
            </p:cNvSpPr>
            <p:nvPr/>
          </p:nvSpPr>
          <p:spPr bwMode="auto">
            <a:xfrm>
              <a:off x="697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19" name="Rectangle 627"/>
            <p:cNvSpPr>
              <a:spLocks noChangeAspect="1" noChangeArrowheads="1"/>
            </p:cNvSpPr>
            <p:nvPr/>
          </p:nvSpPr>
          <p:spPr bwMode="auto">
            <a:xfrm>
              <a:off x="865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20" name="AutoShape 628"/>
            <p:cNvCxnSpPr>
              <a:cxnSpLocks noChangeShapeType="1"/>
              <a:stCxn id="1263054" idx="2"/>
              <a:endCxn id="1263222" idx="0"/>
            </p:cNvCxnSpPr>
            <p:nvPr/>
          </p:nvCxnSpPr>
          <p:spPr bwMode="auto">
            <a:xfrm flipH="1">
              <a:off x="1057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21" name="AutoShape 629"/>
            <p:cNvCxnSpPr>
              <a:cxnSpLocks noChangeShapeType="1"/>
              <a:stCxn id="1263054" idx="2"/>
              <a:endCxn id="1263223" idx="0"/>
            </p:cNvCxnSpPr>
            <p:nvPr/>
          </p:nvCxnSpPr>
          <p:spPr bwMode="auto">
            <a:xfrm>
              <a:off x="1141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22" name="Rectangle 630"/>
            <p:cNvSpPr>
              <a:spLocks noChangeAspect="1" noChangeArrowheads="1"/>
            </p:cNvSpPr>
            <p:nvPr/>
          </p:nvSpPr>
          <p:spPr bwMode="auto">
            <a:xfrm>
              <a:off x="1024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23" name="Rectangle 631"/>
            <p:cNvSpPr>
              <a:spLocks noChangeAspect="1" noChangeArrowheads="1"/>
            </p:cNvSpPr>
            <p:nvPr/>
          </p:nvSpPr>
          <p:spPr bwMode="auto">
            <a:xfrm>
              <a:off x="1192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24" name="AutoShape 632"/>
            <p:cNvCxnSpPr>
              <a:cxnSpLocks noChangeShapeType="1"/>
              <a:stCxn id="1263057" idx="2"/>
              <a:endCxn id="1263226" idx="0"/>
            </p:cNvCxnSpPr>
            <p:nvPr/>
          </p:nvCxnSpPr>
          <p:spPr bwMode="auto">
            <a:xfrm flipH="1">
              <a:off x="139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25" name="AutoShape 633"/>
            <p:cNvCxnSpPr>
              <a:cxnSpLocks noChangeShapeType="1"/>
              <a:stCxn id="1263057" idx="2"/>
              <a:endCxn id="1263227" idx="0"/>
            </p:cNvCxnSpPr>
            <p:nvPr/>
          </p:nvCxnSpPr>
          <p:spPr bwMode="auto">
            <a:xfrm>
              <a:off x="1474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26" name="Rectangle 634"/>
            <p:cNvSpPr>
              <a:spLocks noChangeAspect="1" noChangeArrowheads="1"/>
            </p:cNvSpPr>
            <p:nvPr/>
          </p:nvSpPr>
          <p:spPr bwMode="auto">
            <a:xfrm>
              <a:off x="1357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27" name="Rectangle 635"/>
            <p:cNvSpPr>
              <a:spLocks noChangeAspect="1" noChangeArrowheads="1"/>
            </p:cNvSpPr>
            <p:nvPr/>
          </p:nvSpPr>
          <p:spPr bwMode="auto">
            <a:xfrm>
              <a:off x="1525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28" name="AutoShape 636"/>
            <p:cNvCxnSpPr>
              <a:cxnSpLocks noChangeShapeType="1"/>
              <a:stCxn id="1263058" idx="2"/>
              <a:endCxn id="1263230" idx="0"/>
            </p:cNvCxnSpPr>
            <p:nvPr/>
          </p:nvCxnSpPr>
          <p:spPr bwMode="auto">
            <a:xfrm flipH="1">
              <a:off x="1726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29" name="AutoShape 637"/>
            <p:cNvCxnSpPr>
              <a:cxnSpLocks noChangeShapeType="1"/>
              <a:stCxn id="1263058" idx="2"/>
              <a:endCxn id="1263231" idx="0"/>
            </p:cNvCxnSpPr>
            <p:nvPr/>
          </p:nvCxnSpPr>
          <p:spPr bwMode="auto">
            <a:xfrm>
              <a:off x="181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30" name="Rectangle 638"/>
            <p:cNvSpPr>
              <a:spLocks noChangeAspect="1" noChangeArrowheads="1"/>
            </p:cNvSpPr>
            <p:nvPr/>
          </p:nvSpPr>
          <p:spPr bwMode="auto">
            <a:xfrm>
              <a:off x="1693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31" name="Rectangle 639"/>
            <p:cNvSpPr>
              <a:spLocks noChangeAspect="1" noChangeArrowheads="1"/>
            </p:cNvSpPr>
            <p:nvPr/>
          </p:nvSpPr>
          <p:spPr bwMode="auto">
            <a:xfrm>
              <a:off x="1861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32" name="AutoShape 640"/>
            <p:cNvCxnSpPr>
              <a:cxnSpLocks noChangeShapeType="1"/>
              <a:stCxn id="1263061" idx="2"/>
              <a:endCxn id="1263234" idx="0"/>
            </p:cNvCxnSpPr>
            <p:nvPr/>
          </p:nvCxnSpPr>
          <p:spPr bwMode="auto">
            <a:xfrm flipH="1">
              <a:off x="205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33" name="AutoShape 641"/>
            <p:cNvCxnSpPr>
              <a:cxnSpLocks noChangeShapeType="1"/>
              <a:stCxn id="1263061" idx="2"/>
              <a:endCxn id="1263235" idx="0"/>
            </p:cNvCxnSpPr>
            <p:nvPr/>
          </p:nvCxnSpPr>
          <p:spPr bwMode="auto">
            <a:xfrm>
              <a:off x="2143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34" name="Rectangle 642"/>
            <p:cNvSpPr>
              <a:spLocks noChangeAspect="1" noChangeArrowheads="1"/>
            </p:cNvSpPr>
            <p:nvPr/>
          </p:nvSpPr>
          <p:spPr bwMode="auto">
            <a:xfrm>
              <a:off x="2026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35" name="Rectangle 643"/>
            <p:cNvSpPr>
              <a:spLocks noChangeAspect="1" noChangeArrowheads="1"/>
            </p:cNvSpPr>
            <p:nvPr/>
          </p:nvSpPr>
          <p:spPr bwMode="auto">
            <a:xfrm>
              <a:off x="2194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36" name="AutoShape 644"/>
            <p:cNvCxnSpPr>
              <a:cxnSpLocks noChangeShapeType="1"/>
              <a:stCxn id="1263062" idx="2"/>
              <a:endCxn id="1263238" idx="0"/>
            </p:cNvCxnSpPr>
            <p:nvPr/>
          </p:nvCxnSpPr>
          <p:spPr bwMode="auto">
            <a:xfrm flipH="1">
              <a:off x="2386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37" name="AutoShape 645"/>
            <p:cNvCxnSpPr>
              <a:cxnSpLocks noChangeShapeType="1"/>
              <a:stCxn id="1263062" idx="2"/>
              <a:endCxn id="1263239" idx="0"/>
            </p:cNvCxnSpPr>
            <p:nvPr/>
          </p:nvCxnSpPr>
          <p:spPr bwMode="auto">
            <a:xfrm>
              <a:off x="247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38" name="Rectangle 646"/>
            <p:cNvSpPr>
              <a:spLocks noChangeAspect="1" noChangeArrowheads="1"/>
            </p:cNvSpPr>
            <p:nvPr/>
          </p:nvSpPr>
          <p:spPr bwMode="auto">
            <a:xfrm>
              <a:off x="2353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39" name="Rectangle 647"/>
            <p:cNvSpPr>
              <a:spLocks noChangeAspect="1" noChangeArrowheads="1"/>
            </p:cNvSpPr>
            <p:nvPr/>
          </p:nvSpPr>
          <p:spPr bwMode="auto">
            <a:xfrm>
              <a:off x="2521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40" name="AutoShape 648"/>
            <p:cNvCxnSpPr>
              <a:cxnSpLocks noChangeShapeType="1"/>
              <a:stCxn id="1263065" idx="2"/>
              <a:endCxn id="1263242" idx="0"/>
            </p:cNvCxnSpPr>
            <p:nvPr/>
          </p:nvCxnSpPr>
          <p:spPr bwMode="auto">
            <a:xfrm flipH="1">
              <a:off x="271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41" name="AutoShape 649"/>
            <p:cNvCxnSpPr>
              <a:cxnSpLocks noChangeShapeType="1"/>
              <a:stCxn id="1263065" idx="2"/>
              <a:endCxn id="1263243" idx="0"/>
            </p:cNvCxnSpPr>
            <p:nvPr/>
          </p:nvCxnSpPr>
          <p:spPr bwMode="auto">
            <a:xfrm>
              <a:off x="2803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42" name="Rectangle 650"/>
            <p:cNvSpPr>
              <a:spLocks noChangeAspect="1" noChangeArrowheads="1"/>
            </p:cNvSpPr>
            <p:nvPr/>
          </p:nvSpPr>
          <p:spPr bwMode="auto">
            <a:xfrm>
              <a:off x="2686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43" name="Rectangle 651"/>
            <p:cNvSpPr>
              <a:spLocks noChangeAspect="1" noChangeArrowheads="1"/>
            </p:cNvSpPr>
            <p:nvPr/>
          </p:nvSpPr>
          <p:spPr bwMode="auto">
            <a:xfrm>
              <a:off x="2854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44" name="AutoShape 652"/>
            <p:cNvCxnSpPr>
              <a:cxnSpLocks noChangeShapeType="1"/>
              <a:stCxn id="1263066" idx="2"/>
              <a:endCxn id="1263246" idx="0"/>
            </p:cNvCxnSpPr>
            <p:nvPr/>
          </p:nvCxnSpPr>
          <p:spPr bwMode="auto">
            <a:xfrm flipH="1">
              <a:off x="3076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45" name="AutoShape 653"/>
            <p:cNvCxnSpPr>
              <a:cxnSpLocks noChangeShapeType="1"/>
              <a:stCxn id="1263066" idx="2"/>
              <a:endCxn id="1263247" idx="0"/>
            </p:cNvCxnSpPr>
            <p:nvPr/>
          </p:nvCxnSpPr>
          <p:spPr bwMode="auto">
            <a:xfrm>
              <a:off x="316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46" name="Rectangle 654"/>
            <p:cNvSpPr>
              <a:spLocks noChangeAspect="1" noChangeArrowheads="1"/>
            </p:cNvSpPr>
            <p:nvPr/>
          </p:nvSpPr>
          <p:spPr bwMode="auto">
            <a:xfrm>
              <a:off x="3043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47" name="Rectangle 655"/>
            <p:cNvSpPr>
              <a:spLocks noChangeAspect="1" noChangeArrowheads="1"/>
            </p:cNvSpPr>
            <p:nvPr/>
          </p:nvSpPr>
          <p:spPr bwMode="auto">
            <a:xfrm>
              <a:off x="3211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48" name="AutoShape 656"/>
            <p:cNvCxnSpPr>
              <a:cxnSpLocks noChangeShapeType="1"/>
              <a:stCxn id="1263069" idx="2"/>
              <a:endCxn id="1263250" idx="0"/>
            </p:cNvCxnSpPr>
            <p:nvPr/>
          </p:nvCxnSpPr>
          <p:spPr bwMode="auto">
            <a:xfrm flipH="1">
              <a:off x="340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49" name="AutoShape 657"/>
            <p:cNvCxnSpPr>
              <a:cxnSpLocks noChangeShapeType="1"/>
              <a:stCxn id="1263069" idx="2"/>
              <a:endCxn id="1263251" idx="0"/>
            </p:cNvCxnSpPr>
            <p:nvPr/>
          </p:nvCxnSpPr>
          <p:spPr bwMode="auto">
            <a:xfrm>
              <a:off x="3493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50" name="Rectangle 658"/>
            <p:cNvSpPr>
              <a:spLocks noChangeAspect="1" noChangeArrowheads="1"/>
            </p:cNvSpPr>
            <p:nvPr/>
          </p:nvSpPr>
          <p:spPr bwMode="auto">
            <a:xfrm>
              <a:off x="3376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51" name="Rectangle 659"/>
            <p:cNvSpPr>
              <a:spLocks noChangeAspect="1" noChangeArrowheads="1"/>
            </p:cNvSpPr>
            <p:nvPr/>
          </p:nvSpPr>
          <p:spPr bwMode="auto">
            <a:xfrm>
              <a:off x="3544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52" name="AutoShape 660"/>
            <p:cNvCxnSpPr>
              <a:cxnSpLocks noChangeShapeType="1"/>
              <a:stCxn id="1263070" idx="2"/>
              <a:endCxn id="1263254" idx="0"/>
            </p:cNvCxnSpPr>
            <p:nvPr/>
          </p:nvCxnSpPr>
          <p:spPr bwMode="auto">
            <a:xfrm flipH="1">
              <a:off x="3736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53" name="AutoShape 661"/>
            <p:cNvCxnSpPr>
              <a:cxnSpLocks noChangeShapeType="1"/>
              <a:stCxn id="1263070" idx="2"/>
              <a:endCxn id="1263255" idx="0"/>
            </p:cNvCxnSpPr>
            <p:nvPr/>
          </p:nvCxnSpPr>
          <p:spPr bwMode="auto">
            <a:xfrm>
              <a:off x="3820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54" name="Rectangle 662"/>
            <p:cNvSpPr>
              <a:spLocks noChangeAspect="1" noChangeArrowheads="1"/>
            </p:cNvSpPr>
            <p:nvPr/>
          </p:nvSpPr>
          <p:spPr bwMode="auto">
            <a:xfrm>
              <a:off x="3703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55" name="Rectangle 663"/>
            <p:cNvSpPr>
              <a:spLocks noChangeAspect="1" noChangeArrowheads="1"/>
            </p:cNvSpPr>
            <p:nvPr/>
          </p:nvSpPr>
          <p:spPr bwMode="auto">
            <a:xfrm>
              <a:off x="3871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56" name="AutoShape 664"/>
            <p:cNvCxnSpPr>
              <a:cxnSpLocks noChangeShapeType="1"/>
              <a:stCxn id="1263073" idx="2"/>
              <a:endCxn id="1263258" idx="0"/>
            </p:cNvCxnSpPr>
            <p:nvPr/>
          </p:nvCxnSpPr>
          <p:spPr bwMode="auto">
            <a:xfrm flipH="1">
              <a:off x="406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57" name="AutoShape 665"/>
            <p:cNvCxnSpPr>
              <a:cxnSpLocks noChangeShapeType="1"/>
              <a:stCxn id="1263073" idx="2"/>
              <a:endCxn id="1263259" idx="0"/>
            </p:cNvCxnSpPr>
            <p:nvPr/>
          </p:nvCxnSpPr>
          <p:spPr bwMode="auto">
            <a:xfrm>
              <a:off x="4153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58" name="Rectangle 666"/>
            <p:cNvSpPr>
              <a:spLocks noChangeAspect="1" noChangeArrowheads="1"/>
            </p:cNvSpPr>
            <p:nvPr/>
          </p:nvSpPr>
          <p:spPr bwMode="auto">
            <a:xfrm>
              <a:off x="4036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59" name="Rectangle 667"/>
            <p:cNvSpPr>
              <a:spLocks noChangeAspect="1" noChangeArrowheads="1"/>
            </p:cNvSpPr>
            <p:nvPr/>
          </p:nvSpPr>
          <p:spPr bwMode="auto">
            <a:xfrm>
              <a:off x="4204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60" name="AutoShape 668"/>
            <p:cNvCxnSpPr>
              <a:cxnSpLocks noChangeShapeType="1"/>
              <a:stCxn id="1263074" idx="2"/>
              <a:endCxn id="1263262" idx="0"/>
            </p:cNvCxnSpPr>
            <p:nvPr/>
          </p:nvCxnSpPr>
          <p:spPr bwMode="auto">
            <a:xfrm flipH="1">
              <a:off x="4405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61" name="AutoShape 669"/>
            <p:cNvCxnSpPr>
              <a:cxnSpLocks noChangeShapeType="1"/>
              <a:stCxn id="1263074" idx="2"/>
              <a:endCxn id="1263263" idx="0"/>
            </p:cNvCxnSpPr>
            <p:nvPr/>
          </p:nvCxnSpPr>
          <p:spPr bwMode="auto">
            <a:xfrm>
              <a:off x="448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62" name="Rectangle 670"/>
            <p:cNvSpPr>
              <a:spLocks noChangeAspect="1" noChangeArrowheads="1"/>
            </p:cNvSpPr>
            <p:nvPr/>
          </p:nvSpPr>
          <p:spPr bwMode="auto">
            <a:xfrm>
              <a:off x="4372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63" name="Rectangle 671"/>
            <p:cNvSpPr>
              <a:spLocks noChangeAspect="1" noChangeArrowheads="1"/>
            </p:cNvSpPr>
            <p:nvPr/>
          </p:nvSpPr>
          <p:spPr bwMode="auto">
            <a:xfrm>
              <a:off x="4540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64" name="AutoShape 672"/>
            <p:cNvCxnSpPr>
              <a:cxnSpLocks noChangeShapeType="1"/>
              <a:stCxn id="1263077" idx="2"/>
              <a:endCxn id="1263266" idx="0"/>
            </p:cNvCxnSpPr>
            <p:nvPr/>
          </p:nvCxnSpPr>
          <p:spPr bwMode="auto">
            <a:xfrm flipH="1">
              <a:off x="4738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65" name="AutoShape 673"/>
            <p:cNvCxnSpPr>
              <a:cxnSpLocks noChangeShapeType="1"/>
              <a:stCxn id="1263077" idx="2"/>
              <a:endCxn id="1263267" idx="0"/>
            </p:cNvCxnSpPr>
            <p:nvPr/>
          </p:nvCxnSpPr>
          <p:spPr bwMode="auto">
            <a:xfrm>
              <a:off x="4822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66" name="Rectangle 674"/>
            <p:cNvSpPr>
              <a:spLocks noChangeAspect="1" noChangeArrowheads="1"/>
            </p:cNvSpPr>
            <p:nvPr/>
          </p:nvSpPr>
          <p:spPr bwMode="auto">
            <a:xfrm>
              <a:off x="4705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67" name="Rectangle 675"/>
            <p:cNvSpPr>
              <a:spLocks noChangeAspect="1" noChangeArrowheads="1"/>
            </p:cNvSpPr>
            <p:nvPr/>
          </p:nvSpPr>
          <p:spPr bwMode="auto">
            <a:xfrm>
              <a:off x="4873" y="380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68" name="AutoShape 676"/>
            <p:cNvCxnSpPr>
              <a:cxnSpLocks noChangeShapeType="1"/>
              <a:stCxn id="1263078" idx="2"/>
              <a:endCxn id="1263270" idx="0"/>
            </p:cNvCxnSpPr>
            <p:nvPr/>
          </p:nvCxnSpPr>
          <p:spPr bwMode="auto">
            <a:xfrm flipH="1">
              <a:off x="5065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69" name="AutoShape 677"/>
            <p:cNvCxnSpPr>
              <a:cxnSpLocks noChangeShapeType="1"/>
              <a:stCxn id="1263078" idx="2"/>
              <a:endCxn id="1263271" idx="0"/>
            </p:cNvCxnSpPr>
            <p:nvPr/>
          </p:nvCxnSpPr>
          <p:spPr bwMode="auto">
            <a:xfrm>
              <a:off x="5149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70" name="Rectangle 678"/>
            <p:cNvSpPr>
              <a:spLocks noChangeAspect="1" noChangeArrowheads="1"/>
            </p:cNvSpPr>
            <p:nvPr/>
          </p:nvSpPr>
          <p:spPr bwMode="auto">
            <a:xfrm>
              <a:off x="5032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71" name="Rectangle 679"/>
            <p:cNvSpPr>
              <a:spLocks noChangeAspect="1" noChangeArrowheads="1"/>
            </p:cNvSpPr>
            <p:nvPr/>
          </p:nvSpPr>
          <p:spPr bwMode="auto">
            <a:xfrm>
              <a:off x="5200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72" name="AutoShape 680"/>
            <p:cNvCxnSpPr>
              <a:cxnSpLocks noChangeShapeType="1"/>
              <a:stCxn id="1263081" idx="2"/>
              <a:endCxn id="1263274" idx="0"/>
            </p:cNvCxnSpPr>
            <p:nvPr/>
          </p:nvCxnSpPr>
          <p:spPr bwMode="auto">
            <a:xfrm flipH="1">
              <a:off x="5398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73" name="AutoShape 681"/>
            <p:cNvCxnSpPr>
              <a:cxnSpLocks noChangeShapeType="1"/>
              <a:stCxn id="1263081" idx="2"/>
              <a:endCxn id="1263275" idx="0"/>
            </p:cNvCxnSpPr>
            <p:nvPr/>
          </p:nvCxnSpPr>
          <p:spPr bwMode="auto">
            <a:xfrm>
              <a:off x="5482" y="3651"/>
              <a:ext cx="8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74" name="Rectangle 682"/>
            <p:cNvSpPr>
              <a:spLocks noChangeAspect="1" noChangeArrowheads="1"/>
            </p:cNvSpPr>
            <p:nvPr/>
          </p:nvSpPr>
          <p:spPr bwMode="auto">
            <a:xfrm>
              <a:off x="5365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75" name="Rectangle 683"/>
            <p:cNvSpPr>
              <a:spLocks noChangeAspect="1" noChangeArrowheads="1"/>
            </p:cNvSpPr>
            <p:nvPr/>
          </p:nvSpPr>
          <p:spPr bwMode="auto">
            <a:xfrm>
              <a:off x="5533" y="3808"/>
              <a:ext cx="66" cy="83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276" name="Rectangle 684"/>
            <p:cNvSpPr>
              <a:spLocks noChangeAspect="1" noChangeArrowheads="1"/>
            </p:cNvSpPr>
            <p:nvPr/>
          </p:nvSpPr>
          <p:spPr bwMode="auto">
            <a:xfrm>
              <a:off x="944" y="308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277" name="AutoShape 685"/>
            <p:cNvCxnSpPr>
              <a:cxnSpLocks noChangeShapeType="1"/>
              <a:stCxn id="1263286" idx="2"/>
              <a:endCxn id="1263276" idx="0"/>
            </p:cNvCxnSpPr>
            <p:nvPr/>
          </p:nvCxnSpPr>
          <p:spPr bwMode="auto">
            <a:xfrm flipH="1">
              <a:off x="977" y="2931"/>
              <a:ext cx="66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78" name="Text Box 686"/>
            <p:cNvSpPr txBox="1">
              <a:spLocks noChangeArrowheads="1"/>
            </p:cNvSpPr>
            <p:nvPr/>
          </p:nvSpPr>
          <p:spPr bwMode="auto">
            <a:xfrm>
              <a:off x="72" y="304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63279" name="Rectangle 687"/>
            <p:cNvSpPr>
              <a:spLocks noChangeAspect="1" noChangeArrowheads="1"/>
            </p:cNvSpPr>
            <p:nvPr/>
          </p:nvSpPr>
          <p:spPr bwMode="auto">
            <a:xfrm>
              <a:off x="2273" y="308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80" name="AutoShape 688"/>
            <p:cNvCxnSpPr>
              <a:cxnSpLocks noChangeShapeType="1"/>
              <a:stCxn id="1263279" idx="0"/>
              <a:endCxn id="1263286" idx="2"/>
            </p:cNvCxnSpPr>
            <p:nvPr/>
          </p:nvCxnSpPr>
          <p:spPr bwMode="auto">
            <a:xfrm flipH="1" flipV="1">
              <a:off x="1641" y="2931"/>
              <a:ext cx="66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81" name="Rectangle 689"/>
            <p:cNvSpPr>
              <a:spLocks noChangeAspect="1" noChangeArrowheads="1"/>
            </p:cNvSpPr>
            <p:nvPr/>
          </p:nvSpPr>
          <p:spPr bwMode="auto">
            <a:xfrm>
              <a:off x="3623" y="308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263282" name="AutoShape 690"/>
            <p:cNvCxnSpPr>
              <a:cxnSpLocks noChangeShapeType="1"/>
              <a:stCxn id="1263287" idx="2"/>
              <a:endCxn id="1263281" idx="0"/>
            </p:cNvCxnSpPr>
            <p:nvPr/>
          </p:nvCxnSpPr>
          <p:spPr bwMode="auto">
            <a:xfrm flipH="1">
              <a:off x="3656" y="2931"/>
              <a:ext cx="664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83" name="Rectangle 691"/>
            <p:cNvSpPr>
              <a:spLocks noChangeAspect="1" noChangeArrowheads="1"/>
            </p:cNvSpPr>
            <p:nvPr/>
          </p:nvSpPr>
          <p:spPr bwMode="auto">
            <a:xfrm>
              <a:off x="4952" y="308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263284" name="AutoShape 692"/>
            <p:cNvCxnSpPr>
              <a:cxnSpLocks noChangeShapeType="1"/>
              <a:stCxn id="1263283" idx="0"/>
              <a:endCxn id="1263287" idx="2"/>
            </p:cNvCxnSpPr>
            <p:nvPr/>
          </p:nvCxnSpPr>
          <p:spPr bwMode="auto">
            <a:xfrm flipH="1" flipV="1">
              <a:off x="4320" y="2931"/>
              <a:ext cx="665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285" name="Text Box 693"/>
            <p:cNvSpPr txBox="1">
              <a:spLocks noChangeArrowheads="1"/>
            </p:cNvSpPr>
            <p:nvPr/>
          </p:nvSpPr>
          <p:spPr bwMode="auto">
            <a:xfrm>
              <a:off x="72" y="280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chemeClr val="folHlink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263286" name="Rectangle 694"/>
            <p:cNvSpPr>
              <a:spLocks noChangeAspect="1" noChangeArrowheads="1"/>
            </p:cNvSpPr>
            <p:nvPr/>
          </p:nvSpPr>
          <p:spPr bwMode="auto">
            <a:xfrm>
              <a:off x="1608" y="28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263287" name="Rectangle 695"/>
            <p:cNvSpPr>
              <a:spLocks noChangeAspect="1" noChangeArrowheads="1"/>
            </p:cNvSpPr>
            <p:nvPr/>
          </p:nvSpPr>
          <p:spPr bwMode="auto">
            <a:xfrm>
              <a:off x="4287" y="2848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263288" name="Oval 696"/>
            <p:cNvSpPr>
              <a:spLocks noChangeArrowheads="1"/>
            </p:cNvSpPr>
            <p:nvPr/>
          </p:nvSpPr>
          <p:spPr bwMode="auto">
            <a:xfrm>
              <a:off x="2966" y="268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3289" name="AutoShape 697"/>
            <p:cNvCxnSpPr>
              <a:cxnSpLocks noChangeShapeType="1"/>
              <a:stCxn id="1263288" idx="4"/>
              <a:endCxn id="1263286" idx="0"/>
            </p:cNvCxnSpPr>
            <p:nvPr/>
          </p:nvCxnSpPr>
          <p:spPr bwMode="auto">
            <a:xfrm flipH="1">
              <a:off x="1641" y="2716"/>
              <a:ext cx="134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90" name="AutoShape 698"/>
            <p:cNvCxnSpPr>
              <a:cxnSpLocks noChangeShapeType="1"/>
              <a:stCxn id="1263287" idx="0"/>
              <a:endCxn id="1263288" idx="4"/>
            </p:cNvCxnSpPr>
            <p:nvPr/>
          </p:nvCxnSpPr>
          <p:spPr bwMode="auto">
            <a:xfrm flipH="1" flipV="1">
              <a:off x="2981" y="2716"/>
              <a:ext cx="1339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263291" name="Text Box 699"/>
          <p:cNvSpPr txBox="1">
            <a:spLocks noChangeArrowheads="1"/>
          </p:cNvSpPr>
          <p:nvPr/>
        </p:nvSpPr>
        <p:spPr bwMode="auto">
          <a:xfrm>
            <a:off x="7924800" y="1843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Tahoma" charset="0"/>
                <a:ea typeface="Arial" charset="0"/>
                <a:cs typeface="Arial" charset="0"/>
              </a:rPr>
              <a:t>AND/OR</a:t>
            </a:r>
          </a:p>
        </p:txBody>
      </p:sp>
      <p:sp>
        <p:nvSpPr>
          <p:cNvPr id="1263292" name="Text Box 700"/>
          <p:cNvSpPr txBox="1">
            <a:spLocks noChangeArrowheads="1"/>
          </p:cNvSpPr>
          <p:nvPr/>
        </p:nvSpPr>
        <p:spPr bwMode="auto">
          <a:xfrm>
            <a:off x="8229600" y="4814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  <a:latin typeface="Tahoma" charset="0"/>
                <a:ea typeface="Arial" charset="0"/>
                <a:cs typeface="Arial" charset="0"/>
              </a:rPr>
              <a:t>OR</a:t>
            </a:r>
          </a:p>
        </p:txBody>
      </p:sp>
      <p:grpSp>
        <p:nvGrpSpPr>
          <p:cNvPr id="10" name="Group 701"/>
          <p:cNvGrpSpPr>
            <a:grpSpLocks noChangeAspect="1"/>
          </p:cNvGrpSpPr>
          <p:nvPr/>
        </p:nvGrpSpPr>
        <p:grpSpPr bwMode="auto">
          <a:xfrm>
            <a:off x="6477000" y="228600"/>
            <a:ext cx="1169988" cy="1047750"/>
            <a:chOff x="1020" y="930"/>
            <a:chExt cx="1188" cy="1064"/>
          </a:xfrm>
        </p:grpSpPr>
        <p:sp>
          <p:nvSpPr>
            <p:cNvPr id="1263294" name="Oval 702"/>
            <p:cNvSpPr>
              <a:spLocks noChangeAspect="1" noChangeArrowheads="1"/>
            </p:cNvSpPr>
            <p:nvPr/>
          </p:nvSpPr>
          <p:spPr bwMode="auto">
            <a:xfrm>
              <a:off x="1366" y="93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263295" name="Oval 703"/>
            <p:cNvSpPr>
              <a:spLocks noChangeAspect="1" noChangeArrowheads="1"/>
            </p:cNvSpPr>
            <p:nvPr/>
          </p:nvSpPr>
          <p:spPr bwMode="auto">
            <a:xfrm>
              <a:off x="1366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63296" name="Oval 704"/>
            <p:cNvSpPr>
              <a:spLocks noChangeAspect="1" noChangeArrowheads="1"/>
            </p:cNvSpPr>
            <p:nvPr/>
          </p:nvSpPr>
          <p:spPr bwMode="auto">
            <a:xfrm>
              <a:off x="1020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63297" name="Oval 705"/>
            <p:cNvSpPr>
              <a:spLocks noChangeAspect="1" noChangeArrowheads="1"/>
            </p:cNvSpPr>
            <p:nvPr/>
          </p:nvSpPr>
          <p:spPr bwMode="auto">
            <a:xfrm>
              <a:off x="1602" y="136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263298" name="AutoShape 706"/>
            <p:cNvCxnSpPr>
              <a:cxnSpLocks noChangeAspect="1" noChangeShapeType="1"/>
              <a:stCxn id="1263294" idx="3"/>
              <a:endCxn id="1263296" idx="0"/>
            </p:cNvCxnSpPr>
            <p:nvPr/>
          </p:nvCxnSpPr>
          <p:spPr bwMode="auto">
            <a:xfrm flipH="1">
              <a:off x="1120" y="1101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299" name="AutoShape 707"/>
            <p:cNvCxnSpPr>
              <a:cxnSpLocks noChangeAspect="1" noChangeShapeType="1"/>
              <a:stCxn id="1263294" idx="5"/>
              <a:endCxn id="1263297" idx="0"/>
            </p:cNvCxnSpPr>
            <p:nvPr/>
          </p:nvCxnSpPr>
          <p:spPr bwMode="auto">
            <a:xfrm>
              <a:off x="1537" y="1101"/>
              <a:ext cx="16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300" name="AutoShape 708"/>
            <p:cNvCxnSpPr>
              <a:cxnSpLocks noChangeAspect="1" noChangeShapeType="1"/>
              <a:stCxn id="1263296" idx="5"/>
              <a:endCxn id="1263295" idx="0"/>
            </p:cNvCxnSpPr>
            <p:nvPr/>
          </p:nvCxnSpPr>
          <p:spPr bwMode="auto">
            <a:xfrm>
              <a:off x="1191" y="1533"/>
              <a:ext cx="275" cy="2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301" name="Oval 709"/>
            <p:cNvSpPr>
              <a:spLocks noChangeAspect="1" noChangeArrowheads="1"/>
            </p:cNvSpPr>
            <p:nvPr/>
          </p:nvSpPr>
          <p:spPr bwMode="auto">
            <a:xfrm>
              <a:off x="1020" y="179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263302" name="AutoShape 710"/>
            <p:cNvCxnSpPr>
              <a:cxnSpLocks noChangeAspect="1" noChangeShapeType="1"/>
              <a:stCxn id="1263297" idx="4"/>
              <a:endCxn id="1263295" idx="0"/>
            </p:cNvCxnSpPr>
            <p:nvPr/>
          </p:nvCxnSpPr>
          <p:spPr bwMode="auto">
            <a:xfrm flipH="1">
              <a:off x="1466" y="1562"/>
              <a:ext cx="236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63303" name="Oval 711"/>
            <p:cNvSpPr>
              <a:spLocks noChangeAspect="1" noChangeArrowheads="1"/>
            </p:cNvSpPr>
            <p:nvPr/>
          </p:nvSpPr>
          <p:spPr bwMode="auto">
            <a:xfrm>
              <a:off x="2008" y="1170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263304" name="AutoShape 712"/>
            <p:cNvCxnSpPr>
              <a:cxnSpLocks noChangeAspect="1" noChangeShapeType="1"/>
              <a:stCxn id="1263303" idx="1"/>
              <a:endCxn id="1263294" idx="6"/>
            </p:cNvCxnSpPr>
            <p:nvPr/>
          </p:nvCxnSpPr>
          <p:spPr bwMode="auto">
            <a:xfrm flipH="1" flipV="1">
              <a:off x="1566" y="1030"/>
              <a:ext cx="471" cy="16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305" name="AutoShape 713"/>
            <p:cNvCxnSpPr>
              <a:cxnSpLocks noChangeAspect="1" noChangeShapeType="1"/>
              <a:stCxn id="1263294" idx="4"/>
              <a:endCxn id="1263301" idx="0"/>
            </p:cNvCxnSpPr>
            <p:nvPr/>
          </p:nvCxnSpPr>
          <p:spPr bwMode="auto">
            <a:xfrm flipH="1">
              <a:off x="1120" y="1130"/>
              <a:ext cx="346" cy="6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306" name="AutoShape 714"/>
            <p:cNvCxnSpPr>
              <a:cxnSpLocks noChangeAspect="1" noChangeShapeType="1"/>
              <a:stCxn id="1263303" idx="3"/>
              <a:endCxn id="1263297" idx="7"/>
            </p:cNvCxnSpPr>
            <p:nvPr/>
          </p:nvCxnSpPr>
          <p:spPr bwMode="auto">
            <a:xfrm flipH="1">
              <a:off x="1773" y="1341"/>
              <a:ext cx="264" cy="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307" name="AutoShape 715"/>
            <p:cNvCxnSpPr>
              <a:cxnSpLocks noChangeAspect="1" noChangeShapeType="1"/>
              <a:stCxn id="1263296" idx="6"/>
              <a:endCxn id="1263297" idx="2"/>
            </p:cNvCxnSpPr>
            <p:nvPr/>
          </p:nvCxnSpPr>
          <p:spPr bwMode="auto">
            <a:xfrm>
              <a:off x="1220" y="1462"/>
              <a:ext cx="3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63308" name="AutoShape 716"/>
            <p:cNvCxnSpPr>
              <a:cxnSpLocks noChangeAspect="1" noChangeShapeType="1"/>
              <a:stCxn id="1263296" idx="4"/>
              <a:endCxn id="1263301" idx="0"/>
            </p:cNvCxnSpPr>
            <p:nvPr/>
          </p:nvCxnSpPr>
          <p:spPr bwMode="auto">
            <a:xfrm>
              <a:off x="1120" y="1562"/>
              <a:ext cx="0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1" name="Group 717"/>
          <p:cNvGrpSpPr>
            <a:grpSpLocks noChangeAspect="1"/>
          </p:cNvGrpSpPr>
          <p:nvPr/>
        </p:nvGrpSpPr>
        <p:grpSpPr bwMode="auto">
          <a:xfrm>
            <a:off x="7827963" y="228600"/>
            <a:ext cx="1087437" cy="1047750"/>
            <a:chOff x="4607" y="1824"/>
            <a:chExt cx="1153" cy="1112"/>
          </a:xfrm>
        </p:grpSpPr>
        <p:sp>
          <p:nvSpPr>
            <p:cNvPr id="1263310" name="Oval 718"/>
            <p:cNvSpPr>
              <a:spLocks noChangeAspect="1" noChangeArrowheads="1"/>
            </p:cNvSpPr>
            <p:nvPr/>
          </p:nvSpPr>
          <p:spPr bwMode="auto">
            <a:xfrm>
              <a:off x="4916" y="1824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263311" name="Oval 719"/>
            <p:cNvSpPr>
              <a:spLocks noChangeAspect="1" noChangeArrowheads="1"/>
            </p:cNvSpPr>
            <p:nvPr/>
          </p:nvSpPr>
          <p:spPr bwMode="auto">
            <a:xfrm>
              <a:off x="4915" y="2736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1263312" name="Oval 720"/>
            <p:cNvSpPr>
              <a:spLocks noChangeAspect="1" noChangeArrowheads="1"/>
            </p:cNvSpPr>
            <p:nvPr/>
          </p:nvSpPr>
          <p:spPr bwMode="auto">
            <a:xfrm>
              <a:off x="4916" y="2112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263313" name="Oval 721"/>
            <p:cNvSpPr>
              <a:spLocks noChangeAspect="1" noChangeArrowheads="1"/>
            </p:cNvSpPr>
            <p:nvPr/>
          </p:nvSpPr>
          <p:spPr bwMode="auto">
            <a:xfrm>
              <a:off x="5235" y="2421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1263314" name="AutoShape 722"/>
            <p:cNvCxnSpPr>
              <a:cxnSpLocks noChangeAspect="1" noChangeShapeType="1"/>
              <a:stCxn id="1263310" idx="4"/>
              <a:endCxn id="1263312" idx="0"/>
            </p:cNvCxnSpPr>
            <p:nvPr/>
          </p:nvCxnSpPr>
          <p:spPr bwMode="auto">
            <a:xfrm>
              <a:off x="5016" y="2024"/>
              <a:ext cx="0" cy="8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3315" name="Oval 723"/>
            <p:cNvSpPr>
              <a:spLocks noChangeAspect="1" noChangeArrowheads="1"/>
            </p:cNvSpPr>
            <p:nvPr/>
          </p:nvSpPr>
          <p:spPr bwMode="auto">
            <a:xfrm>
              <a:off x="4607" y="2421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1263316" name="AutoShape 724"/>
            <p:cNvCxnSpPr>
              <a:cxnSpLocks noChangeAspect="1" noChangeShapeType="1"/>
              <a:stCxn id="1263313" idx="3"/>
              <a:endCxn id="1263311" idx="0"/>
            </p:cNvCxnSpPr>
            <p:nvPr/>
          </p:nvCxnSpPr>
          <p:spPr bwMode="auto">
            <a:xfrm flipH="1">
              <a:off x="5015" y="2592"/>
              <a:ext cx="249" cy="14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3317" name="Oval 725"/>
            <p:cNvSpPr>
              <a:spLocks noChangeAspect="1" noChangeArrowheads="1"/>
            </p:cNvSpPr>
            <p:nvPr/>
          </p:nvSpPr>
          <p:spPr bwMode="auto">
            <a:xfrm>
              <a:off x="5560" y="2736"/>
              <a:ext cx="200" cy="200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  <a:ea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1263318" name="AutoShape 726"/>
            <p:cNvCxnSpPr>
              <a:cxnSpLocks noChangeAspect="1" noChangeShapeType="1"/>
              <a:stCxn id="1263317" idx="0"/>
              <a:endCxn id="1263313" idx="5"/>
            </p:cNvCxnSpPr>
            <p:nvPr/>
          </p:nvCxnSpPr>
          <p:spPr bwMode="auto">
            <a:xfrm flipH="1" flipV="1">
              <a:off x="5406" y="2592"/>
              <a:ext cx="254" cy="14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1263319" name="AutoShape 727"/>
            <p:cNvCxnSpPr>
              <a:cxnSpLocks noChangeAspect="1" noChangeShapeType="1"/>
              <a:stCxn id="1263312" idx="5"/>
              <a:endCxn id="1263313" idx="0"/>
            </p:cNvCxnSpPr>
            <p:nvPr/>
          </p:nvCxnSpPr>
          <p:spPr bwMode="auto">
            <a:xfrm>
              <a:off x="5087" y="2283"/>
              <a:ext cx="248" cy="13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63320" name="AutoShape 728"/>
            <p:cNvCxnSpPr>
              <a:cxnSpLocks noChangeAspect="1" noChangeShapeType="1"/>
              <a:stCxn id="1263312" idx="3"/>
              <a:endCxn id="1263315" idx="0"/>
            </p:cNvCxnSpPr>
            <p:nvPr/>
          </p:nvCxnSpPr>
          <p:spPr bwMode="auto">
            <a:xfrm flipH="1">
              <a:off x="4707" y="2283"/>
              <a:ext cx="238" cy="13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63321" name="AutoShape 729"/>
            <p:cNvCxnSpPr>
              <a:cxnSpLocks noChangeAspect="1" noChangeShapeType="1"/>
              <a:stCxn id="1263310" idx="2"/>
              <a:endCxn id="1263315" idx="1"/>
            </p:cNvCxnSpPr>
            <p:nvPr/>
          </p:nvCxnSpPr>
          <p:spPr bwMode="auto">
            <a:xfrm rot="10800000" flipV="1">
              <a:off x="4636" y="1924"/>
              <a:ext cx="280" cy="52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263322" name="AutoShape 730"/>
            <p:cNvCxnSpPr>
              <a:cxnSpLocks noChangeAspect="1" noChangeShapeType="1"/>
              <a:stCxn id="1263310" idx="6"/>
              <a:endCxn id="1263313" idx="7"/>
            </p:cNvCxnSpPr>
            <p:nvPr/>
          </p:nvCxnSpPr>
          <p:spPr bwMode="auto">
            <a:xfrm>
              <a:off x="5116" y="1924"/>
              <a:ext cx="290" cy="52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263323" name="AutoShape 731"/>
            <p:cNvCxnSpPr>
              <a:cxnSpLocks noChangeAspect="1" noChangeShapeType="1"/>
              <a:stCxn id="1263310" idx="6"/>
              <a:endCxn id="1263317" idx="7"/>
            </p:cNvCxnSpPr>
            <p:nvPr/>
          </p:nvCxnSpPr>
          <p:spPr bwMode="auto">
            <a:xfrm>
              <a:off x="5116" y="1924"/>
              <a:ext cx="615" cy="84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263324" name="AutoShape 732"/>
            <p:cNvCxnSpPr>
              <a:cxnSpLocks noChangeAspect="1" noChangeShapeType="1"/>
              <a:stCxn id="1263312" idx="4"/>
              <a:endCxn id="1263311" idx="0"/>
            </p:cNvCxnSpPr>
            <p:nvPr/>
          </p:nvCxnSpPr>
          <p:spPr bwMode="auto">
            <a:xfrm rot="5400000">
              <a:off x="4804" y="2523"/>
              <a:ext cx="424" cy="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</p:grpSp>
      <p:cxnSp>
        <p:nvCxnSpPr>
          <p:cNvPr id="1263325" name="AutoShape 733"/>
          <p:cNvCxnSpPr>
            <a:cxnSpLocks noChangeShapeType="1"/>
            <a:stCxn id="1263326" idx="0"/>
            <a:endCxn id="1263333" idx="2"/>
          </p:cNvCxnSpPr>
          <p:nvPr/>
        </p:nvCxnSpPr>
        <p:spPr bwMode="auto">
          <a:xfrm flipH="1" flipV="1">
            <a:off x="3622675" y="5035550"/>
            <a:ext cx="523875" cy="249238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263326" name="Rectangle 734"/>
          <p:cNvSpPr>
            <a:spLocks noChangeAspect="1" noChangeArrowheads="1"/>
          </p:cNvSpPr>
          <p:nvPr/>
        </p:nvSpPr>
        <p:spPr bwMode="auto">
          <a:xfrm>
            <a:off x="4094163" y="5284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3327" name="AutoShape 735"/>
          <p:cNvCxnSpPr>
            <a:cxnSpLocks noChangeShapeType="1"/>
            <a:stCxn id="1263326" idx="2"/>
            <a:endCxn id="1263328" idx="0"/>
          </p:cNvCxnSpPr>
          <p:nvPr/>
        </p:nvCxnSpPr>
        <p:spPr bwMode="auto">
          <a:xfrm>
            <a:off x="4146550" y="5416550"/>
            <a:ext cx="265113" cy="249238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263328" name="Rectangle 736"/>
          <p:cNvSpPr>
            <a:spLocks noChangeAspect="1" noChangeArrowheads="1"/>
          </p:cNvSpPr>
          <p:nvPr/>
        </p:nvSpPr>
        <p:spPr bwMode="auto">
          <a:xfrm>
            <a:off x="4359275" y="5665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63329" name="Rectangle 737"/>
          <p:cNvSpPr>
            <a:spLocks noChangeAspect="1" noChangeArrowheads="1"/>
          </p:cNvSpPr>
          <p:nvPr/>
        </p:nvSpPr>
        <p:spPr bwMode="auto">
          <a:xfrm>
            <a:off x="4289425" y="6427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3330" name="AutoShape 738"/>
          <p:cNvCxnSpPr>
            <a:cxnSpLocks noChangeShapeType="1"/>
            <a:stCxn id="1263332" idx="2"/>
            <a:endCxn id="1263329" idx="0"/>
          </p:cNvCxnSpPr>
          <p:nvPr/>
        </p:nvCxnSpPr>
        <p:spPr bwMode="auto">
          <a:xfrm>
            <a:off x="4278313" y="6178550"/>
            <a:ext cx="63500" cy="249238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1263331" name="AutoShape 739"/>
          <p:cNvCxnSpPr>
            <a:cxnSpLocks noChangeShapeType="1"/>
            <a:stCxn id="1263328" idx="2"/>
            <a:endCxn id="1263332" idx="0"/>
          </p:cNvCxnSpPr>
          <p:nvPr/>
        </p:nvCxnSpPr>
        <p:spPr bwMode="auto">
          <a:xfrm flipH="1">
            <a:off x="4278313" y="5797550"/>
            <a:ext cx="133350" cy="249238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263332" name="Rectangle 740"/>
          <p:cNvSpPr>
            <a:spLocks noChangeAspect="1" noChangeArrowheads="1"/>
          </p:cNvSpPr>
          <p:nvPr/>
        </p:nvSpPr>
        <p:spPr bwMode="auto">
          <a:xfrm>
            <a:off x="4225925" y="6046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263333" name="Rectangle 741"/>
          <p:cNvSpPr>
            <a:spLocks noChangeAspect="1" noChangeArrowheads="1"/>
          </p:cNvSpPr>
          <p:nvPr/>
        </p:nvSpPr>
        <p:spPr bwMode="auto">
          <a:xfrm>
            <a:off x="3570288" y="4903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263334" name="AutoShape 742"/>
          <p:cNvCxnSpPr>
            <a:cxnSpLocks noChangeShapeType="1"/>
            <a:stCxn id="1263333" idx="0"/>
            <a:endCxn id="1263335" idx="2"/>
          </p:cNvCxnSpPr>
          <p:nvPr/>
        </p:nvCxnSpPr>
        <p:spPr bwMode="auto">
          <a:xfrm flipH="1" flipV="1">
            <a:off x="2566988" y="4654550"/>
            <a:ext cx="1055687" cy="249238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263335" name="Rectangle 743"/>
          <p:cNvSpPr>
            <a:spLocks noChangeAspect="1" noChangeArrowheads="1"/>
          </p:cNvSpPr>
          <p:nvPr/>
        </p:nvSpPr>
        <p:spPr bwMode="auto">
          <a:xfrm>
            <a:off x="2514600" y="4522788"/>
            <a:ext cx="104775" cy="1317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263336" name="AutoShape 744"/>
          <p:cNvCxnSpPr>
            <a:cxnSpLocks noChangeShapeType="1"/>
            <a:endCxn id="1263335" idx="0"/>
          </p:cNvCxnSpPr>
          <p:nvPr/>
        </p:nvCxnSpPr>
        <p:spPr bwMode="auto">
          <a:xfrm flipH="1">
            <a:off x="2566988" y="4313238"/>
            <a:ext cx="2127250" cy="20955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1263337" name="Text Box 745"/>
          <p:cNvSpPr txBox="1">
            <a:spLocks noChangeArrowheads="1"/>
          </p:cNvSpPr>
          <p:nvPr/>
        </p:nvSpPr>
        <p:spPr bwMode="auto">
          <a:xfrm>
            <a:off x="328613" y="3825875"/>
            <a:ext cx="235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AND/OR size: exp(4), </a:t>
            </a:r>
          </a:p>
          <a:p>
            <a:r>
              <a:rPr lang="en-US" sz="1800">
                <a:solidFill>
                  <a:schemeClr val="hlink"/>
                </a:solidFill>
              </a:rPr>
              <a:t>OR size exp(6)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1262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62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262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" fill="hold"/>
                                        <p:tgtEl>
                                          <p:spTgt spid="12625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12625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262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262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262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" fill="hold"/>
                                        <p:tgtEl>
                                          <p:spTgt spid="12626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6" dur="50" fill="hold"/>
                                        <p:tgtEl>
                                          <p:spTgt spid="12626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1262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262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262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" fill="hold"/>
                                        <p:tgtEl>
                                          <p:spTgt spid="12626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3" dur="50" fill="hold"/>
                                        <p:tgtEl>
                                          <p:spTgt spid="12626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1262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262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2626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" fill="hold"/>
                                        <p:tgtEl>
                                          <p:spTgt spid="12626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0" dur="50" fill="hold"/>
                                        <p:tgtEl>
                                          <p:spTgt spid="12626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262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262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262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1262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12627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1262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262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12627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" fill="hold"/>
                                        <p:tgtEl>
                                          <p:spTgt spid="12626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4" dur="50" fill="hold"/>
                                        <p:tgtEl>
                                          <p:spTgt spid="12626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1262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262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2626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" fill="hold"/>
                                        <p:tgtEl>
                                          <p:spTgt spid="12627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1" dur="50" fill="hold"/>
                                        <p:tgtEl>
                                          <p:spTgt spid="12627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12627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2627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2627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" fill="hold"/>
                                        <p:tgtEl>
                                          <p:spTgt spid="12626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8" dur="50" fill="hold"/>
                                        <p:tgtEl>
                                          <p:spTgt spid="12626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" fill="hold"/>
                                        <p:tgtEl>
                                          <p:spTgt spid="1262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1262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1262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" fill="hold"/>
                                        <p:tgtEl>
                                          <p:spTgt spid="12626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5" dur="50" fill="hold"/>
                                        <p:tgtEl>
                                          <p:spTgt spid="12626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1262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262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2626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" fill="hold"/>
                                        <p:tgtEl>
                                          <p:spTgt spid="12626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" fill="hold"/>
                                        <p:tgtEl>
                                          <p:spTgt spid="12626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" fill="hold"/>
                                        <p:tgtEl>
                                          <p:spTgt spid="1262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1262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262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" fill="hold"/>
                                        <p:tgtEl>
                                          <p:spTgt spid="12626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9" dur="50" fill="hold"/>
                                        <p:tgtEl>
                                          <p:spTgt spid="12626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12626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12626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12626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3326" grpId="0" animBg="1"/>
      <p:bldP spid="1263328" grpId="0" animBg="1"/>
      <p:bldP spid="1263329" grpId="0" animBg="1"/>
      <p:bldP spid="1263332" grpId="0" animBg="1"/>
      <p:bldP spid="1263333" grpId="0" animBg="1"/>
      <p:bldP spid="12633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ChangeArrowheads="1"/>
          </p:cNvSpPr>
          <p:nvPr/>
        </p:nvSpPr>
        <p:spPr bwMode="auto">
          <a:xfrm>
            <a:off x="4743450" y="1066800"/>
            <a:ext cx="440055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4838" y="0"/>
            <a:ext cx="7793037" cy="1143000"/>
          </a:xfrm>
        </p:spPr>
        <p:txBody>
          <a:bodyPr/>
          <a:lstStyle/>
          <a:p>
            <a:r>
              <a:rPr lang="en-US" sz="3200" b="1"/>
              <a:t>From AND/OR Tree</a:t>
            </a:r>
          </a:p>
        </p:txBody>
      </p:sp>
      <p:sp>
        <p:nvSpPr>
          <p:cNvPr id="1076228" name="Oval 4"/>
          <p:cNvSpPr>
            <a:spLocks noChangeAspect="1" noChangeArrowheads="1"/>
          </p:cNvSpPr>
          <p:nvPr/>
        </p:nvSpPr>
        <p:spPr bwMode="auto">
          <a:xfrm>
            <a:off x="5218113" y="2286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6229" name="Oval 5"/>
          <p:cNvSpPr>
            <a:spLocks noChangeAspect="1" noChangeArrowheads="1"/>
          </p:cNvSpPr>
          <p:nvPr/>
        </p:nvSpPr>
        <p:spPr bwMode="auto">
          <a:xfrm>
            <a:off x="5216525" y="10795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1076230" name="Oval 6"/>
          <p:cNvSpPr>
            <a:spLocks noChangeAspect="1" noChangeArrowheads="1"/>
          </p:cNvSpPr>
          <p:nvPr/>
        </p:nvSpPr>
        <p:spPr bwMode="auto">
          <a:xfrm>
            <a:off x="4876800" y="6540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076231" name="Oval 7"/>
          <p:cNvSpPr>
            <a:spLocks noChangeAspect="1" noChangeArrowheads="1"/>
          </p:cNvSpPr>
          <p:nvPr/>
        </p:nvSpPr>
        <p:spPr bwMode="auto">
          <a:xfrm>
            <a:off x="5449888" y="6540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076232" name="AutoShape 8"/>
          <p:cNvCxnSpPr>
            <a:cxnSpLocks noChangeAspect="1" noChangeShapeType="1"/>
            <a:stCxn id="1076228" idx="3"/>
            <a:endCxn id="1076230" idx="0"/>
          </p:cNvCxnSpPr>
          <p:nvPr/>
        </p:nvCxnSpPr>
        <p:spPr bwMode="auto">
          <a:xfrm flipH="1">
            <a:off x="4975225" y="396875"/>
            <a:ext cx="271463" cy="257175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33" name="AutoShape 9"/>
          <p:cNvCxnSpPr>
            <a:cxnSpLocks noChangeAspect="1" noChangeShapeType="1"/>
            <a:stCxn id="1076228" idx="5"/>
            <a:endCxn id="1076231" idx="0"/>
          </p:cNvCxnSpPr>
          <p:nvPr/>
        </p:nvCxnSpPr>
        <p:spPr bwMode="auto">
          <a:xfrm>
            <a:off x="5386388" y="396875"/>
            <a:ext cx="16192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34" name="AutoShape 10"/>
          <p:cNvCxnSpPr>
            <a:cxnSpLocks noChangeAspect="1" noChangeShapeType="1"/>
            <a:stCxn id="1076230" idx="5"/>
            <a:endCxn id="1076229" idx="0"/>
          </p:cNvCxnSpPr>
          <p:nvPr/>
        </p:nvCxnSpPr>
        <p:spPr bwMode="auto">
          <a:xfrm>
            <a:off x="5045075" y="822325"/>
            <a:ext cx="2698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35" name="Oval 11"/>
          <p:cNvSpPr>
            <a:spLocks noChangeAspect="1" noChangeArrowheads="1"/>
          </p:cNvSpPr>
          <p:nvPr/>
        </p:nvSpPr>
        <p:spPr bwMode="auto">
          <a:xfrm>
            <a:off x="4876800" y="10795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236" name="AutoShape 12"/>
          <p:cNvCxnSpPr>
            <a:cxnSpLocks noChangeAspect="1" noChangeShapeType="1"/>
            <a:stCxn id="1076231" idx="4"/>
            <a:endCxn id="1076229" idx="0"/>
          </p:cNvCxnSpPr>
          <p:nvPr/>
        </p:nvCxnSpPr>
        <p:spPr bwMode="auto">
          <a:xfrm flipH="1">
            <a:off x="5314950" y="850900"/>
            <a:ext cx="233363" cy="2286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sp>
        <p:nvSpPr>
          <p:cNvPr id="1076237" name="Oval 13"/>
          <p:cNvSpPr>
            <a:spLocks noChangeAspect="1" noChangeArrowheads="1"/>
          </p:cNvSpPr>
          <p:nvPr/>
        </p:nvSpPr>
        <p:spPr bwMode="auto">
          <a:xfrm>
            <a:off x="5849938" y="465138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cxnSp>
        <p:nvCxnSpPr>
          <p:cNvPr id="1076238" name="AutoShape 14"/>
          <p:cNvCxnSpPr>
            <a:cxnSpLocks noChangeAspect="1" noChangeShapeType="1"/>
            <a:stCxn id="1076237" idx="1"/>
            <a:endCxn id="1076228" idx="6"/>
          </p:cNvCxnSpPr>
          <p:nvPr/>
        </p:nvCxnSpPr>
        <p:spPr bwMode="auto">
          <a:xfrm flipH="1" flipV="1">
            <a:off x="5414963" y="327025"/>
            <a:ext cx="463550" cy="166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39" name="AutoShape 15"/>
          <p:cNvCxnSpPr>
            <a:cxnSpLocks noChangeAspect="1" noChangeShapeType="1"/>
            <a:stCxn id="1076228" idx="4"/>
            <a:endCxn id="1076235" idx="0"/>
          </p:cNvCxnSpPr>
          <p:nvPr/>
        </p:nvCxnSpPr>
        <p:spPr bwMode="auto">
          <a:xfrm flipH="1">
            <a:off x="4975225" y="425450"/>
            <a:ext cx="341313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40" name="AutoShape 16"/>
          <p:cNvCxnSpPr>
            <a:cxnSpLocks noChangeAspect="1" noChangeShapeType="1"/>
            <a:stCxn id="1076237" idx="3"/>
            <a:endCxn id="1076231" idx="7"/>
          </p:cNvCxnSpPr>
          <p:nvPr/>
        </p:nvCxnSpPr>
        <p:spPr bwMode="auto">
          <a:xfrm flipH="1">
            <a:off x="5618163" y="633413"/>
            <a:ext cx="260350" cy="49212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</p:spPr>
      </p:cxnSp>
      <p:cxnSp>
        <p:nvCxnSpPr>
          <p:cNvPr id="1076241" name="AutoShape 17"/>
          <p:cNvCxnSpPr>
            <a:cxnSpLocks noChangeAspect="1" noChangeShapeType="1"/>
            <a:stCxn id="1076230" idx="6"/>
            <a:endCxn id="1076231" idx="2"/>
          </p:cNvCxnSpPr>
          <p:nvPr/>
        </p:nvCxnSpPr>
        <p:spPr bwMode="auto">
          <a:xfrm>
            <a:off x="5073650" y="752475"/>
            <a:ext cx="376238" cy="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42" name="AutoShape 18"/>
          <p:cNvCxnSpPr>
            <a:cxnSpLocks noChangeAspect="1" noChangeShapeType="1"/>
            <a:stCxn id="1076230" idx="4"/>
            <a:endCxn id="1076235" idx="0"/>
          </p:cNvCxnSpPr>
          <p:nvPr/>
        </p:nvCxnSpPr>
        <p:spPr bwMode="auto">
          <a:xfrm>
            <a:off x="4975225" y="850900"/>
            <a:ext cx="0" cy="2286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43" name="AutoShape 19"/>
          <p:cNvCxnSpPr>
            <a:cxnSpLocks noChangeShapeType="1"/>
            <a:stCxn id="1076229" idx="4"/>
            <a:endCxn id="1076259" idx="0"/>
          </p:cNvCxnSpPr>
          <p:nvPr/>
        </p:nvCxnSpPr>
        <p:spPr bwMode="auto">
          <a:xfrm flipH="1">
            <a:off x="5127625" y="1276350"/>
            <a:ext cx="187325" cy="279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76244" name="Oval 20"/>
          <p:cNvSpPr>
            <a:spLocks noChangeAspect="1" noChangeArrowheads="1"/>
          </p:cNvSpPr>
          <p:nvPr/>
        </p:nvSpPr>
        <p:spPr bwMode="auto">
          <a:xfrm>
            <a:off x="7607300" y="190500"/>
            <a:ext cx="187325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6245" name="Oval 21"/>
          <p:cNvSpPr>
            <a:spLocks noChangeAspect="1" noChangeArrowheads="1"/>
          </p:cNvSpPr>
          <p:nvPr/>
        </p:nvSpPr>
        <p:spPr bwMode="auto">
          <a:xfrm>
            <a:off x="7610475" y="1093788"/>
            <a:ext cx="188913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1076246" name="Oval 22"/>
          <p:cNvSpPr>
            <a:spLocks noChangeAspect="1" noChangeArrowheads="1"/>
          </p:cNvSpPr>
          <p:nvPr/>
        </p:nvSpPr>
        <p:spPr bwMode="auto">
          <a:xfrm>
            <a:off x="7607300" y="506413"/>
            <a:ext cx="187325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076247" name="Oval 23"/>
          <p:cNvSpPr>
            <a:spLocks noChangeAspect="1" noChangeArrowheads="1"/>
          </p:cNvSpPr>
          <p:nvPr/>
        </p:nvSpPr>
        <p:spPr bwMode="auto">
          <a:xfrm>
            <a:off x="7907338" y="796925"/>
            <a:ext cx="188912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076248" name="AutoShape 24"/>
          <p:cNvCxnSpPr>
            <a:cxnSpLocks noChangeAspect="1" noChangeShapeType="1"/>
            <a:stCxn id="1076244" idx="4"/>
            <a:endCxn id="1076246" idx="0"/>
          </p:cNvCxnSpPr>
          <p:nvPr/>
        </p:nvCxnSpPr>
        <p:spPr bwMode="auto">
          <a:xfrm>
            <a:off x="7700963" y="379413"/>
            <a:ext cx="0" cy="1270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6249" name="Oval 25"/>
          <p:cNvSpPr>
            <a:spLocks noChangeAspect="1" noChangeArrowheads="1"/>
          </p:cNvSpPr>
          <p:nvPr/>
        </p:nvSpPr>
        <p:spPr bwMode="auto">
          <a:xfrm>
            <a:off x="7315200" y="796925"/>
            <a:ext cx="188913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250" name="AutoShape 26"/>
          <p:cNvCxnSpPr>
            <a:cxnSpLocks noChangeAspect="1" noChangeShapeType="1"/>
            <a:stCxn id="1076247" idx="3"/>
            <a:endCxn id="1076245" idx="0"/>
          </p:cNvCxnSpPr>
          <p:nvPr/>
        </p:nvCxnSpPr>
        <p:spPr bwMode="auto">
          <a:xfrm flipH="1">
            <a:off x="7705725" y="958850"/>
            <a:ext cx="228600" cy="134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6251" name="Oval 27"/>
          <p:cNvSpPr>
            <a:spLocks noChangeAspect="1" noChangeArrowheads="1"/>
          </p:cNvSpPr>
          <p:nvPr/>
        </p:nvSpPr>
        <p:spPr bwMode="auto">
          <a:xfrm>
            <a:off x="8213725" y="1093788"/>
            <a:ext cx="188913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cxnSp>
        <p:nvCxnSpPr>
          <p:cNvPr id="1076252" name="AutoShape 28"/>
          <p:cNvCxnSpPr>
            <a:cxnSpLocks noChangeAspect="1" noChangeShapeType="1"/>
            <a:stCxn id="1076251" idx="0"/>
            <a:endCxn id="1076247" idx="5"/>
          </p:cNvCxnSpPr>
          <p:nvPr/>
        </p:nvCxnSpPr>
        <p:spPr bwMode="auto">
          <a:xfrm flipH="1" flipV="1">
            <a:off x="8069263" y="958850"/>
            <a:ext cx="239712" cy="134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1076253" name="AutoShape 29"/>
          <p:cNvCxnSpPr>
            <a:cxnSpLocks noChangeAspect="1" noChangeShapeType="1"/>
            <a:stCxn id="1076246" idx="5"/>
            <a:endCxn id="1076247" idx="0"/>
          </p:cNvCxnSpPr>
          <p:nvPr/>
        </p:nvCxnSpPr>
        <p:spPr bwMode="auto">
          <a:xfrm>
            <a:off x="7767638" y="666750"/>
            <a:ext cx="234950" cy="130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54" name="AutoShape 30"/>
          <p:cNvCxnSpPr>
            <a:cxnSpLocks noChangeAspect="1" noChangeShapeType="1"/>
            <a:stCxn id="1076246" idx="3"/>
            <a:endCxn id="1076249" idx="0"/>
          </p:cNvCxnSpPr>
          <p:nvPr/>
        </p:nvCxnSpPr>
        <p:spPr bwMode="auto">
          <a:xfrm flipH="1">
            <a:off x="7408863" y="666750"/>
            <a:ext cx="225425" cy="130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55" name="AutoShape 31"/>
          <p:cNvCxnSpPr>
            <a:cxnSpLocks noChangeAspect="1" noChangeShapeType="1"/>
            <a:stCxn id="1076244" idx="2"/>
            <a:endCxn id="1076249" idx="1"/>
          </p:cNvCxnSpPr>
          <p:nvPr/>
        </p:nvCxnSpPr>
        <p:spPr bwMode="auto">
          <a:xfrm rot="10800000" flipV="1">
            <a:off x="7342188" y="285750"/>
            <a:ext cx="265112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6256" name="AutoShape 32"/>
          <p:cNvCxnSpPr>
            <a:cxnSpLocks noChangeAspect="1" noChangeShapeType="1"/>
            <a:stCxn id="1076244" idx="6"/>
            <a:endCxn id="1076247" idx="7"/>
          </p:cNvCxnSpPr>
          <p:nvPr/>
        </p:nvCxnSpPr>
        <p:spPr bwMode="auto">
          <a:xfrm>
            <a:off x="7794625" y="285750"/>
            <a:ext cx="274638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6257" name="AutoShape 33"/>
          <p:cNvCxnSpPr>
            <a:cxnSpLocks noChangeAspect="1" noChangeShapeType="1"/>
            <a:stCxn id="1076244" idx="6"/>
            <a:endCxn id="1076251" idx="7"/>
          </p:cNvCxnSpPr>
          <p:nvPr/>
        </p:nvCxnSpPr>
        <p:spPr bwMode="auto">
          <a:xfrm>
            <a:off x="7794625" y="285750"/>
            <a:ext cx="581025" cy="83502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6258" name="AutoShape 34"/>
          <p:cNvCxnSpPr>
            <a:cxnSpLocks noChangeAspect="1" noChangeShapeType="1"/>
            <a:stCxn id="1076246" idx="4"/>
            <a:endCxn id="1076245" idx="0"/>
          </p:cNvCxnSpPr>
          <p:nvPr/>
        </p:nvCxnSpPr>
        <p:spPr bwMode="auto">
          <a:xfrm rot="16200000" flipH="1">
            <a:off x="7504112" y="892176"/>
            <a:ext cx="398463" cy="4762"/>
          </a:xfrm>
          <a:prstGeom prst="curvedConnector3">
            <a:avLst>
              <a:gd name="adj1" fmla="val 4980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76259" name="Oval 35"/>
          <p:cNvSpPr>
            <a:spLocks noChangeAspect="1" noChangeArrowheads="1"/>
          </p:cNvSpPr>
          <p:nvPr/>
        </p:nvSpPr>
        <p:spPr bwMode="auto">
          <a:xfrm>
            <a:off x="5029200" y="15557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6260" name="Oval 36"/>
          <p:cNvSpPr>
            <a:spLocks noChangeAspect="1" noChangeArrowheads="1"/>
          </p:cNvSpPr>
          <p:nvPr/>
        </p:nvSpPr>
        <p:spPr bwMode="auto">
          <a:xfrm>
            <a:off x="5410200" y="15557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6261" name="AutoShape 37"/>
          <p:cNvCxnSpPr>
            <a:cxnSpLocks noChangeShapeType="1"/>
            <a:stCxn id="1076229" idx="4"/>
            <a:endCxn id="1076260" idx="0"/>
          </p:cNvCxnSpPr>
          <p:nvPr/>
        </p:nvCxnSpPr>
        <p:spPr bwMode="auto">
          <a:xfrm>
            <a:off x="5314950" y="1276350"/>
            <a:ext cx="19367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6262" name="AutoShape 38"/>
          <p:cNvCxnSpPr>
            <a:cxnSpLocks noChangeShapeType="1"/>
            <a:stCxn id="1076260" idx="2"/>
            <a:endCxn id="1076259" idx="6"/>
          </p:cNvCxnSpPr>
          <p:nvPr/>
        </p:nvCxnSpPr>
        <p:spPr bwMode="auto">
          <a:xfrm flipH="1">
            <a:off x="5226050" y="1654175"/>
            <a:ext cx="184150" cy="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1076263" name="AutoShape 39"/>
          <p:cNvCxnSpPr>
            <a:cxnSpLocks noChangeShapeType="1"/>
            <a:stCxn id="1076237" idx="6"/>
            <a:endCxn id="1076264" idx="3"/>
          </p:cNvCxnSpPr>
          <p:nvPr/>
        </p:nvCxnSpPr>
        <p:spPr bwMode="auto">
          <a:xfrm flipV="1">
            <a:off x="6046788" y="365125"/>
            <a:ext cx="306387" cy="198438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76264" name="Oval 40"/>
          <p:cNvSpPr>
            <a:spLocks noChangeAspect="1" noChangeArrowheads="1"/>
          </p:cNvSpPr>
          <p:nvPr/>
        </p:nvSpPr>
        <p:spPr bwMode="auto">
          <a:xfrm>
            <a:off x="6324600" y="1968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6265" name="Oval 41"/>
          <p:cNvSpPr>
            <a:spLocks noChangeAspect="1" noChangeArrowheads="1"/>
          </p:cNvSpPr>
          <p:nvPr/>
        </p:nvSpPr>
        <p:spPr bwMode="auto">
          <a:xfrm>
            <a:off x="6324600" y="7302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6266" name="AutoShape 42"/>
          <p:cNvCxnSpPr>
            <a:cxnSpLocks noChangeShapeType="1"/>
            <a:stCxn id="1076237" idx="6"/>
            <a:endCxn id="1076265" idx="1"/>
          </p:cNvCxnSpPr>
          <p:nvPr/>
        </p:nvCxnSpPr>
        <p:spPr bwMode="auto">
          <a:xfrm>
            <a:off x="6046788" y="563563"/>
            <a:ext cx="306387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6267" name="AutoShape 43"/>
          <p:cNvCxnSpPr>
            <a:cxnSpLocks noChangeShapeType="1"/>
            <a:stCxn id="1076265" idx="0"/>
            <a:endCxn id="1076264" idx="4"/>
          </p:cNvCxnSpPr>
          <p:nvPr/>
        </p:nvCxnSpPr>
        <p:spPr bwMode="auto">
          <a:xfrm flipV="1">
            <a:off x="6423025" y="393700"/>
            <a:ext cx="0" cy="33655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1076268" name="Oval 44"/>
          <p:cNvSpPr>
            <a:spLocks noChangeAspect="1" noChangeArrowheads="1"/>
          </p:cNvSpPr>
          <p:nvPr/>
        </p:nvSpPr>
        <p:spPr bwMode="auto">
          <a:xfrm>
            <a:off x="7602538" y="14859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6269" name="Oval 45"/>
          <p:cNvSpPr>
            <a:spLocks noChangeAspect="1" noChangeArrowheads="1"/>
          </p:cNvSpPr>
          <p:nvPr/>
        </p:nvSpPr>
        <p:spPr bwMode="auto">
          <a:xfrm>
            <a:off x="7602538" y="19050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6270" name="AutoShape 46"/>
          <p:cNvCxnSpPr>
            <a:cxnSpLocks noChangeAspect="1" noChangeShapeType="1"/>
            <a:stCxn id="1076245" idx="4"/>
            <a:endCxn id="1076268" idx="0"/>
          </p:cNvCxnSpPr>
          <p:nvPr/>
        </p:nvCxnSpPr>
        <p:spPr bwMode="auto">
          <a:xfrm flipH="1">
            <a:off x="7700963" y="1282700"/>
            <a:ext cx="4762" cy="203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71" name="AutoShape 47"/>
          <p:cNvCxnSpPr>
            <a:cxnSpLocks noChangeAspect="1" noChangeShapeType="1"/>
            <a:stCxn id="1076268" idx="4"/>
            <a:endCxn id="1076269" idx="0"/>
          </p:cNvCxnSpPr>
          <p:nvPr/>
        </p:nvCxnSpPr>
        <p:spPr bwMode="auto">
          <a:xfrm>
            <a:off x="7700963" y="1682750"/>
            <a:ext cx="0" cy="222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6272" name="Oval 48"/>
          <p:cNvSpPr>
            <a:spLocks noChangeAspect="1" noChangeArrowheads="1"/>
          </p:cNvSpPr>
          <p:nvPr/>
        </p:nvSpPr>
        <p:spPr bwMode="auto">
          <a:xfrm>
            <a:off x="8205788" y="14922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6273" name="Oval 49"/>
          <p:cNvSpPr>
            <a:spLocks noChangeAspect="1" noChangeArrowheads="1"/>
          </p:cNvSpPr>
          <p:nvPr/>
        </p:nvSpPr>
        <p:spPr bwMode="auto">
          <a:xfrm>
            <a:off x="8205788" y="19113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6274" name="AutoShape 50"/>
          <p:cNvCxnSpPr>
            <a:cxnSpLocks noChangeAspect="1" noChangeShapeType="1"/>
            <a:stCxn id="1076251" idx="4"/>
            <a:endCxn id="1076272" idx="0"/>
          </p:cNvCxnSpPr>
          <p:nvPr/>
        </p:nvCxnSpPr>
        <p:spPr bwMode="auto">
          <a:xfrm flipH="1">
            <a:off x="8304213" y="1282700"/>
            <a:ext cx="4762" cy="209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75" name="AutoShape 51"/>
          <p:cNvCxnSpPr>
            <a:cxnSpLocks noChangeAspect="1" noChangeShapeType="1"/>
            <a:stCxn id="1076272" idx="4"/>
            <a:endCxn id="1076273" idx="0"/>
          </p:cNvCxnSpPr>
          <p:nvPr/>
        </p:nvCxnSpPr>
        <p:spPr bwMode="auto">
          <a:xfrm>
            <a:off x="8304213" y="1689100"/>
            <a:ext cx="0" cy="222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6276" name="AutoShape 52"/>
          <p:cNvCxnSpPr>
            <a:cxnSpLocks noChangeAspect="1" noChangeShapeType="1"/>
            <a:stCxn id="1076245" idx="2"/>
            <a:endCxn id="1076269" idx="2"/>
          </p:cNvCxnSpPr>
          <p:nvPr/>
        </p:nvCxnSpPr>
        <p:spPr bwMode="auto">
          <a:xfrm rot="10800000" flipV="1">
            <a:off x="7602538" y="1189038"/>
            <a:ext cx="7937" cy="814387"/>
          </a:xfrm>
          <a:prstGeom prst="curvedConnector3">
            <a:avLst>
              <a:gd name="adj1" fmla="val 298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6277" name="AutoShape 53"/>
          <p:cNvCxnSpPr>
            <a:cxnSpLocks noChangeAspect="1" noChangeShapeType="1"/>
            <a:stCxn id="1076251" idx="6"/>
            <a:endCxn id="1076273" idx="6"/>
          </p:cNvCxnSpPr>
          <p:nvPr/>
        </p:nvCxnSpPr>
        <p:spPr bwMode="auto">
          <a:xfrm>
            <a:off x="8402638" y="1189038"/>
            <a:ext cx="1587" cy="82073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76278" name="Oval 54"/>
          <p:cNvSpPr>
            <a:spLocks noChangeAspect="1" noChangeArrowheads="1"/>
          </p:cNvSpPr>
          <p:nvPr/>
        </p:nvSpPr>
        <p:spPr bwMode="auto">
          <a:xfrm>
            <a:off x="4310063" y="1858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6279" name="Text Box 55"/>
          <p:cNvSpPr txBox="1">
            <a:spLocks noChangeArrowheads="1"/>
          </p:cNvSpPr>
          <p:nvPr/>
        </p:nvSpPr>
        <p:spPr bwMode="auto">
          <a:xfrm>
            <a:off x="115888" y="1828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6280" name="Rectangle 56"/>
          <p:cNvSpPr>
            <a:spLocks noChangeAspect="1" noChangeArrowheads="1"/>
          </p:cNvSpPr>
          <p:nvPr/>
        </p:nvSpPr>
        <p:spPr bwMode="auto">
          <a:xfrm>
            <a:off x="2270125" y="2265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281" name="AutoShape 57"/>
          <p:cNvCxnSpPr>
            <a:cxnSpLocks noChangeShapeType="1"/>
            <a:stCxn id="1076278" idx="4"/>
            <a:endCxn id="1076280" idx="0"/>
          </p:cNvCxnSpPr>
          <p:nvPr/>
        </p:nvCxnSpPr>
        <p:spPr bwMode="auto">
          <a:xfrm flipH="1">
            <a:off x="2322513" y="2041525"/>
            <a:ext cx="20907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82" name="AutoShape 58"/>
          <p:cNvCxnSpPr>
            <a:cxnSpLocks noChangeShapeType="1"/>
            <a:stCxn id="1076278" idx="4"/>
            <a:endCxn id="1076284" idx="0"/>
          </p:cNvCxnSpPr>
          <p:nvPr/>
        </p:nvCxnSpPr>
        <p:spPr bwMode="auto">
          <a:xfrm>
            <a:off x="4413250" y="2041525"/>
            <a:ext cx="209232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83" name="Text Box 59"/>
          <p:cNvSpPr txBox="1">
            <a:spLocks noChangeArrowheads="1"/>
          </p:cNvSpPr>
          <p:nvPr/>
        </p:nvSpPr>
        <p:spPr bwMode="auto">
          <a:xfrm>
            <a:off x="104775" y="2209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6284" name="Rectangle 60"/>
          <p:cNvSpPr>
            <a:spLocks noChangeAspect="1" noChangeArrowheads="1"/>
          </p:cNvSpPr>
          <p:nvPr/>
        </p:nvSpPr>
        <p:spPr bwMode="auto">
          <a:xfrm>
            <a:off x="6453188" y="2265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6285" name="Oval 61"/>
          <p:cNvSpPr>
            <a:spLocks noChangeAspect="1" noChangeArrowheads="1"/>
          </p:cNvSpPr>
          <p:nvPr/>
        </p:nvSpPr>
        <p:spPr bwMode="auto">
          <a:xfrm>
            <a:off x="2219325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076286" name="AutoShape 62"/>
          <p:cNvCxnSpPr>
            <a:cxnSpLocks noChangeShapeType="1"/>
            <a:stCxn id="1076280" idx="2"/>
            <a:endCxn id="1076285" idx="0"/>
          </p:cNvCxnSpPr>
          <p:nvPr/>
        </p:nvCxnSpPr>
        <p:spPr bwMode="auto">
          <a:xfrm>
            <a:off x="2322513" y="2397125"/>
            <a:ext cx="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87" name="Text Box 63"/>
          <p:cNvSpPr txBox="1">
            <a:spLocks noChangeArrowheads="1"/>
          </p:cNvSpPr>
          <p:nvPr/>
        </p:nvSpPr>
        <p:spPr bwMode="auto">
          <a:xfrm>
            <a:off x="115888" y="2590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6288" name="Oval 64"/>
          <p:cNvSpPr>
            <a:spLocks noChangeAspect="1" noChangeArrowheads="1"/>
          </p:cNvSpPr>
          <p:nvPr/>
        </p:nvSpPr>
        <p:spPr bwMode="auto">
          <a:xfrm>
            <a:off x="6402388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076289" name="AutoShape 65"/>
          <p:cNvCxnSpPr>
            <a:cxnSpLocks noChangeShapeType="1"/>
            <a:stCxn id="1076284" idx="2"/>
            <a:endCxn id="1076288" idx="0"/>
          </p:cNvCxnSpPr>
          <p:nvPr/>
        </p:nvCxnSpPr>
        <p:spPr bwMode="auto">
          <a:xfrm>
            <a:off x="6505575" y="2397125"/>
            <a:ext cx="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90" name="Rectangle 66"/>
          <p:cNvSpPr>
            <a:spLocks noChangeAspect="1" noChangeArrowheads="1"/>
          </p:cNvSpPr>
          <p:nvPr/>
        </p:nvSpPr>
        <p:spPr bwMode="auto">
          <a:xfrm>
            <a:off x="1225550" y="3027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291" name="AutoShape 67"/>
          <p:cNvCxnSpPr>
            <a:cxnSpLocks noChangeShapeType="1"/>
            <a:stCxn id="1076285" idx="4"/>
            <a:endCxn id="1076290" idx="0"/>
          </p:cNvCxnSpPr>
          <p:nvPr/>
        </p:nvCxnSpPr>
        <p:spPr bwMode="auto">
          <a:xfrm flipH="1">
            <a:off x="1277938" y="2803525"/>
            <a:ext cx="10445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92" name="AutoShape 68"/>
          <p:cNvCxnSpPr>
            <a:cxnSpLocks noChangeShapeType="1"/>
            <a:stCxn id="1076285" idx="4"/>
            <a:endCxn id="1076294" idx="0"/>
          </p:cNvCxnSpPr>
          <p:nvPr/>
        </p:nvCxnSpPr>
        <p:spPr bwMode="auto">
          <a:xfrm>
            <a:off x="2322513" y="2803525"/>
            <a:ext cx="1046162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93" name="Text Box 69"/>
          <p:cNvSpPr txBox="1">
            <a:spLocks noChangeArrowheads="1"/>
          </p:cNvSpPr>
          <p:nvPr/>
        </p:nvSpPr>
        <p:spPr bwMode="auto">
          <a:xfrm>
            <a:off x="104775" y="2971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6294" name="Rectangle 70"/>
          <p:cNvSpPr>
            <a:spLocks noChangeAspect="1" noChangeArrowheads="1"/>
          </p:cNvSpPr>
          <p:nvPr/>
        </p:nvSpPr>
        <p:spPr bwMode="auto">
          <a:xfrm>
            <a:off x="3316288" y="3030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6295" name="Rectangle 71"/>
          <p:cNvSpPr>
            <a:spLocks noChangeAspect="1" noChangeArrowheads="1"/>
          </p:cNvSpPr>
          <p:nvPr/>
        </p:nvSpPr>
        <p:spPr bwMode="auto">
          <a:xfrm>
            <a:off x="5407025" y="3027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296" name="AutoShape 72"/>
          <p:cNvCxnSpPr>
            <a:cxnSpLocks noChangeShapeType="1"/>
            <a:stCxn id="1076288" idx="4"/>
            <a:endCxn id="1076295" idx="0"/>
          </p:cNvCxnSpPr>
          <p:nvPr/>
        </p:nvCxnSpPr>
        <p:spPr bwMode="auto">
          <a:xfrm flipH="1">
            <a:off x="5459413" y="2803525"/>
            <a:ext cx="10461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297" name="AutoShape 73"/>
          <p:cNvCxnSpPr>
            <a:cxnSpLocks noChangeShapeType="1"/>
            <a:stCxn id="1076288" idx="4"/>
            <a:endCxn id="1076298" idx="0"/>
          </p:cNvCxnSpPr>
          <p:nvPr/>
        </p:nvCxnSpPr>
        <p:spPr bwMode="auto">
          <a:xfrm>
            <a:off x="6505575" y="2803525"/>
            <a:ext cx="1046163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298" name="Rectangle 74"/>
          <p:cNvSpPr>
            <a:spLocks noChangeAspect="1" noChangeArrowheads="1"/>
          </p:cNvSpPr>
          <p:nvPr/>
        </p:nvSpPr>
        <p:spPr bwMode="auto">
          <a:xfrm>
            <a:off x="7499350" y="3030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6299" name="Oval 75"/>
          <p:cNvSpPr>
            <a:spLocks noChangeAspect="1" noChangeArrowheads="1"/>
          </p:cNvSpPr>
          <p:nvPr/>
        </p:nvSpPr>
        <p:spPr bwMode="auto">
          <a:xfrm>
            <a:off x="708025" y="3382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300" name="AutoShape 76"/>
          <p:cNvCxnSpPr>
            <a:cxnSpLocks noChangeShapeType="1"/>
            <a:stCxn id="1076290" idx="2"/>
            <a:endCxn id="1076299" idx="0"/>
          </p:cNvCxnSpPr>
          <p:nvPr/>
        </p:nvCxnSpPr>
        <p:spPr bwMode="auto">
          <a:xfrm flipH="1">
            <a:off x="808038" y="3159125"/>
            <a:ext cx="4699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01" name="Text Box 77"/>
          <p:cNvSpPr txBox="1">
            <a:spLocks noChangeArrowheads="1"/>
          </p:cNvSpPr>
          <p:nvPr/>
        </p:nvSpPr>
        <p:spPr bwMode="auto">
          <a:xfrm>
            <a:off x="115888" y="3352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cxnSp>
        <p:nvCxnSpPr>
          <p:cNvPr id="1076302" name="AutoShape 78"/>
          <p:cNvCxnSpPr>
            <a:cxnSpLocks noChangeShapeType="1"/>
            <a:stCxn id="1076290" idx="2"/>
            <a:endCxn id="1076303" idx="0"/>
          </p:cNvCxnSpPr>
          <p:nvPr/>
        </p:nvCxnSpPr>
        <p:spPr bwMode="auto">
          <a:xfrm>
            <a:off x="1277938" y="3159125"/>
            <a:ext cx="4746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03" name="Oval 79"/>
          <p:cNvSpPr>
            <a:spLocks noChangeAspect="1" noChangeArrowheads="1"/>
          </p:cNvSpPr>
          <p:nvPr/>
        </p:nvSpPr>
        <p:spPr bwMode="auto">
          <a:xfrm>
            <a:off x="1649413" y="3382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6304" name="Oval 80"/>
          <p:cNvSpPr>
            <a:spLocks noChangeAspect="1" noChangeArrowheads="1"/>
          </p:cNvSpPr>
          <p:nvPr/>
        </p:nvSpPr>
        <p:spPr bwMode="auto">
          <a:xfrm>
            <a:off x="2765425" y="3386138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305" name="AutoShape 81"/>
          <p:cNvCxnSpPr>
            <a:cxnSpLocks noChangeShapeType="1"/>
            <a:stCxn id="1076294" idx="2"/>
            <a:endCxn id="1076304" idx="0"/>
          </p:cNvCxnSpPr>
          <p:nvPr/>
        </p:nvCxnSpPr>
        <p:spPr bwMode="auto">
          <a:xfrm flipH="1">
            <a:off x="2865438" y="3162300"/>
            <a:ext cx="5032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06" name="AutoShape 82"/>
          <p:cNvCxnSpPr>
            <a:cxnSpLocks noChangeShapeType="1"/>
            <a:stCxn id="1076294" idx="2"/>
            <a:endCxn id="1076307" idx="0"/>
          </p:cNvCxnSpPr>
          <p:nvPr/>
        </p:nvCxnSpPr>
        <p:spPr bwMode="auto">
          <a:xfrm>
            <a:off x="3368675" y="3162300"/>
            <a:ext cx="4826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07" name="Oval 83"/>
          <p:cNvSpPr>
            <a:spLocks noChangeAspect="1" noChangeArrowheads="1"/>
          </p:cNvSpPr>
          <p:nvPr/>
        </p:nvSpPr>
        <p:spPr bwMode="auto">
          <a:xfrm>
            <a:off x="3748088" y="3386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6308" name="Oval 84"/>
          <p:cNvSpPr>
            <a:spLocks noChangeAspect="1" noChangeArrowheads="1"/>
          </p:cNvSpPr>
          <p:nvPr/>
        </p:nvSpPr>
        <p:spPr bwMode="auto">
          <a:xfrm>
            <a:off x="4899025" y="3382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309" name="AutoShape 85"/>
          <p:cNvCxnSpPr>
            <a:cxnSpLocks noChangeShapeType="1"/>
            <a:stCxn id="1076295" idx="2"/>
            <a:endCxn id="1076308" idx="0"/>
          </p:cNvCxnSpPr>
          <p:nvPr/>
        </p:nvCxnSpPr>
        <p:spPr bwMode="auto">
          <a:xfrm flipH="1">
            <a:off x="4999038" y="3159125"/>
            <a:ext cx="4603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10" name="AutoShape 86"/>
          <p:cNvCxnSpPr>
            <a:cxnSpLocks noChangeShapeType="1"/>
            <a:stCxn id="1076295" idx="2"/>
            <a:endCxn id="1076311" idx="0"/>
          </p:cNvCxnSpPr>
          <p:nvPr/>
        </p:nvCxnSpPr>
        <p:spPr bwMode="auto">
          <a:xfrm>
            <a:off x="5459413" y="3159125"/>
            <a:ext cx="49212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11" name="Oval 87"/>
          <p:cNvSpPr>
            <a:spLocks noChangeAspect="1" noChangeArrowheads="1"/>
          </p:cNvSpPr>
          <p:nvPr/>
        </p:nvSpPr>
        <p:spPr bwMode="auto">
          <a:xfrm>
            <a:off x="5848350" y="3382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6312" name="Oval 88"/>
          <p:cNvSpPr>
            <a:spLocks noChangeAspect="1" noChangeArrowheads="1"/>
          </p:cNvSpPr>
          <p:nvPr/>
        </p:nvSpPr>
        <p:spPr bwMode="auto">
          <a:xfrm>
            <a:off x="6956425" y="3386138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6313" name="AutoShape 89"/>
          <p:cNvCxnSpPr>
            <a:cxnSpLocks noChangeShapeType="1"/>
            <a:stCxn id="1076298" idx="2"/>
            <a:endCxn id="1076312" idx="0"/>
          </p:cNvCxnSpPr>
          <p:nvPr/>
        </p:nvCxnSpPr>
        <p:spPr bwMode="auto">
          <a:xfrm flipH="1">
            <a:off x="7056438" y="3162300"/>
            <a:ext cx="4953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14" name="AutoShape 90"/>
          <p:cNvCxnSpPr>
            <a:cxnSpLocks noChangeShapeType="1"/>
            <a:stCxn id="1076298" idx="2"/>
            <a:endCxn id="1076315" idx="0"/>
          </p:cNvCxnSpPr>
          <p:nvPr/>
        </p:nvCxnSpPr>
        <p:spPr bwMode="auto">
          <a:xfrm>
            <a:off x="7551738" y="3162300"/>
            <a:ext cx="5000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15" name="Oval 91"/>
          <p:cNvSpPr>
            <a:spLocks noChangeAspect="1" noChangeArrowheads="1"/>
          </p:cNvSpPr>
          <p:nvPr/>
        </p:nvSpPr>
        <p:spPr bwMode="auto">
          <a:xfrm>
            <a:off x="7948613" y="3386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6316" name="Text Box 92"/>
          <p:cNvSpPr txBox="1">
            <a:spLocks noChangeArrowheads="1"/>
          </p:cNvSpPr>
          <p:nvPr/>
        </p:nvSpPr>
        <p:spPr bwMode="auto">
          <a:xfrm>
            <a:off x="115888" y="411162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6317" name="Oval 93"/>
          <p:cNvSpPr>
            <a:spLocks noChangeAspect="1" noChangeArrowheads="1"/>
          </p:cNvSpPr>
          <p:nvPr/>
        </p:nvSpPr>
        <p:spPr bwMode="auto">
          <a:xfrm>
            <a:off x="860425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18" name="AutoShape 94"/>
          <p:cNvCxnSpPr>
            <a:cxnSpLocks noChangeShapeType="1"/>
            <a:stCxn id="1076351" idx="2"/>
            <a:endCxn id="1076317" idx="0"/>
          </p:cNvCxnSpPr>
          <p:nvPr/>
        </p:nvCxnSpPr>
        <p:spPr bwMode="auto">
          <a:xfrm flipH="1">
            <a:off x="963613" y="3921125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19" name="AutoShape 95"/>
          <p:cNvCxnSpPr>
            <a:cxnSpLocks noChangeShapeType="1"/>
            <a:stCxn id="1076351" idx="2"/>
            <a:endCxn id="1076320" idx="0"/>
          </p:cNvCxnSpPr>
          <p:nvPr/>
        </p:nvCxnSpPr>
        <p:spPr bwMode="auto">
          <a:xfrm>
            <a:off x="1228725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20" name="Oval 96"/>
          <p:cNvSpPr>
            <a:spLocks noChangeAspect="1" noChangeArrowheads="1"/>
          </p:cNvSpPr>
          <p:nvPr/>
        </p:nvSpPr>
        <p:spPr bwMode="auto">
          <a:xfrm>
            <a:off x="1392238" y="4141788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21" name="Oval 97"/>
          <p:cNvSpPr>
            <a:spLocks noChangeAspect="1" noChangeArrowheads="1"/>
          </p:cNvSpPr>
          <p:nvPr/>
        </p:nvSpPr>
        <p:spPr bwMode="auto">
          <a:xfrm>
            <a:off x="1909763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22" name="AutoShape 98"/>
          <p:cNvCxnSpPr>
            <a:cxnSpLocks noChangeShapeType="1"/>
            <a:stCxn id="1076353" idx="2"/>
            <a:endCxn id="1076321" idx="0"/>
          </p:cNvCxnSpPr>
          <p:nvPr/>
        </p:nvCxnSpPr>
        <p:spPr bwMode="auto">
          <a:xfrm flipH="1">
            <a:off x="2012950" y="3921125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23" name="AutoShape 99"/>
          <p:cNvCxnSpPr>
            <a:cxnSpLocks noChangeShapeType="1"/>
            <a:stCxn id="1076353" idx="2"/>
            <a:endCxn id="1076324" idx="0"/>
          </p:cNvCxnSpPr>
          <p:nvPr/>
        </p:nvCxnSpPr>
        <p:spPr bwMode="auto">
          <a:xfrm>
            <a:off x="2278063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24" name="Oval 100"/>
          <p:cNvSpPr>
            <a:spLocks noChangeAspect="1" noChangeArrowheads="1"/>
          </p:cNvSpPr>
          <p:nvPr/>
        </p:nvSpPr>
        <p:spPr bwMode="auto">
          <a:xfrm>
            <a:off x="2441575" y="414178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25" name="Oval 101"/>
          <p:cNvSpPr>
            <a:spLocks noChangeAspect="1" noChangeArrowheads="1"/>
          </p:cNvSpPr>
          <p:nvPr/>
        </p:nvSpPr>
        <p:spPr bwMode="auto">
          <a:xfrm>
            <a:off x="2959100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26" name="AutoShape 102"/>
          <p:cNvCxnSpPr>
            <a:cxnSpLocks noChangeShapeType="1"/>
            <a:stCxn id="1076359" idx="2"/>
            <a:endCxn id="1076325" idx="0"/>
          </p:cNvCxnSpPr>
          <p:nvPr/>
        </p:nvCxnSpPr>
        <p:spPr bwMode="auto">
          <a:xfrm flipH="1">
            <a:off x="3062288" y="3924300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27" name="AutoShape 103"/>
          <p:cNvCxnSpPr>
            <a:cxnSpLocks noChangeShapeType="1"/>
            <a:stCxn id="1076359" idx="2"/>
            <a:endCxn id="1076328" idx="0"/>
          </p:cNvCxnSpPr>
          <p:nvPr/>
        </p:nvCxnSpPr>
        <p:spPr bwMode="auto">
          <a:xfrm>
            <a:off x="3327400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28" name="Oval 104"/>
          <p:cNvSpPr>
            <a:spLocks noChangeAspect="1" noChangeArrowheads="1"/>
          </p:cNvSpPr>
          <p:nvPr/>
        </p:nvSpPr>
        <p:spPr bwMode="auto">
          <a:xfrm>
            <a:off x="3490913" y="41449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29" name="Oval 105"/>
          <p:cNvSpPr>
            <a:spLocks noChangeAspect="1" noChangeArrowheads="1"/>
          </p:cNvSpPr>
          <p:nvPr/>
        </p:nvSpPr>
        <p:spPr bwMode="auto">
          <a:xfrm>
            <a:off x="4008438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30" name="AutoShape 106"/>
          <p:cNvCxnSpPr>
            <a:cxnSpLocks noChangeShapeType="1"/>
            <a:stCxn id="1076361" idx="2"/>
            <a:endCxn id="1076329" idx="0"/>
          </p:cNvCxnSpPr>
          <p:nvPr/>
        </p:nvCxnSpPr>
        <p:spPr bwMode="auto">
          <a:xfrm flipH="1">
            <a:off x="4111625" y="3924300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31" name="AutoShape 107"/>
          <p:cNvCxnSpPr>
            <a:cxnSpLocks noChangeShapeType="1"/>
            <a:stCxn id="1076361" idx="2"/>
            <a:endCxn id="1076332" idx="0"/>
          </p:cNvCxnSpPr>
          <p:nvPr/>
        </p:nvCxnSpPr>
        <p:spPr bwMode="auto">
          <a:xfrm>
            <a:off x="4376738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32" name="Oval 108"/>
          <p:cNvSpPr>
            <a:spLocks noChangeAspect="1" noChangeArrowheads="1"/>
          </p:cNvSpPr>
          <p:nvPr/>
        </p:nvSpPr>
        <p:spPr bwMode="auto">
          <a:xfrm>
            <a:off x="4540250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33" name="Oval 109"/>
          <p:cNvSpPr>
            <a:spLocks noChangeAspect="1" noChangeArrowheads="1"/>
          </p:cNvSpPr>
          <p:nvPr/>
        </p:nvSpPr>
        <p:spPr bwMode="auto">
          <a:xfrm>
            <a:off x="5059363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34" name="AutoShape 110"/>
          <p:cNvCxnSpPr>
            <a:cxnSpLocks noChangeShapeType="1"/>
            <a:stCxn id="1076367" idx="2"/>
            <a:endCxn id="1076333" idx="0"/>
          </p:cNvCxnSpPr>
          <p:nvPr/>
        </p:nvCxnSpPr>
        <p:spPr bwMode="auto">
          <a:xfrm flipH="1">
            <a:off x="5162550" y="3921125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35" name="AutoShape 111"/>
          <p:cNvCxnSpPr>
            <a:cxnSpLocks noChangeShapeType="1"/>
            <a:stCxn id="1076367" idx="2"/>
            <a:endCxn id="1076336" idx="0"/>
          </p:cNvCxnSpPr>
          <p:nvPr/>
        </p:nvCxnSpPr>
        <p:spPr bwMode="auto">
          <a:xfrm>
            <a:off x="5427663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36" name="Oval 112"/>
          <p:cNvSpPr>
            <a:spLocks noChangeAspect="1" noChangeArrowheads="1"/>
          </p:cNvSpPr>
          <p:nvPr/>
        </p:nvSpPr>
        <p:spPr bwMode="auto">
          <a:xfrm>
            <a:off x="5591175" y="414178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37" name="Oval 113"/>
          <p:cNvSpPr>
            <a:spLocks noChangeAspect="1" noChangeArrowheads="1"/>
          </p:cNvSpPr>
          <p:nvPr/>
        </p:nvSpPr>
        <p:spPr bwMode="auto">
          <a:xfrm>
            <a:off x="6108700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38" name="AutoShape 114"/>
          <p:cNvCxnSpPr>
            <a:cxnSpLocks noChangeShapeType="1"/>
            <a:stCxn id="1076369" idx="2"/>
            <a:endCxn id="1076337" idx="0"/>
          </p:cNvCxnSpPr>
          <p:nvPr/>
        </p:nvCxnSpPr>
        <p:spPr bwMode="auto">
          <a:xfrm flipH="1">
            <a:off x="6211888" y="3921125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39" name="AutoShape 115"/>
          <p:cNvCxnSpPr>
            <a:cxnSpLocks noChangeShapeType="1"/>
            <a:stCxn id="1076369" idx="2"/>
            <a:endCxn id="1076340" idx="0"/>
          </p:cNvCxnSpPr>
          <p:nvPr/>
        </p:nvCxnSpPr>
        <p:spPr bwMode="auto">
          <a:xfrm>
            <a:off x="6477000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40" name="Oval 116"/>
          <p:cNvSpPr>
            <a:spLocks noChangeAspect="1" noChangeArrowheads="1"/>
          </p:cNvSpPr>
          <p:nvPr/>
        </p:nvSpPr>
        <p:spPr bwMode="auto">
          <a:xfrm>
            <a:off x="6640513" y="4141788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41" name="Oval 117"/>
          <p:cNvSpPr>
            <a:spLocks noChangeAspect="1" noChangeArrowheads="1"/>
          </p:cNvSpPr>
          <p:nvPr/>
        </p:nvSpPr>
        <p:spPr bwMode="auto">
          <a:xfrm>
            <a:off x="7158038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42" name="AutoShape 118"/>
          <p:cNvCxnSpPr>
            <a:cxnSpLocks noChangeShapeType="1"/>
            <a:stCxn id="1076375" idx="2"/>
            <a:endCxn id="1076341" idx="0"/>
          </p:cNvCxnSpPr>
          <p:nvPr/>
        </p:nvCxnSpPr>
        <p:spPr bwMode="auto">
          <a:xfrm flipH="1">
            <a:off x="7261225" y="3924300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43" name="AutoShape 119"/>
          <p:cNvCxnSpPr>
            <a:cxnSpLocks noChangeShapeType="1"/>
            <a:stCxn id="1076375" idx="2"/>
            <a:endCxn id="1076344" idx="0"/>
          </p:cNvCxnSpPr>
          <p:nvPr/>
        </p:nvCxnSpPr>
        <p:spPr bwMode="auto">
          <a:xfrm>
            <a:off x="7526338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44" name="Oval 120"/>
          <p:cNvSpPr>
            <a:spLocks noChangeAspect="1" noChangeArrowheads="1"/>
          </p:cNvSpPr>
          <p:nvPr/>
        </p:nvSpPr>
        <p:spPr bwMode="auto">
          <a:xfrm>
            <a:off x="7689850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45" name="Oval 121"/>
          <p:cNvSpPr>
            <a:spLocks noChangeAspect="1" noChangeArrowheads="1"/>
          </p:cNvSpPr>
          <p:nvPr/>
        </p:nvSpPr>
        <p:spPr bwMode="auto">
          <a:xfrm>
            <a:off x="8207375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6346" name="AutoShape 122"/>
          <p:cNvCxnSpPr>
            <a:cxnSpLocks noChangeShapeType="1"/>
            <a:stCxn id="1076377" idx="2"/>
            <a:endCxn id="1076345" idx="0"/>
          </p:cNvCxnSpPr>
          <p:nvPr/>
        </p:nvCxnSpPr>
        <p:spPr bwMode="auto">
          <a:xfrm flipH="1">
            <a:off x="8310563" y="3924300"/>
            <a:ext cx="26670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47" name="AutoShape 123"/>
          <p:cNvCxnSpPr>
            <a:cxnSpLocks noChangeShapeType="1"/>
            <a:stCxn id="1076377" idx="2"/>
            <a:endCxn id="1076348" idx="0"/>
          </p:cNvCxnSpPr>
          <p:nvPr/>
        </p:nvCxnSpPr>
        <p:spPr bwMode="auto">
          <a:xfrm>
            <a:off x="8577263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48" name="Oval 124"/>
          <p:cNvSpPr>
            <a:spLocks noChangeAspect="1" noChangeArrowheads="1"/>
          </p:cNvSpPr>
          <p:nvPr/>
        </p:nvSpPr>
        <p:spPr bwMode="auto">
          <a:xfrm>
            <a:off x="8740775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6349" name="Text Box 125"/>
          <p:cNvSpPr txBox="1">
            <a:spLocks noChangeArrowheads="1"/>
          </p:cNvSpPr>
          <p:nvPr/>
        </p:nvSpPr>
        <p:spPr bwMode="auto">
          <a:xfrm>
            <a:off x="104775" y="44196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6350" name="Text Box 126"/>
          <p:cNvSpPr txBox="1">
            <a:spLocks noChangeArrowheads="1"/>
          </p:cNvSpPr>
          <p:nvPr/>
        </p:nvSpPr>
        <p:spPr bwMode="auto">
          <a:xfrm>
            <a:off x="104775" y="3733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6351" name="Rectangle 127"/>
          <p:cNvSpPr>
            <a:spLocks noChangeAspect="1" noChangeArrowheads="1"/>
          </p:cNvSpPr>
          <p:nvPr/>
        </p:nvSpPr>
        <p:spPr bwMode="auto">
          <a:xfrm>
            <a:off x="1176338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352" name="AutoShape 128"/>
          <p:cNvCxnSpPr>
            <a:cxnSpLocks noChangeShapeType="1"/>
            <a:stCxn id="1076303" idx="4"/>
            <a:endCxn id="1076351" idx="0"/>
          </p:cNvCxnSpPr>
          <p:nvPr/>
        </p:nvCxnSpPr>
        <p:spPr bwMode="auto">
          <a:xfrm flipH="1">
            <a:off x="1228725" y="3565525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53" name="Rectangle 129"/>
          <p:cNvSpPr>
            <a:spLocks noChangeAspect="1" noChangeArrowheads="1"/>
          </p:cNvSpPr>
          <p:nvPr/>
        </p:nvSpPr>
        <p:spPr bwMode="auto">
          <a:xfrm>
            <a:off x="2225675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54" name="AutoShape 130"/>
          <p:cNvCxnSpPr>
            <a:cxnSpLocks noChangeShapeType="1"/>
            <a:stCxn id="1076303" idx="4"/>
            <a:endCxn id="1076353" idx="0"/>
          </p:cNvCxnSpPr>
          <p:nvPr/>
        </p:nvCxnSpPr>
        <p:spPr bwMode="auto">
          <a:xfrm>
            <a:off x="1752600" y="3565525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55" name="Rectangle 131"/>
          <p:cNvSpPr>
            <a:spLocks noChangeAspect="1" noChangeArrowheads="1"/>
          </p:cNvSpPr>
          <p:nvPr/>
        </p:nvSpPr>
        <p:spPr bwMode="auto">
          <a:xfrm>
            <a:off x="6096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6356" name="Rectangle 132"/>
          <p:cNvSpPr>
            <a:spLocks noChangeAspect="1" noChangeArrowheads="1"/>
          </p:cNvSpPr>
          <p:nvPr/>
        </p:nvSpPr>
        <p:spPr bwMode="auto">
          <a:xfrm>
            <a:off x="8890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57" name="AutoShape 133"/>
          <p:cNvCxnSpPr>
            <a:cxnSpLocks noChangeShapeType="1"/>
            <a:stCxn id="1076299" idx="4"/>
            <a:endCxn id="1076355" idx="0"/>
          </p:cNvCxnSpPr>
          <p:nvPr/>
        </p:nvCxnSpPr>
        <p:spPr bwMode="auto">
          <a:xfrm flipH="1">
            <a:off x="661988" y="3565525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58" name="AutoShape 134"/>
          <p:cNvCxnSpPr>
            <a:cxnSpLocks noChangeShapeType="1"/>
            <a:stCxn id="1076299" idx="4"/>
            <a:endCxn id="1076356" idx="0"/>
          </p:cNvCxnSpPr>
          <p:nvPr/>
        </p:nvCxnSpPr>
        <p:spPr bwMode="auto">
          <a:xfrm>
            <a:off x="808038" y="3565525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59" name="Rectangle 135"/>
          <p:cNvSpPr>
            <a:spLocks noChangeAspect="1" noChangeArrowheads="1"/>
          </p:cNvSpPr>
          <p:nvPr/>
        </p:nvSpPr>
        <p:spPr bwMode="auto">
          <a:xfrm>
            <a:off x="3275013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360" name="AutoShape 136"/>
          <p:cNvCxnSpPr>
            <a:cxnSpLocks noChangeShapeType="1"/>
            <a:stCxn id="1076307" idx="4"/>
            <a:endCxn id="1076359" idx="0"/>
          </p:cNvCxnSpPr>
          <p:nvPr/>
        </p:nvCxnSpPr>
        <p:spPr bwMode="auto">
          <a:xfrm flipH="1">
            <a:off x="3327400" y="3568700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61" name="Rectangle 137"/>
          <p:cNvSpPr>
            <a:spLocks noChangeAspect="1" noChangeArrowheads="1"/>
          </p:cNvSpPr>
          <p:nvPr/>
        </p:nvSpPr>
        <p:spPr bwMode="auto">
          <a:xfrm>
            <a:off x="432435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62" name="AutoShape 138"/>
          <p:cNvCxnSpPr>
            <a:cxnSpLocks noChangeShapeType="1"/>
            <a:stCxn id="1076307" idx="4"/>
            <a:endCxn id="1076361" idx="0"/>
          </p:cNvCxnSpPr>
          <p:nvPr/>
        </p:nvCxnSpPr>
        <p:spPr bwMode="auto">
          <a:xfrm>
            <a:off x="3851275" y="3568700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63" name="Rectangle 139"/>
          <p:cNvSpPr>
            <a:spLocks noChangeAspect="1" noChangeArrowheads="1"/>
          </p:cNvSpPr>
          <p:nvPr/>
        </p:nvSpPr>
        <p:spPr bwMode="auto">
          <a:xfrm>
            <a:off x="26670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6364" name="Rectangle 140"/>
          <p:cNvSpPr>
            <a:spLocks noChangeAspect="1" noChangeArrowheads="1"/>
          </p:cNvSpPr>
          <p:nvPr/>
        </p:nvSpPr>
        <p:spPr bwMode="auto">
          <a:xfrm>
            <a:off x="29464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65" name="AutoShape 141"/>
          <p:cNvCxnSpPr>
            <a:cxnSpLocks noChangeShapeType="1"/>
            <a:stCxn id="1076304" idx="4"/>
            <a:endCxn id="1076363" idx="0"/>
          </p:cNvCxnSpPr>
          <p:nvPr/>
        </p:nvCxnSpPr>
        <p:spPr bwMode="auto">
          <a:xfrm flipH="1">
            <a:off x="2719388" y="3568700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66" name="AutoShape 142"/>
          <p:cNvCxnSpPr>
            <a:cxnSpLocks noChangeShapeType="1"/>
            <a:stCxn id="1076304" idx="4"/>
            <a:endCxn id="1076364" idx="0"/>
          </p:cNvCxnSpPr>
          <p:nvPr/>
        </p:nvCxnSpPr>
        <p:spPr bwMode="auto">
          <a:xfrm>
            <a:off x="2865438" y="3568700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67" name="Rectangle 143"/>
          <p:cNvSpPr>
            <a:spLocks noChangeAspect="1" noChangeArrowheads="1"/>
          </p:cNvSpPr>
          <p:nvPr/>
        </p:nvSpPr>
        <p:spPr bwMode="auto">
          <a:xfrm>
            <a:off x="5375275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368" name="AutoShape 144"/>
          <p:cNvCxnSpPr>
            <a:cxnSpLocks noChangeShapeType="1"/>
            <a:stCxn id="1076311" idx="4"/>
            <a:endCxn id="1076367" idx="0"/>
          </p:cNvCxnSpPr>
          <p:nvPr/>
        </p:nvCxnSpPr>
        <p:spPr bwMode="auto">
          <a:xfrm flipH="1">
            <a:off x="5427663" y="3565525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69" name="Rectangle 145"/>
          <p:cNvSpPr>
            <a:spLocks noChangeAspect="1" noChangeArrowheads="1"/>
          </p:cNvSpPr>
          <p:nvPr/>
        </p:nvSpPr>
        <p:spPr bwMode="auto">
          <a:xfrm>
            <a:off x="6424613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70" name="AutoShape 146"/>
          <p:cNvCxnSpPr>
            <a:cxnSpLocks noChangeShapeType="1"/>
            <a:stCxn id="1076311" idx="4"/>
            <a:endCxn id="1076369" idx="0"/>
          </p:cNvCxnSpPr>
          <p:nvPr/>
        </p:nvCxnSpPr>
        <p:spPr bwMode="auto">
          <a:xfrm>
            <a:off x="5951538" y="3565525"/>
            <a:ext cx="5254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71" name="Rectangle 147"/>
          <p:cNvSpPr>
            <a:spLocks noChangeAspect="1" noChangeArrowheads="1"/>
          </p:cNvSpPr>
          <p:nvPr/>
        </p:nvSpPr>
        <p:spPr bwMode="auto">
          <a:xfrm>
            <a:off x="48006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6372" name="Rectangle 148"/>
          <p:cNvSpPr>
            <a:spLocks noChangeAspect="1" noChangeArrowheads="1"/>
          </p:cNvSpPr>
          <p:nvPr/>
        </p:nvSpPr>
        <p:spPr bwMode="auto">
          <a:xfrm>
            <a:off x="50800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73" name="AutoShape 149"/>
          <p:cNvCxnSpPr>
            <a:cxnSpLocks noChangeShapeType="1"/>
            <a:stCxn id="1076308" idx="4"/>
            <a:endCxn id="1076371" idx="0"/>
          </p:cNvCxnSpPr>
          <p:nvPr/>
        </p:nvCxnSpPr>
        <p:spPr bwMode="auto">
          <a:xfrm flipH="1">
            <a:off x="4852988" y="3565525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74" name="AutoShape 150"/>
          <p:cNvCxnSpPr>
            <a:cxnSpLocks noChangeShapeType="1"/>
            <a:stCxn id="1076308" idx="4"/>
            <a:endCxn id="1076372" idx="0"/>
          </p:cNvCxnSpPr>
          <p:nvPr/>
        </p:nvCxnSpPr>
        <p:spPr bwMode="auto">
          <a:xfrm>
            <a:off x="4999038" y="3565525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75" name="Rectangle 151"/>
          <p:cNvSpPr>
            <a:spLocks noChangeAspect="1" noChangeArrowheads="1"/>
          </p:cNvSpPr>
          <p:nvPr/>
        </p:nvSpPr>
        <p:spPr bwMode="auto">
          <a:xfrm>
            <a:off x="747395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6376" name="AutoShape 152"/>
          <p:cNvCxnSpPr>
            <a:cxnSpLocks noChangeShapeType="1"/>
            <a:stCxn id="1076315" idx="4"/>
            <a:endCxn id="1076375" idx="0"/>
          </p:cNvCxnSpPr>
          <p:nvPr/>
        </p:nvCxnSpPr>
        <p:spPr bwMode="auto">
          <a:xfrm flipH="1">
            <a:off x="7526338" y="3568700"/>
            <a:ext cx="5254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77" name="Rectangle 153"/>
          <p:cNvSpPr>
            <a:spLocks noChangeAspect="1" noChangeArrowheads="1"/>
          </p:cNvSpPr>
          <p:nvPr/>
        </p:nvSpPr>
        <p:spPr bwMode="auto">
          <a:xfrm>
            <a:off x="8524875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78" name="AutoShape 154"/>
          <p:cNvCxnSpPr>
            <a:cxnSpLocks noChangeShapeType="1"/>
            <a:stCxn id="1076315" idx="4"/>
            <a:endCxn id="1076377" idx="0"/>
          </p:cNvCxnSpPr>
          <p:nvPr/>
        </p:nvCxnSpPr>
        <p:spPr bwMode="auto">
          <a:xfrm>
            <a:off x="8051800" y="3568700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79" name="Rectangle 155"/>
          <p:cNvSpPr>
            <a:spLocks noChangeAspect="1" noChangeArrowheads="1"/>
          </p:cNvSpPr>
          <p:nvPr/>
        </p:nvSpPr>
        <p:spPr bwMode="auto">
          <a:xfrm>
            <a:off x="68580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6380" name="Rectangle 156"/>
          <p:cNvSpPr>
            <a:spLocks noChangeAspect="1" noChangeArrowheads="1"/>
          </p:cNvSpPr>
          <p:nvPr/>
        </p:nvSpPr>
        <p:spPr bwMode="auto">
          <a:xfrm>
            <a:off x="71374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6381" name="AutoShape 157"/>
          <p:cNvCxnSpPr>
            <a:cxnSpLocks noChangeShapeType="1"/>
            <a:stCxn id="1076312" idx="4"/>
            <a:endCxn id="1076379" idx="0"/>
          </p:cNvCxnSpPr>
          <p:nvPr/>
        </p:nvCxnSpPr>
        <p:spPr bwMode="auto">
          <a:xfrm flipH="1">
            <a:off x="6910388" y="3568700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6382" name="AutoShape 158"/>
          <p:cNvCxnSpPr>
            <a:cxnSpLocks noChangeShapeType="1"/>
            <a:stCxn id="1076312" idx="4"/>
            <a:endCxn id="1076380" idx="0"/>
          </p:cNvCxnSpPr>
          <p:nvPr/>
        </p:nvCxnSpPr>
        <p:spPr bwMode="auto">
          <a:xfrm>
            <a:off x="7056438" y="3568700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6383" name="Text Box 159"/>
          <p:cNvSpPr txBox="1">
            <a:spLocks noChangeArrowheads="1"/>
          </p:cNvSpPr>
          <p:nvPr/>
        </p:nvSpPr>
        <p:spPr bwMode="auto">
          <a:xfrm>
            <a:off x="112713" y="479742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6384" name="Text Box 160"/>
          <p:cNvSpPr txBox="1">
            <a:spLocks noChangeArrowheads="1"/>
          </p:cNvSpPr>
          <p:nvPr/>
        </p:nvSpPr>
        <p:spPr bwMode="auto">
          <a:xfrm>
            <a:off x="112713" y="555625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6385" name="Text Box 161"/>
          <p:cNvSpPr txBox="1">
            <a:spLocks noChangeArrowheads="1"/>
          </p:cNvSpPr>
          <p:nvPr/>
        </p:nvSpPr>
        <p:spPr bwMode="auto">
          <a:xfrm>
            <a:off x="101600" y="5864225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6386" name="Text Box 162"/>
          <p:cNvSpPr txBox="1">
            <a:spLocks noChangeArrowheads="1"/>
          </p:cNvSpPr>
          <p:nvPr/>
        </p:nvSpPr>
        <p:spPr bwMode="auto">
          <a:xfrm>
            <a:off x="101600" y="5178425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671513" y="4324350"/>
            <a:ext cx="292100" cy="1736725"/>
            <a:chOff x="423" y="2916"/>
            <a:chExt cx="184" cy="1094"/>
          </a:xfrm>
        </p:grpSpPr>
        <p:sp>
          <p:nvSpPr>
            <p:cNvPr id="1076388" name="Rectangle 164"/>
            <p:cNvSpPr>
              <a:spLocks noChangeAspect="1" noChangeArrowheads="1"/>
            </p:cNvSpPr>
            <p:nvPr/>
          </p:nvSpPr>
          <p:spPr bwMode="auto">
            <a:xfrm>
              <a:off x="480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389" name="AutoShape 165"/>
            <p:cNvCxnSpPr>
              <a:cxnSpLocks noChangeShapeType="1"/>
              <a:stCxn id="1076317" idx="4"/>
              <a:endCxn id="1076388" idx="0"/>
            </p:cNvCxnSpPr>
            <p:nvPr/>
          </p:nvCxnSpPr>
          <p:spPr bwMode="auto">
            <a:xfrm flipH="1">
              <a:off x="513" y="2916"/>
              <a:ext cx="9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390" name="Oval 166"/>
            <p:cNvSpPr>
              <a:spLocks noChangeArrowheads="1"/>
            </p:cNvSpPr>
            <p:nvPr/>
          </p:nvSpPr>
          <p:spPr bwMode="auto">
            <a:xfrm>
              <a:off x="469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391" name="Oval 167"/>
            <p:cNvSpPr>
              <a:spLocks noChangeArrowheads="1"/>
            </p:cNvSpPr>
            <p:nvPr/>
          </p:nvSpPr>
          <p:spPr bwMode="auto">
            <a:xfrm>
              <a:off x="42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392" name="AutoShape 168"/>
            <p:cNvCxnSpPr>
              <a:cxnSpLocks noChangeShapeType="1"/>
              <a:stCxn id="1076403" idx="2"/>
              <a:endCxn id="1076391" idx="0"/>
            </p:cNvCxnSpPr>
            <p:nvPr/>
          </p:nvCxnSpPr>
          <p:spPr bwMode="auto">
            <a:xfrm>
              <a:off x="466" y="3576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393" name="Oval 169"/>
            <p:cNvSpPr>
              <a:spLocks noChangeArrowheads="1"/>
            </p:cNvSpPr>
            <p:nvPr/>
          </p:nvSpPr>
          <p:spPr bwMode="auto">
            <a:xfrm>
              <a:off x="507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394" name="AutoShape 170"/>
            <p:cNvCxnSpPr>
              <a:cxnSpLocks noChangeShapeType="1"/>
              <a:stCxn id="1076405" idx="2"/>
              <a:endCxn id="1076393" idx="0"/>
            </p:cNvCxnSpPr>
            <p:nvPr/>
          </p:nvCxnSpPr>
          <p:spPr bwMode="auto">
            <a:xfrm flipH="1">
              <a:off x="550" y="3576"/>
              <a:ext cx="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395" name="Rectangle 171"/>
            <p:cNvSpPr>
              <a:spLocks noChangeArrowheads="1"/>
            </p:cNvSpPr>
            <p:nvPr/>
          </p:nvSpPr>
          <p:spPr bwMode="auto">
            <a:xfrm>
              <a:off x="4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396" name="Rectangle 172"/>
            <p:cNvSpPr>
              <a:spLocks noChangeArrowheads="1"/>
            </p:cNvSpPr>
            <p:nvPr/>
          </p:nvSpPr>
          <p:spPr bwMode="auto">
            <a:xfrm>
              <a:off x="4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397" name="AutoShape 173"/>
            <p:cNvCxnSpPr>
              <a:cxnSpLocks noChangeShapeType="1"/>
              <a:stCxn id="1076391" idx="4"/>
              <a:endCxn id="1076395" idx="0"/>
            </p:cNvCxnSpPr>
            <p:nvPr/>
          </p:nvCxnSpPr>
          <p:spPr bwMode="auto">
            <a:xfrm flipH="1">
              <a:off x="44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398" name="AutoShape 174"/>
            <p:cNvCxnSpPr>
              <a:cxnSpLocks noChangeShapeType="1"/>
              <a:stCxn id="1076391" idx="4"/>
              <a:endCxn id="1076396" idx="0"/>
            </p:cNvCxnSpPr>
            <p:nvPr/>
          </p:nvCxnSpPr>
          <p:spPr bwMode="auto">
            <a:xfrm>
              <a:off x="46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399" name="Rectangle 175"/>
            <p:cNvSpPr>
              <a:spLocks noChangeArrowheads="1"/>
            </p:cNvSpPr>
            <p:nvPr/>
          </p:nvSpPr>
          <p:spPr bwMode="auto">
            <a:xfrm>
              <a:off x="5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00" name="Rectangle 176"/>
            <p:cNvSpPr>
              <a:spLocks noChangeArrowheads="1"/>
            </p:cNvSpPr>
            <p:nvPr/>
          </p:nvSpPr>
          <p:spPr bwMode="auto">
            <a:xfrm>
              <a:off x="5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01" name="AutoShape 177"/>
            <p:cNvCxnSpPr>
              <a:cxnSpLocks noChangeShapeType="1"/>
              <a:stCxn id="1076393" idx="4"/>
              <a:endCxn id="1076399" idx="0"/>
            </p:cNvCxnSpPr>
            <p:nvPr/>
          </p:nvCxnSpPr>
          <p:spPr bwMode="auto">
            <a:xfrm flipH="1">
              <a:off x="529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02" name="AutoShape 178"/>
            <p:cNvCxnSpPr>
              <a:cxnSpLocks noChangeShapeType="1"/>
              <a:stCxn id="1076393" idx="4"/>
              <a:endCxn id="1076400" idx="0"/>
            </p:cNvCxnSpPr>
            <p:nvPr/>
          </p:nvCxnSpPr>
          <p:spPr bwMode="auto">
            <a:xfrm>
              <a:off x="550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03" name="Rectangle 179"/>
            <p:cNvSpPr>
              <a:spLocks noChangeArrowheads="1"/>
            </p:cNvSpPr>
            <p:nvPr/>
          </p:nvSpPr>
          <p:spPr bwMode="auto">
            <a:xfrm>
              <a:off x="448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04" name="AutoShape 180"/>
            <p:cNvCxnSpPr>
              <a:cxnSpLocks noChangeShapeType="1"/>
              <a:stCxn id="1076390" idx="4"/>
              <a:endCxn id="1076403" idx="0"/>
            </p:cNvCxnSpPr>
            <p:nvPr/>
          </p:nvCxnSpPr>
          <p:spPr bwMode="auto">
            <a:xfrm flipH="1">
              <a:off x="466" y="3323"/>
              <a:ext cx="4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05" name="Rectangle 181"/>
            <p:cNvSpPr>
              <a:spLocks noChangeArrowheads="1"/>
            </p:cNvSpPr>
            <p:nvPr/>
          </p:nvSpPr>
          <p:spPr bwMode="auto">
            <a:xfrm>
              <a:off x="534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06" name="AutoShape 182"/>
            <p:cNvCxnSpPr>
              <a:cxnSpLocks noChangeShapeType="1"/>
              <a:stCxn id="1076390" idx="4"/>
              <a:endCxn id="1076405" idx="0"/>
            </p:cNvCxnSpPr>
            <p:nvPr/>
          </p:nvCxnSpPr>
          <p:spPr bwMode="auto">
            <a:xfrm>
              <a:off x="512" y="3323"/>
              <a:ext cx="4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07" name="AutoShape 183"/>
            <p:cNvCxnSpPr>
              <a:cxnSpLocks noChangeShapeType="1"/>
              <a:stCxn id="1076388" idx="2"/>
              <a:endCxn id="1076390" idx="0"/>
            </p:cNvCxnSpPr>
            <p:nvPr/>
          </p:nvCxnSpPr>
          <p:spPr bwMode="auto">
            <a:xfrm flipH="1">
              <a:off x="512" y="3094"/>
              <a:ext cx="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3" name="Group 184"/>
          <p:cNvGrpSpPr>
            <a:grpSpLocks/>
          </p:cNvGrpSpPr>
          <p:nvPr/>
        </p:nvGrpSpPr>
        <p:grpSpPr bwMode="auto">
          <a:xfrm>
            <a:off x="936625" y="4324350"/>
            <a:ext cx="268288" cy="1736725"/>
            <a:chOff x="590" y="2916"/>
            <a:chExt cx="169" cy="1094"/>
          </a:xfrm>
        </p:grpSpPr>
        <p:sp>
          <p:nvSpPr>
            <p:cNvPr id="1076409" name="Rectangle 185"/>
            <p:cNvSpPr>
              <a:spLocks noChangeAspect="1" noChangeArrowheads="1"/>
            </p:cNvSpPr>
            <p:nvPr/>
          </p:nvSpPr>
          <p:spPr bwMode="auto">
            <a:xfrm>
              <a:off x="645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10" name="AutoShape 186"/>
            <p:cNvCxnSpPr>
              <a:cxnSpLocks noChangeShapeType="1"/>
              <a:stCxn id="1076317" idx="4"/>
              <a:endCxn id="1076409" idx="0"/>
            </p:cNvCxnSpPr>
            <p:nvPr/>
          </p:nvCxnSpPr>
          <p:spPr bwMode="auto">
            <a:xfrm>
              <a:off x="607" y="2916"/>
              <a:ext cx="71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11" name="Oval 187"/>
            <p:cNvSpPr>
              <a:spLocks noChangeArrowheads="1"/>
            </p:cNvSpPr>
            <p:nvPr/>
          </p:nvSpPr>
          <p:spPr bwMode="auto">
            <a:xfrm>
              <a:off x="634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412" name="Oval 188"/>
            <p:cNvSpPr>
              <a:spLocks noChangeArrowheads="1"/>
            </p:cNvSpPr>
            <p:nvPr/>
          </p:nvSpPr>
          <p:spPr bwMode="auto">
            <a:xfrm>
              <a:off x="590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13" name="AutoShape 189"/>
            <p:cNvCxnSpPr>
              <a:cxnSpLocks noChangeShapeType="1"/>
              <a:stCxn id="1076424" idx="2"/>
              <a:endCxn id="1076412" idx="0"/>
            </p:cNvCxnSpPr>
            <p:nvPr/>
          </p:nvCxnSpPr>
          <p:spPr bwMode="auto">
            <a:xfrm flipH="1">
              <a:off x="633" y="3576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14" name="Oval 190"/>
            <p:cNvSpPr>
              <a:spLocks noChangeArrowheads="1"/>
            </p:cNvSpPr>
            <p:nvPr/>
          </p:nvSpPr>
          <p:spPr bwMode="auto">
            <a:xfrm>
              <a:off x="67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15" name="AutoShape 191"/>
            <p:cNvCxnSpPr>
              <a:cxnSpLocks noChangeShapeType="1"/>
              <a:stCxn id="1076426" idx="2"/>
              <a:endCxn id="1076414" idx="0"/>
            </p:cNvCxnSpPr>
            <p:nvPr/>
          </p:nvCxnSpPr>
          <p:spPr bwMode="auto">
            <a:xfrm flipH="1">
              <a:off x="716" y="3576"/>
              <a:ext cx="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16" name="Rectangle 192"/>
            <p:cNvSpPr>
              <a:spLocks noChangeArrowheads="1"/>
            </p:cNvSpPr>
            <p:nvPr/>
          </p:nvSpPr>
          <p:spPr bwMode="auto">
            <a:xfrm>
              <a:off x="59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17" name="Rectangle 193"/>
            <p:cNvSpPr>
              <a:spLocks noChangeArrowheads="1"/>
            </p:cNvSpPr>
            <p:nvPr/>
          </p:nvSpPr>
          <p:spPr bwMode="auto">
            <a:xfrm>
              <a:off x="63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18" name="AutoShape 194"/>
            <p:cNvCxnSpPr>
              <a:cxnSpLocks noChangeShapeType="1"/>
              <a:stCxn id="1076412" idx="4"/>
              <a:endCxn id="1076416" idx="0"/>
            </p:cNvCxnSpPr>
            <p:nvPr/>
          </p:nvCxnSpPr>
          <p:spPr bwMode="auto">
            <a:xfrm flipH="1">
              <a:off x="612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19" name="AutoShape 195"/>
            <p:cNvCxnSpPr>
              <a:cxnSpLocks noChangeShapeType="1"/>
              <a:stCxn id="1076412" idx="4"/>
              <a:endCxn id="1076417" idx="0"/>
            </p:cNvCxnSpPr>
            <p:nvPr/>
          </p:nvCxnSpPr>
          <p:spPr bwMode="auto">
            <a:xfrm>
              <a:off x="633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20" name="Rectangle 196"/>
            <p:cNvSpPr>
              <a:spLocks noChangeArrowheads="1"/>
            </p:cNvSpPr>
            <p:nvPr/>
          </p:nvSpPr>
          <p:spPr bwMode="auto">
            <a:xfrm>
              <a:off x="67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21" name="Rectangle 197"/>
            <p:cNvSpPr>
              <a:spLocks noChangeArrowheads="1"/>
            </p:cNvSpPr>
            <p:nvPr/>
          </p:nvSpPr>
          <p:spPr bwMode="auto">
            <a:xfrm>
              <a:off x="71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22" name="AutoShape 198"/>
            <p:cNvCxnSpPr>
              <a:cxnSpLocks noChangeShapeType="1"/>
              <a:stCxn id="1076414" idx="4"/>
              <a:endCxn id="1076420" idx="0"/>
            </p:cNvCxnSpPr>
            <p:nvPr/>
          </p:nvCxnSpPr>
          <p:spPr bwMode="auto">
            <a:xfrm flipH="1">
              <a:off x="69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23" name="AutoShape 199"/>
            <p:cNvCxnSpPr>
              <a:cxnSpLocks noChangeShapeType="1"/>
              <a:stCxn id="1076414" idx="4"/>
              <a:endCxn id="1076421" idx="0"/>
            </p:cNvCxnSpPr>
            <p:nvPr/>
          </p:nvCxnSpPr>
          <p:spPr bwMode="auto">
            <a:xfrm>
              <a:off x="71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24" name="Rectangle 200"/>
            <p:cNvSpPr>
              <a:spLocks noChangeArrowheads="1"/>
            </p:cNvSpPr>
            <p:nvPr/>
          </p:nvSpPr>
          <p:spPr bwMode="auto">
            <a:xfrm>
              <a:off x="620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25" name="AutoShape 201"/>
            <p:cNvCxnSpPr>
              <a:cxnSpLocks noChangeShapeType="1"/>
              <a:stCxn id="1076411" idx="4"/>
              <a:endCxn id="1076424" idx="0"/>
            </p:cNvCxnSpPr>
            <p:nvPr/>
          </p:nvCxnSpPr>
          <p:spPr bwMode="auto">
            <a:xfrm flipH="1">
              <a:off x="638" y="3323"/>
              <a:ext cx="3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26" name="Rectangle 202"/>
            <p:cNvSpPr>
              <a:spLocks noChangeArrowheads="1"/>
            </p:cNvSpPr>
            <p:nvPr/>
          </p:nvSpPr>
          <p:spPr bwMode="auto">
            <a:xfrm>
              <a:off x="707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27" name="AutoShape 203"/>
            <p:cNvCxnSpPr>
              <a:cxnSpLocks noChangeShapeType="1"/>
              <a:stCxn id="1076411" idx="4"/>
              <a:endCxn id="1076426" idx="0"/>
            </p:cNvCxnSpPr>
            <p:nvPr/>
          </p:nvCxnSpPr>
          <p:spPr bwMode="auto">
            <a:xfrm>
              <a:off x="677" y="3323"/>
              <a:ext cx="4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28" name="AutoShape 204"/>
            <p:cNvCxnSpPr>
              <a:cxnSpLocks noChangeShapeType="1"/>
              <a:stCxn id="1076409" idx="2"/>
              <a:endCxn id="1076411" idx="0"/>
            </p:cNvCxnSpPr>
            <p:nvPr/>
          </p:nvCxnSpPr>
          <p:spPr bwMode="auto">
            <a:xfrm flipH="1">
              <a:off x="677" y="3094"/>
              <a:ext cx="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4" name="Group 205"/>
          <p:cNvGrpSpPr>
            <a:grpSpLocks/>
          </p:cNvGrpSpPr>
          <p:nvPr/>
        </p:nvGrpSpPr>
        <p:grpSpPr bwMode="auto">
          <a:xfrm>
            <a:off x="1201738" y="4324350"/>
            <a:ext cx="287337" cy="1736725"/>
            <a:chOff x="757" y="2916"/>
            <a:chExt cx="181" cy="1094"/>
          </a:xfrm>
        </p:grpSpPr>
        <p:sp>
          <p:nvSpPr>
            <p:cNvPr id="1076430" name="Rectangle 206"/>
            <p:cNvSpPr>
              <a:spLocks noChangeAspect="1" noChangeArrowheads="1"/>
            </p:cNvSpPr>
            <p:nvPr/>
          </p:nvSpPr>
          <p:spPr bwMode="auto">
            <a:xfrm>
              <a:off x="811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31" name="AutoShape 207"/>
            <p:cNvCxnSpPr>
              <a:cxnSpLocks noChangeShapeType="1"/>
              <a:stCxn id="1076320" idx="4"/>
              <a:endCxn id="1076430" idx="0"/>
            </p:cNvCxnSpPr>
            <p:nvPr/>
          </p:nvCxnSpPr>
          <p:spPr bwMode="auto">
            <a:xfrm flipH="1">
              <a:off x="844" y="2916"/>
              <a:ext cx="9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32" name="Oval 208"/>
            <p:cNvSpPr>
              <a:spLocks noChangeArrowheads="1"/>
            </p:cNvSpPr>
            <p:nvPr/>
          </p:nvSpPr>
          <p:spPr bwMode="auto">
            <a:xfrm>
              <a:off x="799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433" name="Oval 209"/>
            <p:cNvSpPr>
              <a:spLocks noChangeArrowheads="1"/>
            </p:cNvSpPr>
            <p:nvPr/>
          </p:nvSpPr>
          <p:spPr bwMode="auto">
            <a:xfrm>
              <a:off x="757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434" name="AutoShape 210"/>
            <p:cNvCxnSpPr>
              <a:cxnSpLocks noChangeShapeType="1"/>
              <a:stCxn id="1076445" idx="2"/>
              <a:endCxn id="1076433" idx="0"/>
            </p:cNvCxnSpPr>
            <p:nvPr/>
          </p:nvCxnSpPr>
          <p:spPr bwMode="auto">
            <a:xfrm flipH="1">
              <a:off x="800" y="3575"/>
              <a:ext cx="5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35" name="Oval 211"/>
            <p:cNvSpPr>
              <a:spLocks noChangeArrowheads="1"/>
            </p:cNvSpPr>
            <p:nvPr/>
          </p:nvSpPr>
          <p:spPr bwMode="auto">
            <a:xfrm>
              <a:off x="840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436" name="AutoShape 212"/>
            <p:cNvCxnSpPr>
              <a:cxnSpLocks noChangeShapeType="1"/>
              <a:stCxn id="1076447" idx="2"/>
              <a:endCxn id="1076435" idx="0"/>
            </p:cNvCxnSpPr>
            <p:nvPr/>
          </p:nvCxnSpPr>
          <p:spPr bwMode="auto">
            <a:xfrm flipH="1">
              <a:off x="883" y="3575"/>
              <a:ext cx="8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37" name="Rectangle 213"/>
            <p:cNvSpPr>
              <a:spLocks noChangeArrowheads="1"/>
            </p:cNvSpPr>
            <p:nvPr/>
          </p:nvSpPr>
          <p:spPr bwMode="auto">
            <a:xfrm>
              <a:off x="76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38" name="Rectangle 214"/>
            <p:cNvSpPr>
              <a:spLocks noChangeArrowheads="1"/>
            </p:cNvSpPr>
            <p:nvPr/>
          </p:nvSpPr>
          <p:spPr bwMode="auto">
            <a:xfrm>
              <a:off x="80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39" name="AutoShape 215"/>
            <p:cNvCxnSpPr>
              <a:cxnSpLocks noChangeShapeType="1"/>
              <a:stCxn id="1076433" idx="4"/>
              <a:endCxn id="1076437" idx="0"/>
            </p:cNvCxnSpPr>
            <p:nvPr/>
          </p:nvCxnSpPr>
          <p:spPr bwMode="auto">
            <a:xfrm flipH="1">
              <a:off x="779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40" name="AutoShape 216"/>
            <p:cNvCxnSpPr>
              <a:cxnSpLocks noChangeShapeType="1"/>
              <a:stCxn id="1076433" idx="4"/>
              <a:endCxn id="1076438" idx="0"/>
            </p:cNvCxnSpPr>
            <p:nvPr/>
          </p:nvCxnSpPr>
          <p:spPr bwMode="auto">
            <a:xfrm>
              <a:off x="800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41" name="Rectangle 217"/>
            <p:cNvSpPr>
              <a:spLocks noChangeArrowheads="1"/>
            </p:cNvSpPr>
            <p:nvPr/>
          </p:nvSpPr>
          <p:spPr bwMode="auto">
            <a:xfrm>
              <a:off x="84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42" name="Rectangle 218"/>
            <p:cNvSpPr>
              <a:spLocks noChangeArrowheads="1"/>
            </p:cNvSpPr>
            <p:nvPr/>
          </p:nvSpPr>
          <p:spPr bwMode="auto">
            <a:xfrm>
              <a:off x="88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43" name="AutoShape 219"/>
            <p:cNvCxnSpPr>
              <a:cxnSpLocks noChangeShapeType="1"/>
              <a:stCxn id="1076435" idx="4"/>
              <a:endCxn id="1076441" idx="0"/>
            </p:cNvCxnSpPr>
            <p:nvPr/>
          </p:nvCxnSpPr>
          <p:spPr bwMode="auto">
            <a:xfrm flipH="1">
              <a:off x="862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44" name="AutoShape 220"/>
            <p:cNvCxnSpPr>
              <a:cxnSpLocks noChangeShapeType="1"/>
              <a:stCxn id="1076435" idx="4"/>
              <a:endCxn id="1076442" idx="0"/>
            </p:cNvCxnSpPr>
            <p:nvPr/>
          </p:nvCxnSpPr>
          <p:spPr bwMode="auto">
            <a:xfrm>
              <a:off x="883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45" name="Rectangle 221"/>
            <p:cNvSpPr>
              <a:spLocks noChangeArrowheads="1"/>
            </p:cNvSpPr>
            <p:nvPr/>
          </p:nvSpPr>
          <p:spPr bwMode="auto">
            <a:xfrm>
              <a:off x="787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46" name="AutoShape 222"/>
            <p:cNvCxnSpPr>
              <a:cxnSpLocks noChangeShapeType="1"/>
              <a:stCxn id="1076432" idx="4"/>
              <a:endCxn id="1076445" idx="0"/>
            </p:cNvCxnSpPr>
            <p:nvPr/>
          </p:nvCxnSpPr>
          <p:spPr bwMode="auto">
            <a:xfrm flipH="1">
              <a:off x="805" y="3322"/>
              <a:ext cx="3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47" name="Rectangle 223"/>
            <p:cNvSpPr>
              <a:spLocks noChangeArrowheads="1"/>
            </p:cNvSpPr>
            <p:nvPr/>
          </p:nvSpPr>
          <p:spPr bwMode="auto">
            <a:xfrm>
              <a:off x="873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48" name="AutoShape 224"/>
            <p:cNvCxnSpPr>
              <a:cxnSpLocks noChangeShapeType="1"/>
              <a:stCxn id="1076432" idx="4"/>
              <a:endCxn id="1076447" idx="0"/>
            </p:cNvCxnSpPr>
            <p:nvPr/>
          </p:nvCxnSpPr>
          <p:spPr bwMode="auto">
            <a:xfrm>
              <a:off x="842" y="3322"/>
              <a:ext cx="4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49" name="AutoShape 225"/>
            <p:cNvCxnSpPr>
              <a:cxnSpLocks noChangeShapeType="1"/>
              <a:stCxn id="1076430" idx="2"/>
              <a:endCxn id="1076432" idx="0"/>
            </p:cNvCxnSpPr>
            <p:nvPr/>
          </p:nvCxnSpPr>
          <p:spPr bwMode="auto">
            <a:xfrm flipH="1">
              <a:off x="842" y="3094"/>
              <a:ext cx="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" name="Group 226"/>
          <p:cNvGrpSpPr>
            <a:grpSpLocks/>
          </p:cNvGrpSpPr>
          <p:nvPr/>
        </p:nvGrpSpPr>
        <p:grpSpPr bwMode="auto">
          <a:xfrm>
            <a:off x="1465263" y="4324350"/>
            <a:ext cx="268287" cy="1736725"/>
            <a:chOff x="923" y="2916"/>
            <a:chExt cx="169" cy="1094"/>
          </a:xfrm>
        </p:grpSpPr>
        <p:sp>
          <p:nvSpPr>
            <p:cNvPr id="1076451" name="Rectangle 227"/>
            <p:cNvSpPr>
              <a:spLocks noChangeAspect="1" noChangeArrowheads="1"/>
            </p:cNvSpPr>
            <p:nvPr/>
          </p:nvSpPr>
          <p:spPr bwMode="auto">
            <a:xfrm>
              <a:off x="977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52" name="AutoShape 228"/>
            <p:cNvCxnSpPr>
              <a:cxnSpLocks noChangeShapeType="1"/>
              <a:stCxn id="1076320" idx="4"/>
              <a:endCxn id="1076451" idx="0"/>
            </p:cNvCxnSpPr>
            <p:nvPr/>
          </p:nvCxnSpPr>
          <p:spPr bwMode="auto">
            <a:xfrm>
              <a:off x="938" y="2916"/>
              <a:ext cx="72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53" name="Oval 229"/>
            <p:cNvSpPr>
              <a:spLocks noChangeArrowheads="1"/>
            </p:cNvSpPr>
            <p:nvPr/>
          </p:nvSpPr>
          <p:spPr bwMode="auto">
            <a:xfrm>
              <a:off x="964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454" name="Oval 230"/>
            <p:cNvSpPr>
              <a:spLocks noChangeArrowheads="1"/>
            </p:cNvSpPr>
            <p:nvPr/>
          </p:nvSpPr>
          <p:spPr bwMode="auto">
            <a:xfrm>
              <a:off x="92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455" name="AutoShape 231"/>
            <p:cNvCxnSpPr>
              <a:cxnSpLocks noChangeShapeType="1"/>
              <a:stCxn id="1076466" idx="2"/>
              <a:endCxn id="1076454" idx="0"/>
            </p:cNvCxnSpPr>
            <p:nvPr/>
          </p:nvCxnSpPr>
          <p:spPr bwMode="auto">
            <a:xfrm flipH="1">
              <a:off x="966" y="3575"/>
              <a:ext cx="11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56" name="Oval 232"/>
            <p:cNvSpPr>
              <a:spLocks noChangeArrowheads="1"/>
            </p:cNvSpPr>
            <p:nvPr/>
          </p:nvSpPr>
          <p:spPr bwMode="auto">
            <a:xfrm>
              <a:off x="100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457" name="AutoShape 233"/>
            <p:cNvCxnSpPr>
              <a:cxnSpLocks noChangeShapeType="1"/>
              <a:stCxn id="1076468" idx="2"/>
              <a:endCxn id="1076456" idx="0"/>
            </p:cNvCxnSpPr>
            <p:nvPr/>
          </p:nvCxnSpPr>
          <p:spPr bwMode="auto">
            <a:xfrm flipH="1">
              <a:off x="1049" y="3575"/>
              <a:ext cx="15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58" name="Rectangle 234"/>
            <p:cNvSpPr>
              <a:spLocks noChangeArrowheads="1"/>
            </p:cNvSpPr>
            <p:nvPr/>
          </p:nvSpPr>
          <p:spPr bwMode="auto">
            <a:xfrm>
              <a:off x="9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59" name="Rectangle 235"/>
            <p:cNvSpPr>
              <a:spLocks noChangeArrowheads="1"/>
            </p:cNvSpPr>
            <p:nvPr/>
          </p:nvSpPr>
          <p:spPr bwMode="auto">
            <a:xfrm>
              <a:off x="9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60" name="AutoShape 236"/>
            <p:cNvCxnSpPr>
              <a:cxnSpLocks noChangeShapeType="1"/>
              <a:stCxn id="1076454" idx="4"/>
              <a:endCxn id="1076458" idx="0"/>
            </p:cNvCxnSpPr>
            <p:nvPr/>
          </p:nvCxnSpPr>
          <p:spPr bwMode="auto">
            <a:xfrm flipH="1">
              <a:off x="94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61" name="AutoShape 237"/>
            <p:cNvCxnSpPr>
              <a:cxnSpLocks noChangeShapeType="1"/>
              <a:stCxn id="1076454" idx="4"/>
              <a:endCxn id="1076459" idx="0"/>
            </p:cNvCxnSpPr>
            <p:nvPr/>
          </p:nvCxnSpPr>
          <p:spPr bwMode="auto">
            <a:xfrm>
              <a:off x="96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62" name="Rectangle 238"/>
            <p:cNvSpPr>
              <a:spLocks noChangeArrowheads="1"/>
            </p:cNvSpPr>
            <p:nvPr/>
          </p:nvSpPr>
          <p:spPr bwMode="auto">
            <a:xfrm>
              <a:off x="10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63" name="Rectangle 239"/>
            <p:cNvSpPr>
              <a:spLocks noChangeArrowheads="1"/>
            </p:cNvSpPr>
            <p:nvPr/>
          </p:nvSpPr>
          <p:spPr bwMode="auto">
            <a:xfrm>
              <a:off x="10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64" name="AutoShape 240"/>
            <p:cNvCxnSpPr>
              <a:cxnSpLocks noChangeShapeType="1"/>
              <a:stCxn id="1076456" idx="4"/>
              <a:endCxn id="1076462" idx="0"/>
            </p:cNvCxnSpPr>
            <p:nvPr/>
          </p:nvCxnSpPr>
          <p:spPr bwMode="auto">
            <a:xfrm flipH="1">
              <a:off x="102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65" name="AutoShape 241"/>
            <p:cNvCxnSpPr>
              <a:cxnSpLocks noChangeShapeType="1"/>
              <a:stCxn id="1076456" idx="4"/>
              <a:endCxn id="1076463" idx="0"/>
            </p:cNvCxnSpPr>
            <p:nvPr/>
          </p:nvCxnSpPr>
          <p:spPr bwMode="auto">
            <a:xfrm>
              <a:off x="104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66" name="Rectangle 242"/>
            <p:cNvSpPr>
              <a:spLocks noChangeArrowheads="1"/>
            </p:cNvSpPr>
            <p:nvPr/>
          </p:nvSpPr>
          <p:spPr bwMode="auto">
            <a:xfrm>
              <a:off x="959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67" name="AutoShape 243"/>
            <p:cNvCxnSpPr>
              <a:cxnSpLocks noChangeShapeType="1"/>
              <a:stCxn id="1076453" idx="4"/>
              <a:endCxn id="1076466" idx="0"/>
            </p:cNvCxnSpPr>
            <p:nvPr/>
          </p:nvCxnSpPr>
          <p:spPr bwMode="auto">
            <a:xfrm flipH="1">
              <a:off x="977" y="3322"/>
              <a:ext cx="3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68" name="Rectangle 244"/>
            <p:cNvSpPr>
              <a:spLocks noChangeArrowheads="1"/>
            </p:cNvSpPr>
            <p:nvPr/>
          </p:nvSpPr>
          <p:spPr bwMode="auto">
            <a:xfrm>
              <a:off x="1046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69" name="AutoShape 245"/>
            <p:cNvCxnSpPr>
              <a:cxnSpLocks noChangeShapeType="1"/>
              <a:stCxn id="1076453" idx="4"/>
              <a:endCxn id="1076468" idx="0"/>
            </p:cNvCxnSpPr>
            <p:nvPr/>
          </p:nvCxnSpPr>
          <p:spPr bwMode="auto">
            <a:xfrm>
              <a:off x="1007" y="3322"/>
              <a:ext cx="5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70" name="AutoShape 246"/>
            <p:cNvCxnSpPr>
              <a:cxnSpLocks noChangeShapeType="1"/>
              <a:stCxn id="1076451" idx="2"/>
              <a:endCxn id="1076453" idx="0"/>
            </p:cNvCxnSpPr>
            <p:nvPr/>
          </p:nvCxnSpPr>
          <p:spPr bwMode="auto">
            <a:xfrm flipH="1">
              <a:off x="1007" y="3094"/>
              <a:ext cx="3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6" name="Group 247"/>
          <p:cNvGrpSpPr>
            <a:grpSpLocks/>
          </p:cNvGrpSpPr>
          <p:nvPr/>
        </p:nvGrpSpPr>
        <p:grpSpPr bwMode="auto">
          <a:xfrm>
            <a:off x="1730375" y="4324350"/>
            <a:ext cx="282575" cy="1736725"/>
            <a:chOff x="1090" y="2916"/>
            <a:chExt cx="178" cy="1094"/>
          </a:xfrm>
        </p:grpSpPr>
        <p:sp>
          <p:nvSpPr>
            <p:cNvPr id="1076472" name="Rectangle 248"/>
            <p:cNvSpPr>
              <a:spLocks noChangeAspect="1" noChangeArrowheads="1"/>
            </p:cNvSpPr>
            <p:nvPr/>
          </p:nvSpPr>
          <p:spPr bwMode="auto">
            <a:xfrm>
              <a:off x="1142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73" name="AutoShape 249"/>
            <p:cNvCxnSpPr>
              <a:cxnSpLocks noChangeShapeType="1"/>
              <a:stCxn id="1076321" idx="4"/>
              <a:endCxn id="1076472" idx="0"/>
            </p:cNvCxnSpPr>
            <p:nvPr/>
          </p:nvCxnSpPr>
          <p:spPr bwMode="auto">
            <a:xfrm flipH="1">
              <a:off x="1175" y="2916"/>
              <a:ext cx="93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74" name="Oval 250"/>
            <p:cNvSpPr>
              <a:spLocks noChangeArrowheads="1"/>
            </p:cNvSpPr>
            <p:nvPr/>
          </p:nvSpPr>
          <p:spPr bwMode="auto">
            <a:xfrm>
              <a:off x="1129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475" name="Oval 251"/>
            <p:cNvSpPr>
              <a:spLocks noChangeArrowheads="1"/>
            </p:cNvSpPr>
            <p:nvPr/>
          </p:nvSpPr>
          <p:spPr bwMode="auto">
            <a:xfrm>
              <a:off x="1090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76" name="AutoShape 252"/>
            <p:cNvCxnSpPr>
              <a:cxnSpLocks noChangeShapeType="1"/>
              <a:stCxn id="1076487" idx="2"/>
              <a:endCxn id="1076475" idx="0"/>
            </p:cNvCxnSpPr>
            <p:nvPr/>
          </p:nvCxnSpPr>
          <p:spPr bwMode="auto">
            <a:xfrm>
              <a:off x="1129" y="3575"/>
              <a:ext cx="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77" name="Oval 253"/>
            <p:cNvSpPr>
              <a:spLocks noChangeArrowheads="1"/>
            </p:cNvSpPr>
            <p:nvPr/>
          </p:nvSpPr>
          <p:spPr bwMode="auto">
            <a:xfrm>
              <a:off x="117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78" name="AutoShape 254"/>
            <p:cNvCxnSpPr>
              <a:cxnSpLocks noChangeShapeType="1"/>
              <a:stCxn id="1076489" idx="2"/>
              <a:endCxn id="1076477" idx="0"/>
            </p:cNvCxnSpPr>
            <p:nvPr/>
          </p:nvCxnSpPr>
          <p:spPr bwMode="auto">
            <a:xfrm>
              <a:off x="1215" y="3575"/>
              <a:ext cx="1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79" name="Rectangle 255"/>
            <p:cNvSpPr>
              <a:spLocks noChangeArrowheads="1"/>
            </p:cNvSpPr>
            <p:nvPr/>
          </p:nvSpPr>
          <p:spPr bwMode="auto">
            <a:xfrm>
              <a:off x="109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80" name="Rectangle 256"/>
            <p:cNvSpPr>
              <a:spLocks noChangeArrowheads="1"/>
            </p:cNvSpPr>
            <p:nvPr/>
          </p:nvSpPr>
          <p:spPr bwMode="auto">
            <a:xfrm>
              <a:off x="113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81" name="AutoShape 257"/>
            <p:cNvCxnSpPr>
              <a:cxnSpLocks noChangeShapeType="1"/>
              <a:stCxn id="1076475" idx="4"/>
              <a:endCxn id="1076479" idx="0"/>
            </p:cNvCxnSpPr>
            <p:nvPr/>
          </p:nvCxnSpPr>
          <p:spPr bwMode="auto">
            <a:xfrm flipH="1">
              <a:off x="1112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82" name="AutoShape 258"/>
            <p:cNvCxnSpPr>
              <a:cxnSpLocks noChangeShapeType="1"/>
              <a:stCxn id="1076475" idx="4"/>
              <a:endCxn id="1076480" idx="0"/>
            </p:cNvCxnSpPr>
            <p:nvPr/>
          </p:nvCxnSpPr>
          <p:spPr bwMode="auto">
            <a:xfrm>
              <a:off x="1133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83" name="Rectangle 259"/>
            <p:cNvSpPr>
              <a:spLocks noChangeArrowheads="1"/>
            </p:cNvSpPr>
            <p:nvPr/>
          </p:nvSpPr>
          <p:spPr bwMode="auto">
            <a:xfrm>
              <a:off x="117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484" name="Rectangle 260"/>
            <p:cNvSpPr>
              <a:spLocks noChangeArrowheads="1"/>
            </p:cNvSpPr>
            <p:nvPr/>
          </p:nvSpPr>
          <p:spPr bwMode="auto">
            <a:xfrm>
              <a:off x="121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85" name="AutoShape 261"/>
            <p:cNvCxnSpPr>
              <a:cxnSpLocks noChangeShapeType="1"/>
              <a:stCxn id="1076477" idx="4"/>
              <a:endCxn id="1076483" idx="0"/>
            </p:cNvCxnSpPr>
            <p:nvPr/>
          </p:nvCxnSpPr>
          <p:spPr bwMode="auto">
            <a:xfrm flipH="1">
              <a:off x="119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86" name="AutoShape 262"/>
            <p:cNvCxnSpPr>
              <a:cxnSpLocks noChangeShapeType="1"/>
              <a:stCxn id="1076477" idx="4"/>
              <a:endCxn id="1076484" idx="0"/>
            </p:cNvCxnSpPr>
            <p:nvPr/>
          </p:nvCxnSpPr>
          <p:spPr bwMode="auto">
            <a:xfrm>
              <a:off x="121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87" name="Rectangle 263"/>
            <p:cNvSpPr>
              <a:spLocks noChangeArrowheads="1"/>
            </p:cNvSpPr>
            <p:nvPr/>
          </p:nvSpPr>
          <p:spPr bwMode="auto">
            <a:xfrm>
              <a:off x="1111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488" name="AutoShape 264"/>
            <p:cNvCxnSpPr>
              <a:cxnSpLocks noChangeShapeType="1"/>
              <a:stCxn id="1076474" idx="4"/>
              <a:endCxn id="1076487" idx="0"/>
            </p:cNvCxnSpPr>
            <p:nvPr/>
          </p:nvCxnSpPr>
          <p:spPr bwMode="auto">
            <a:xfrm flipH="1">
              <a:off x="1129" y="3322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89" name="Rectangle 265"/>
            <p:cNvSpPr>
              <a:spLocks noChangeArrowheads="1"/>
            </p:cNvSpPr>
            <p:nvPr/>
          </p:nvSpPr>
          <p:spPr bwMode="auto">
            <a:xfrm>
              <a:off x="1197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90" name="AutoShape 266"/>
            <p:cNvCxnSpPr>
              <a:cxnSpLocks noChangeShapeType="1"/>
              <a:stCxn id="1076474" idx="4"/>
              <a:endCxn id="1076489" idx="0"/>
            </p:cNvCxnSpPr>
            <p:nvPr/>
          </p:nvCxnSpPr>
          <p:spPr bwMode="auto">
            <a:xfrm>
              <a:off x="1172" y="3322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491" name="AutoShape 267"/>
            <p:cNvCxnSpPr>
              <a:cxnSpLocks noChangeShapeType="1"/>
              <a:stCxn id="1076472" idx="2"/>
              <a:endCxn id="1076474" idx="0"/>
            </p:cNvCxnSpPr>
            <p:nvPr/>
          </p:nvCxnSpPr>
          <p:spPr bwMode="auto">
            <a:xfrm flipH="1">
              <a:off x="1172" y="3094"/>
              <a:ext cx="3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7" name="Group 268"/>
          <p:cNvGrpSpPr>
            <a:grpSpLocks/>
          </p:cNvGrpSpPr>
          <p:nvPr/>
        </p:nvGrpSpPr>
        <p:grpSpPr bwMode="auto">
          <a:xfrm>
            <a:off x="1993900" y="4324350"/>
            <a:ext cx="269875" cy="1736725"/>
            <a:chOff x="1256" y="2916"/>
            <a:chExt cx="170" cy="1094"/>
          </a:xfrm>
        </p:grpSpPr>
        <p:sp>
          <p:nvSpPr>
            <p:cNvPr id="1076493" name="Rectangle 269"/>
            <p:cNvSpPr>
              <a:spLocks noChangeAspect="1" noChangeArrowheads="1"/>
            </p:cNvSpPr>
            <p:nvPr/>
          </p:nvSpPr>
          <p:spPr bwMode="auto">
            <a:xfrm>
              <a:off x="1308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494" name="AutoShape 270"/>
            <p:cNvCxnSpPr>
              <a:cxnSpLocks noChangeShapeType="1"/>
              <a:stCxn id="1076321" idx="4"/>
              <a:endCxn id="1076493" idx="0"/>
            </p:cNvCxnSpPr>
            <p:nvPr/>
          </p:nvCxnSpPr>
          <p:spPr bwMode="auto">
            <a:xfrm>
              <a:off x="1268" y="2916"/>
              <a:ext cx="73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95" name="Oval 271"/>
            <p:cNvSpPr>
              <a:spLocks noChangeArrowheads="1"/>
            </p:cNvSpPr>
            <p:nvPr/>
          </p:nvSpPr>
          <p:spPr bwMode="auto">
            <a:xfrm>
              <a:off x="1294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496" name="Oval 272"/>
            <p:cNvSpPr>
              <a:spLocks noChangeArrowheads="1"/>
            </p:cNvSpPr>
            <p:nvPr/>
          </p:nvSpPr>
          <p:spPr bwMode="auto">
            <a:xfrm>
              <a:off x="125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97" name="AutoShape 273"/>
            <p:cNvCxnSpPr>
              <a:cxnSpLocks noChangeShapeType="1"/>
              <a:stCxn id="1076508" idx="2"/>
              <a:endCxn id="1076496" idx="0"/>
            </p:cNvCxnSpPr>
            <p:nvPr/>
          </p:nvCxnSpPr>
          <p:spPr bwMode="auto">
            <a:xfrm flipH="1">
              <a:off x="1299" y="3575"/>
              <a:ext cx="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498" name="Oval 274"/>
            <p:cNvSpPr>
              <a:spLocks noChangeArrowheads="1"/>
            </p:cNvSpPr>
            <p:nvPr/>
          </p:nvSpPr>
          <p:spPr bwMode="auto">
            <a:xfrm>
              <a:off x="1340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499" name="AutoShape 275"/>
            <p:cNvCxnSpPr>
              <a:cxnSpLocks noChangeShapeType="1"/>
              <a:stCxn id="1076510" idx="2"/>
              <a:endCxn id="1076498" idx="0"/>
            </p:cNvCxnSpPr>
            <p:nvPr/>
          </p:nvCxnSpPr>
          <p:spPr bwMode="auto">
            <a:xfrm flipH="1">
              <a:off x="1383" y="3575"/>
              <a:ext cx="5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00" name="Rectangle 276"/>
            <p:cNvSpPr>
              <a:spLocks noChangeArrowheads="1"/>
            </p:cNvSpPr>
            <p:nvPr/>
          </p:nvSpPr>
          <p:spPr bwMode="auto">
            <a:xfrm>
              <a:off x="126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01" name="Rectangle 277"/>
            <p:cNvSpPr>
              <a:spLocks noChangeArrowheads="1"/>
            </p:cNvSpPr>
            <p:nvPr/>
          </p:nvSpPr>
          <p:spPr bwMode="auto">
            <a:xfrm>
              <a:off x="130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02" name="AutoShape 278"/>
            <p:cNvCxnSpPr>
              <a:cxnSpLocks noChangeShapeType="1"/>
              <a:stCxn id="1076496" idx="4"/>
              <a:endCxn id="1076500" idx="0"/>
            </p:cNvCxnSpPr>
            <p:nvPr/>
          </p:nvCxnSpPr>
          <p:spPr bwMode="auto">
            <a:xfrm flipH="1">
              <a:off x="127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03" name="AutoShape 279"/>
            <p:cNvCxnSpPr>
              <a:cxnSpLocks noChangeShapeType="1"/>
              <a:stCxn id="1076496" idx="4"/>
              <a:endCxn id="1076501" idx="0"/>
            </p:cNvCxnSpPr>
            <p:nvPr/>
          </p:nvCxnSpPr>
          <p:spPr bwMode="auto">
            <a:xfrm>
              <a:off x="129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04" name="Rectangle 280"/>
            <p:cNvSpPr>
              <a:spLocks noChangeArrowheads="1"/>
            </p:cNvSpPr>
            <p:nvPr/>
          </p:nvSpPr>
          <p:spPr bwMode="auto">
            <a:xfrm>
              <a:off x="134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05" name="Rectangle 281"/>
            <p:cNvSpPr>
              <a:spLocks noChangeArrowheads="1"/>
            </p:cNvSpPr>
            <p:nvPr/>
          </p:nvSpPr>
          <p:spPr bwMode="auto">
            <a:xfrm>
              <a:off x="138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06" name="AutoShape 282"/>
            <p:cNvCxnSpPr>
              <a:cxnSpLocks noChangeShapeType="1"/>
              <a:stCxn id="1076498" idx="4"/>
              <a:endCxn id="1076504" idx="0"/>
            </p:cNvCxnSpPr>
            <p:nvPr/>
          </p:nvCxnSpPr>
          <p:spPr bwMode="auto">
            <a:xfrm flipH="1">
              <a:off x="1362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07" name="AutoShape 283"/>
            <p:cNvCxnSpPr>
              <a:cxnSpLocks noChangeShapeType="1"/>
              <a:stCxn id="1076498" idx="4"/>
              <a:endCxn id="1076505" idx="0"/>
            </p:cNvCxnSpPr>
            <p:nvPr/>
          </p:nvCxnSpPr>
          <p:spPr bwMode="auto">
            <a:xfrm>
              <a:off x="1383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08" name="Rectangle 284"/>
            <p:cNvSpPr>
              <a:spLocks noChangeArrowheads="1"/>
            </p:cNvSpPr>
            <p:nvPr/>
          </p:nvSpPr>
          <p:spPr bwMode="auto">
            <a:xfrm>
              <a:off x="1283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09" name="AutoShape 285"/>
            <p:cNvCxnSpPr>
              <a:cxnSpLocks noChangeShapeType="1"/>
              <a:stCxn id="1076495" idx="4"/>
              <a:endCxn id="1076508" idx="0"/>
            </p:cNvCxnSpPr>
            <p:nvPr/>
          </p:nvCxnSpPr>
          <p:spPr bwMode="auto">
            <a:xfrm flipH="1">
              <a:off x="1301" y="3322"/>
              <a:ext cx="3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10" name="Rectangle 286"/>
            <p:cNvSpPr>
              <a:spLocks noChangeArrowheads="1"/>
            </p:cNvSpPr>
            <p:nvPr/>
          </p:nvSpPr>
          <p:spPr bwMode="auto">
            <a:xfrm>
              <a:off x="1370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11" name="AutoShape 287"/>
            <p:cNvCxnSpPr>
              <a:cxnSpLocks noChangeShapeType="1"/>
              <a:stCxn id="1076495" idx="4"/>
              <a:endCxn id="1076510" idx="0"/>
            </p:cNvCxnSpPr>
            <p:nvPr/>
          </p:nvCxnSpPr>
          <p:spPr bwMode="auto">
            <a:xfrm>
              <a:off x="1337" y="3322"/>
              <a:ext cx="51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12" name="AutoShape 288"/>
            <p:cNvCxnSpPr>
              <a:cxnSpLocks noChangeShapeType="1"/>
              <a:stCxn id="1076493" idx="2"/>
              <a:endCxn id="1076495" idx="0"/>
            </p:cNvCxnSpPr>
            <p:nvPr/>
          </p:nvCxnSpPr>
          <p:spPr bwMode="auto">
            <a:xfrm flipH="1">
              <a:off x="1337" y="3094"/>
              <a:ext cx="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8" name="Group 289"/>
          <p:cNvGrpSpPr>
            <a:grpSpLocks/>
          </p:cNvGrpSpPr>
          <p:nvPr/>
        </p:nvGrpSpPr>
        <p:grpSpPr bwMode="auto">
          <a:xfrm>
            <a:off x="2259013" y="4324350"/>
            <a:ext cx="279400" cy="1736725"/>
            <a:chOff x="1423" y="2916"/>
            <a:chExt cx="176" cy="1094"/>
          </a:xfrm>
        </p:grpSpPr>
        <p:sp>
          <p:nvSpPr>
            <p:cNvPr id="1076514" name="Rectangle 290"/>
            <p:cNvSpPr>
              <a:spLocks noChangeAspect="1" noChangeArrowheads="1"/>
            </p:cNvSpPr>
            <p:nvPr/>
          </p:nvSpPr>
          <p:spPr bwMode="auto">
            <a:xfrm>
              <a:off x="1474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15" name="AutoShape 291"/>
            <p:cNvCxnSpPr>
              <a:cxnSpLocks noChangeShapeType="1"/>
              <a:stCxn id="1076324" idx="4"/>
              <a:endCxn id="1076514" idx="0"/>
            </p:cNvCxnSpPr>
            <p:nvPr/>
          </p:nvCxnSpPr>
          <p:spPr bwMode="auto">
            <a:xfrm flipH="1">
              <a:off x="1507" y="2916"/>
              <a:ext cx="92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16" name="Oval 292"/>
            <p:cNvSpPr>
              <a:spLocks noChangeArrowheads="1"/>
            </p:cNvSpPr>
            <p:nvPr/>
          </p:nvSpPr>
          <p:spPr bwMode="auto">
            <a:xfrm>
              <a:off x="1459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517" name="Oval 293"/>
            <p:cNvSpPr>
              <a:spLocks noChangeArrowheads="1"/>
            </p:cNvSpPr>
            <p:nvPr/>
          </p:nvSpPr>
          <p:spPr bwMode="auto">
            <a:xfrm>
              <a:off x="142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518" name="AutoShape 294"/>
            <p:cNvCxnSpPr>
              <a:cxnSpLocks noChangeShapeType="1"/>
              <a:stCxn id="1076529" idx="2"/>
              <a:endCxn id="1076517" idx="0"/>
            </p:cNvCxnSpPr>
            <p:nvPr/>
          </p:nvCxnSpPr>
          <p:spPr bwMode="auto">
            <a:xfrm flipH="1">
              <a:off x="1466" y="3574"/>
              <a:ext cx="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19" name="Oval 295"/>
            <p:cNvSpPr>
              <a:spLocks noChangeArrowheads="1"/>
            </p:cNvSpPr>
            <p:nvPr/>
          </p:nvSpPr>
          <p:spPr bwMode="auto">
            <a:xfrm>
              <a:off x="150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520" name="AutoShape 296"/>
            <p:cNvCxnSpPr>
              <a:cxnSpLocks noChangeShapeType="1"/>
              <a:stCxn id="1076531" idx="2"/>
              <a:endCxn id="1076519" idx="0"/>
            </p:cNvCxnSpPr>
            <p:nvPr/>
          </p:nvCxnSpPr>
          <p:spPr bwMode="auto">
            <a:xfrm flipH="1">
              <a:off x="1549" y="3574"/>
              <a:ext cx="5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21" name="Rectangle 297"/>
            <p:cNvSpPr>
              <a:spLocks noChangeArrowheads="1"/>
            </p:cNvSpPr>
            <p:nvPr/>
          </p:nvSpPr>
          <p:spPr bwMode="auto">
            <a:xfrm>
              <a:off x="14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22" name="Rectangle 298"/>
            <p:cNvSpPr>
              <a:spLocks noChangeArrowheads="1"/>
            </p:cNvSpPr>
            <p:nvPr/>
          </p:nvSpPr>
          <p:spPr bwMode="auto">
            <a:xfrm>
              <a:off x="14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23" name="AutoShape 299"/>
            <p:cNvCxnSpPr>
              <a:cxnSpLocks noChangeShapeType="1"/>
              <a:stCxn id="1076517" idx="4"/>
              <a:endCxn id="1076521" idx="0"/>
            </p:cNvCxnSpPr>
            <p:nvPr/>
          </p:nvCxnSpPr>
          <p:spPr bwMode="auto">
            <a:xfrm flipH="1">
              <a:off x="144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24" name="AutoShape 300"/>
            <p:cNvCxnSpPr>
              <a:cxnSpLocks noChangeShapeType="1"/>
              <a:stCxn id="1076517" idx="4"/>
              <a:endCxn id="1076522" idx="0"/>
            </p:cNvCxnSpPr>
            <p:nvPr/>
          </p:nvCxnSpPr>
          <p:spPr bwMode="auto">
            <a:xfrm>
              <a:off x="146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25" name="Rectangle 301"/>
            <p:cNvSpPr>
              <a:spLocks noChangeArrowheads="1"/>
            </p:cNvSpPr>
            <p:nvPr/>
          </p:nvSpPr>
          <p:spPr bwMode="auto">
            <a:xfrm>
              <a:off x="15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26" name="Rectangle 302"/>
            <p:cNvSpPr>
              <a:spLocks noChangeArrowheads="1"/>
            </p:cNvSpPr>
            <p:nvPr/>
          </p:nvSpPr>
          <p:spPr bwMode="auto">
            <a:xfrm>
              <a:off x="15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27" name="AutoShape 303"/>
            <p:cNvCxnSpPr>
              <a:cxnSpLocks noChangeShapeType="1"/>
              <a:stCxn id="1076519" idx="4"/>
              <a:endCxn id="1076525" idx="0"/>
            </p:cNvCxnSpPr>
            <p:nvPr/>
          </p:nvCxnSpPr>
          <p:spPr bwMode="auto">
            <a:xfrm flipH="1">
              <a:off x="152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28" name="AutoShape 304"/>
            <p:cNvCxnSpPr>
              <a:cxnSpLocks noChangeShapeType="1"/>
              <a:stCxn id="1076519" idx="4"/>
              <a:endCxn id="1076526" idx="0"/>
            </p:cNvCxnSpPr>
            <p:nvPr/>
          </p:nvCxnSpPr>
          <p:spPr bwMode="auto">
            <a:xfrm>
              <a:off x="154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29" name="Rectangle 305"/>
            <p:cNvSpPr>
              <a:spLocks noChangeArrowheads="1"/>
            </p:cNvSpPr>
            <p:nvPr/>
          </p:nvSpPr>
          <p:spPr bwMode="auto">
            <a:xfrm>
              <a:off x="1450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30" name="AutoShape 306"/>
            <p:cNvCxnSpPr>
              <a:cxnSpLocks noChangeShapeType="1"/>
              <a:stCxn id="1076516" idx="4"/>
              <a:endCxn id="1076529" idx="0"/>
            </p:cNvCxnSpPr>
            <p:nvPr/>
          </p:nvCxnSpPr>
          <p:spPr bwMode="auto">
            <a:xfrm flipH="1">
              <a:off x="1468" y="3321"/>
              <a:ext cx="34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31" name="Rectangle 307"/>
            <p:cNvSpPr>
              <a:spLocks noChangeArrowheads="1"/>
            </p:cNvSpPr>
            <p:nvPr/>
          </p:nvSpPr>
          <p:spPr bwMode="auto">
            <a:xfrm>
              <a:off x="1536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32" name="AutoShape 308"/>
            <p:cNvCxnSpPr>
              <a:cxnSpLocks noChangeShapeType="1"/>
              <a:stCxn id="1076516" idx="4"/>
              <a:endCxn id="1076531" idx="0"/>
            </p:cNvCxnSpPr>
            <p:nvPr/>
          </p:nvCxnSpPr>
          <p:spPr bwMode="auto">
            <a:xfrm>
              <a:off x="1502" y="3321"/>
              <a:ext cx="52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33" name="AutoShape 309"/>
            <p:cNvCxnSpPr>
              <a:cxnSpLocks noChangeShapeType="1"/>
              <a:stCxn id="1076514" idx="2"/>
              <a:endCxn id="1076516" idx="0"/>
            </p:cNvCxnSpPr>
            <p:nvPr/>
          </p:nvCxnSpPr>
          <p:spPr bwMode="auto">
            <a:xfrm flipH="1">
              <a:off x="1502" y="3094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9" name="Group 310"/>
          <p:cNvGrpSpPr>
            <a:grpSpLocks/>
          </p:cNvGrpSpPr>
          <p:nvPr/>
        </p:nvGrpSpPr>
        <p:grpSpPr bwMode="auto">
          <a:xfrm>
            <a:off x="2522538" y="4324350"/>
            <a:ext cx="269875" cy="1736725"/>
            <a:chOff x="1589" y="2916"/>
            <a:chExt cx="170" cy="1094"/>
          </a:xfrm>
        </p:grpSpPr>
        <p:sp>
          <p:nvSpPr>
            <p:cNvPr id="1076535" name="Rectangle 311"/>
            <p:cNvSpPr>
              <a:spLocks noChangeAspect="1" noChangeArrowheads="1"/>
            </p:cNvSpPr>
            <p:nvPr/>
          </p:nvSpPr>
          <p:spPr bwMode="auto">
            <a:xfrm>
              <a:off x="1639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36" name="AutoShape 312"/>
            <p:cNvCxnSpPr>
              <a:cxnSpLocks noChangeShapeType="1"/>
              <a:stCxn id="1076324" idx="4"/>
              <a:endCxn id="1076535" idx="0"/>
            </p:cNvCxnSpPr>
            <p:nvPr/>
          </p:nvCxnSpPr>
          <p:spPr bwMode="auto">
            <a:xfrm>
              <a:off x="1599" y="2916"/>
              <a:ext cx="73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37" name="Oval 313"/>
            <p:cNvSpPr>
              <a:spLocks noChangeArrowheads="1"/>
            </p:cNvSpPr>
            <p:nvPr/>
          </p:nvSpPr>
          <p:spPr bwMode="auto">
            <a:xfrm>
              <a:off x="1625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538" name="Oval 314"/>
            <p:cNvSpPr>
              <a:spLocks noChangeArrowheads="1"/>
            </p:cNvSpPr>
            <p:nvPr/>
          </p:nvSpPr>
          <p:spPr bwMode="auto">
            <a:xfrm>
              <a:off x="158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539" name="AutoShape 315"/>
            <p:cNvCxnSpPr>
              <a:cxnSpLocks noChangeShapeType="1"/>
              <a:stCxn id="1076550" idx="2"/>
              <a:endCxn id="1076538" idx="0"/>
            </p:cNvCxnSpPr>
            <p:nvPr/>
          </p:nvCxnSpPr>
          <p:spPr bwMode="auto">
            <a:xfrm flipH="1">
              <a:off x="1632" y="3574"/>
              <a:ext cx="8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40" name="Oval 316"/>
            <p:cNvSpPr>
              <a:spLocks noChangeArrowheads="1"/>
            </p:cNvSpPr>
            <p:nvPr/>
          </p:nvSpPr>
          <p:spPr bwMode="auto">
            <a:xfrm>
              <a:off x="167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541" name="AutoShape 317"/>
            <p:cNvCxnSpPr>
              <a:cxnSpLocks noChangeShapeType="1"/>
              <a:stCxn id="1076552" idx="2"/>
              <a:endCxn id="1076540" idx="0"/>
            </p:cNvCxnSpPr>
            <p:nvPr/>
          </p:nvCxnSpPr>
          <p:spPr bwMode="auto">
            <a:xfrm flipH="1">
              <a:off x="1716" y="3574"/>
              <a:ext cx="1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42" name="Rectangle 318"/>
            <p:cNvSpPr>
              <a:spLocks noChangeArrowheads="1"/>
            </p:cNvSpPr>
            <p:nvPr/>
          </p:nvSpPr>
          <p:spPr bwMode="auto">
            <a:xfrm>
              <a:off x="159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43" name="Rectangle 319"/>
            <p:cNvSpPr>
              <a:spLocks noChangeArrowheads="1"/>
            </p:cNvSpPr>
            <p:nvPr/>
          </p:nvSpPr>
          <p:spPr bwMode="auto">
            <a:xfrm>
              <a:off x="163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44" name="AutoShape 320"/>
            <p:cNvCxnSpPr>
              <a:cxnSpLocks noChangeShapeType="1"/>
              <a:stCxn id="1076538" idx="4"/>
              <a:endCxn id="1076542" idx="0"/>
            </p:cNvCxnSpPr>
            <p:nvPr/>
          </p:nvCxnSpPr>
          <p:spPr bwMode="auto">
            <a:xfrm flipH="1">
              <a:off x="161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45" name="AutoShape 321"/>
            <p:cNvCxnSpPr>
              <a:cxnSpLocks noChangeShapeType="1"/>
              <a:stCxn id="1076538" idx="4"/>
              <a:endCxn id="1076543" idx="0"/>
            </p:cNvCxnSpPr>
            <p:nvPr/>
          </p:nvCxnSpPr>
          <p:spPr bwMode="auto">
            <a:xfrm>
              <a:off x="163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46" name="Rectangle 322"/>
            <p:cNvSpPr>
              <a:spLocks noChangeArrowheads="1"/>
            </p:cNvSpPr>
            <p:nvPr/>
          </p:nvSpPr>
          <p:spPr bwMode="auto">
            <a:xfrm>
              <a:off x="167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47" name="Rectangle 323"/>
            <p:cNvSpPr>
              <a:spLocks noChangeArrowheads="1"/>
            </p:cNvSpPr>
            <p:nvPr/>
          </p:nvSpPr>
          <p:spPr bwMode="auto">
            <a:xfrm>
              <a:off x="171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48" name="AutoShape 324"/>
            <p:cNvCxnSpPr>
              <a:cxnSpLocks noChangeShapeType="1"/>
              <a:stCxn id="1076540" idx="4"/>
              <a:endCxn id="1076546" idx="0"/>
            </p:cNvCxnSpPr>
            <p:nvPr/>
          </p:nvCxnSpPr>
          <p:spPr bwMode="auto">
            <a:xfrm flipH="1">
              <a:off x="169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49" name="AutoShape 325"/>
            <p:cNvCxnSpPr>
              <a:cxnSpLocks noChangeShapeType="1"/>
              <a:stCxn id="1076540" idx="4"/>
              <a:endCxn id="1076547" idx="0"/>
            </p:cNvCxnSpPr>
            <p:nvPr/>
          </p:nvCxnSpPr>
          <p:spPr bwMode="auto">
            <a:xfrm>
              <a:off x="171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50" name="Rectangle 326"/>
            <p:cNvSpPr>
              <a:spLocks noChangeArrowheads="1"/>
            </p:cNvSpPr>
            <p:nvPr/>
          </p:nvSpPr>
          <p:spPr bwMode="auto">
            <a:xfrm>
              <a:off x="1622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51" name="AutoShape 327"/>
            <p:cNvCxnSpPr>
              <a:cxnSpLocks noChangeShapeType="1"/>
              <a:stCxn id="1076537" idx="4"/>
              <a:endCxn id="1076550" idx="0"/>
            </p:cNvCxnSpPr>
            <p:nvPr/>
          </p:nvCxnSpPr>
          <p:spPr bwMode="auto">
            <a:xfrm flipH="1">
              <a:off x="1640" y="3321"/>
              <a:ext cx="2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52" name="Rectangle 328"/>
            <p:cNvSpPr>
              <a:spLocks noChangeArrowheads="1"/>
            </p:cNvSpPr>
            <p:nvPr/>
          </p:nvSpPr>
          <p:spPr bwMode="auto">
            <a:xfrm>
              <a:off x="1709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53" name="AutoShape 329"/>
            <p:cNvCxnSpPr>
              <a:cxnSpLocks noChangeShapeType="1"/>
              <a:stCxn id="1076537" idx="4"/>
              <a:endCxn id="1076552" idx="0"/>
            </p:cNvCxnSpPr>
            <p:nvPr/>
          </p:nvCxnSpPr>
          <p:spPr bwMode="auto">
            <a:xfrm>
              <a:off x="1668" y="3321"/>
              <a:ext cx="5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54" name="AutoShape 330"/>
            <p:cNvCxnSpPr>
              <a:cxnSpLocks noChangeShapeType="1"/>
              <a:stCxn id="1076535" idx="2"/>
              <a:endCxn id="1076537" idx="0"/>
            </p:cNvCxnSpPr>
            <p:nvPr/>
          </p:nvCxnSpPr>
          <p:spPr bwMode="auto">
            <a:xfrm flipH="1">
              <a:off x="1668" y="3094"/>
              <a:ext cx="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0" name="Group 331"/>
          <p:cNvGrpSpPr>
            <a:grpSpLocks/>
          </p:cNvGrpSpPr>
          <p:nvPr/>
        </p:nvGrpSpPr>
        <p:grpSpPr bwMode="auto">
          <a:xfrm>
            <a:off x="2787650" y="4327525"/>
            <a:ext cx="274638" cy="1733550"/>
            <a:chOff x="1756" y="2918"/>
            <a:chExt cx="173" cy="1092"/>
          </a:xfrm>
        </p:grpSpPr>
        <p:sp>
          <p:nvSpPr>
            <p:cNvPr id="1076556" name="Rectangle 332"/>
            <p:cNvSpPr>
              <a:spLocks noChangeAspect="1" noChangeArrowheads="1"/>
            </p:cNvSpPr>
            <p:nvPr/>
          </p:nvSpPr>
          <p:spPr bwMode="auto">
            <a:xfrm>
              <a:off x="1805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57" name="AutoShape 333"/>
            <p:cNvCxnSpPr>
              <a:cxnSpLocks noChangeShapeType="1"/>
              <a:stCxn id="1076325" idx="4"/>
              <a:endCxn id="1076556" idx="0"/>
            </p:cNvCxnSpPr>
            <p:nvPr/>
          </p:nvCxnSpPr>
          <p:spPr bwMode="auto">
            <a:xfrm flipH="1">
              <a:off x="1838" y="2918"/>
              <a:ext cx="91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58" name="Oval 334"/>
            <p:cNvSpPr>
              <a:spLocks noChangeArrowheads="1"/>
            </p:cNvSpPr>
            <p:nvPr/>
          </p:nvSpPr>
          <p:spPr bwMode="auto">
            <a:xfrm>
              <a:off x="1794" y="3239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559" name="Oval 335"/>
            <p:cNvSpPr>
              <a:spLocks noChangeArrowheads="1"/>
            </p:cNvSpPr>
            <p:nvPr/>
          </p:nvSpPr>
          <p:spPr bwMode="auto">
            <a:xfrm>
              <a:off x="175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560" name="AutoShape 336"/>
            <p:cNvCxnSpPr>
              <a:cxnSpLocks noChangeShapeType="1"/>
              <a:stCxn id="1076571" idx="2"/>
              <a:endCxn id="1076559" idx="0"/>
            </p:cNvCxnSpPr>
            <p:nvPr/>
          </p:nvCxnSpPr>
          <p:spPr bwMode="auto">
            <a:xfrm>
              <a:off x="1791" y="3578"/>
              <a:ext cx="8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61" name="Oval 337"/>
            <p:cNvSpPr>
              <a:spLocks noChangeArrowheads="1"/>
            </p:cNvSpPr>
            <p:nvPr/>
          </p:nvSpPr>
          <p:spPr bwMode="auto">
            <a:xfrm>
              <a:off x="183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562" name="AutoShape 338"/>
            <p:cNvCxnSpPr>
              <a:cxnSpLocks noChangeShapeType="1"/>
              <a:stCxn id="1076573" idx="2"/>
              <a:endCxn id="1076561" idx="0"/>
            </p:cNvCxnSpPr>
            <p:nvPr/>
          </p:nvCxnSpPr>
          <p:spPr bwMode="auto">
            <a:xfrm>
              <a:off x="1877" y="3578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63" name="Rectangle 339"/>
            <p:cNvSpPr>
              <a:spLocks noChangeArrowheads="1"/>
            </p:cNvSpPr>
            <p:nvPr/>
          </p:nvSpPr>
          <p:spPr bwMode="auto">
            <a:xfrm>
              <a:off x="176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64" name="Rectangle 340"/>
            <p:cNvSpPr>
              <a:spLocks noChangeArrowheads="1"/>
            </p:cNvSpPr>
            <p:nvPr/>
          </p:nvSpPr>
          <p:spPr bwMode="auto">
            <a:xfrm>
              <a:off x="180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65" name="AutoShape 341"/>
            <p:cNvCxnSpPr>
              <a:cxnSpLocks noChangeShapeType="1"/>
              <a:stCxn id="1076559" idx="4"/>
              <a:endCxn id="1076563" idx="0"/>
            </p:cNvCxnSpPr>
            <p:nvPr/>
          </p:nvCxnSpPr>
          <p:spPr bwMode="auto">
            <a:xfrm flipH="1">
              <a:off x="177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66" name="AutoShape 342"/>
            <p:cNvCxnSpPr>
              <a:cxnSpLocks noChangeShapeType="1"/>
              <a:stCxn id="1076559" idx="4"/>
              <a:endCxn id="1076564" idx="0"/>
            </p:cNvCxnSpPr>
            <p:nvPr/>
          </p:nvCxnSpPr>
          <p:spPr bwMode="auto">
            <a:xfrm>
              <a:off x="179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67" name="Rectangle 343"/>
            <p:cNvSpPr>
              <a:spLocks noChangeArrowheads="1"/>
            </p:cNvSpPr>
            <p:nvPr/>
          </p:nvSpPr>
          <p:spPr bwMode="auto">
            <a:xfrm>
              <a:off x="184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68" name="Rectangle 344"/>
            <p:cNvSpPr>
              <a:spLocks noChangeArrowheads="1"/>
            </p:cNvSpPr>
            <p:nvPr/>
          </p:nvSpPr>
          <p:spPr bwMode="auto">
            <a:xfrm>
              <a:off x="188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69" name="AutoShape 345"/>
            <p:cNvCxnSpPr>
              <a:cxnSpLocks noChangeShapeType="1"/>
              <a:stCxn id="1076561" idx="4"/>
              <a:endCxn id="1076567" idx="0"/>
            </p:cNvCxnSpPr>
            <p:nvPr/>
          </p:nvCxnSpPr>
          <p:spPr bwMode="auto">
            <a:xfrm flipH="1">
              <a:off x="186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70" name="AutoShape 346"/>
            <p:cNvCxnSpPr>
              <a:cxnSpLocks noChangeShapeType="1"/>
              <a:stCxn id="1076561" idx="4"/>
              <a:endCxn id="1076568" idx="0"/>
            </p:cNvCxnSpPr>
            <p:nvPr/>
          </p:nvCxnSpPr>
          <p:spPr bwMode="auto">
            <a:xfrm>
              <a:off x="188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71" name="Rectangle 347"/>
            <p:cNvSpPr>
              <a:spLocks noChangeArrowheads="1"/>
            </p:cNvSpPr>
            <p:nvPr/>
          </p:nvSpPr>
          <p:spPr bwMode="auto">
            <a:xfrm>
              <a:off x="1773" y="349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72" name="AutoShape 348"/>
            <p:cNvCxnSpPr>
              <a:cxnSpLocks noChangeShapeType="1"/>
              <a:stCxn id="1076558" idx="4"/>
              <a:endCxn id="1076571" idx="0"/>
            </p:cNvCxnSpPr>
            <p:nvPr/>
          </p:nvCxnSpPr>
          <p:spPr bwMode="auto">
            <a:xfrm flipH="1">
              <a:off x="1791" y="3325"/>
              <a:ext cx="4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73" name="Rectangle 349"/>
            <p:cNvSpPr>
              <a:spLocks noChangeArrowheads="1"/>
            </p:cNvSpPr>
            <p:nvPr/>
          </p:nvSpPr>
          <p:spPr bwMode="auto">
            <a:xfrm>
              <a:off x="1859" y="349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74" name="AutoShape 350"/>
            <p:cNvCxnSpPr>
              <a:cxnSpLocks noChangeShapeType="1"/>
              <a:stCxn id="1076558" idx="4"/>
              <a:endCxn id="1076573" idx="0"/>
            </p:cNvCxnSpPr>
            <p:nvPr/>
          </p:nvCxnSpPr>
          <p:spPr bwMode="auto">
            <a:xfrm>
              <a:off x="1837" y="3325"/>
              <a:ext cx="4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75" name="AutoShape 351"/>
            <p:cNvCxnSpPr>
              <a:cxnSpLocks noChangeShapeType="1"/>
              <a:stCxn id="1076556" idx="2"/>
              <a:endCxn id="1076558" idx="0"/>
            </p:cNvCxnSpPr>
            <p:nvPr/>
          </p:nvCxnSpPr>
          <p:spPr bwMode="auto">
            <a:xfrm flipH="1">
              <a:off x="1837" y="3096"/>
              <a:ext cx="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1" name="Group 352"/>
          <p:cNvGrpSpPr>
            <a:grpSpLocks/>
          </p:cNvGrpSpPr>
          <p:nvPr/>
        </p:nvGrpSpPr>
        <p:grpSpPr bwMode="auto">
          <a:xfrm>
            <a:off x="3052763" y="4327525"/>
            <a:ext cx="268287" cy="1733550"/>
            <a:chOff x="1923" y="2918"/>
            <a:chExt cx="169" cy="1092"/>
          </a:xfrm>
        </p:grpSpPr>
        <p:sp>
          <p:nvSpPr>
            <p:cNvPr id="1076577" name="Rectangle 353"/>
            <p:cNvSpPr>
              <a:spLocks noChangeAspect="1" noChangeArrowheads="1"/>
            </p:cNvSpPr>
            <p:nvPr/>
          </p:nvSpPr>
          <p:spPr bwMode="auto">
            <a:xfrm>
              <a:off x="1971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78" name="AutoShape 354"/>
            <p:cNvCxnSpPr>
              <a:cxnSpLocks noChangeShapeType="1"/>
              <a:stCxn id="1076325" idx="4"/>
              <a:endCxn id="1076577" idx="0"/>
            </p:cNvCxnSpPr>
            <p:nvPr/>
          </p:nvCxnSpPr>
          <p:spPr bwMode="auto">
            <a:xfrm>
              <a:off x="1929" y="2918"/>
              <a:ext cx="75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79" name="Oval 355"/>
            <p:cNvSpPr>
              <a:spLocks noChangeArrowheads="1"/>
            </p:cNvSpPr>
            <p:nvPr/>
          </p:nvSpPr>
          <p:spPr bwMode="auto">
            <a:xfrm>
              <a:off x="1959" y="3239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580" name="Oval 356"/>
            <p:cNvSpPr>
              <a:spLocks noChangeArrowheads="1"/>
            </p:cNvSpPr>
            <p:nvPr/>
          </p:nvSpPr>
          <p:spPr bwMode="auto">
            <a:xfrm>
              <a:off x="1923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581" name="AutoShape 357"/>
            <p:cNvCxnSpPr>
              <a:cxnSpLocks noChangeShapeType="1"/>
              <a:stCxn id="1076592" idx="2"/>
              <a:endCxn id="1076580" idx="0"/>
            </p:cNvCxnSpPr>
            <p:nvPr/>
          </p:nvCxnSpPr>
          <p:spPr bwMode="auto">
            <a:xfrm>
              <a:off x="1963" y="3578"/>
              <a:ext cx="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82" name="Oval 358"/>
            <p:cNvSpPr>
              <a:spLocks noChangeArrowheads="1"/>
            </p:cNvSpPr>
            <p:nvPr/>
          </p:nvSpPr>
          <p:spPr bwMode="auto">
            <a:xfrm>
              <a:off x="200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583" name="AutoShape 359"/>
            <p:cNvCxnSpPr>
              <a:cxnSpLocks noChangeShapeType="1"/>
              <a:stCxn id="1076594" idx="2"/>
              <a:endCxn id="1076582" idx="0"/>
            </p:cNvCxnSpPr>
            <p:nvPr/>
          </p:nvCxnSpPr>
          <p:spPr bwMode="auto">
            <a:xfrm flipH="1">
              <a:off x="2049" y="3578"/>
              <a:ext cx="1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84" name="Rectangle 360"/>
            <p:cNvSpPr>
              <a:spLocks noChangeArrowheads="1"/>
            </p:cNvSpPr>
            <p:nvPr/>
          </p:nvSpPr>
          <p:spPr bwMode="auto">
            <a:xfrm>
              <a:off x="19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85" name="Rectangle 361"/>
            <p:cNvSpPr>
              <a:spLocks noChangeArrowheads="1"/>
            </p:cNvSpPr>
            <p:nvPr/>
          </p:nvSpPr>
          <p:spPr bwMode="auto">
            <a:xfrm>
              <a:off x="19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86" name="AutoShape 362"/>
            <p:cNvCxnSpPr>
              <a:cxnSpLocks noChangeShapeType="1"/>
              <a:stCxn id="1076580" idx="4"/>
              <a:endCxn id="1076584" idx="0"/>
            </p:cNvCxnSpPr>
            <p:nvPr/>
          </p:nvCxnSpPr>
          <p:spPr bwMode="auto">
            <a:xfrm flipH="1">
              <a:off x="1946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87" name="AutoShape 363"/>
            <p:cNvCxnSpPr>
              <a:cxnSpLocks noChangeShapeType="1"/>
              <a:stCxn id="1076580" idx="4"/>
              <a:endCxn id="1076585" idx="0"/>
            </p:cNvCxnSpPr>
            <p:nvPr/>
          </p:nvCxnSpPr>
          <p:spPr bwMode="auto">
            <a:xfrm>
              <a:off x="1966" y="3803"/>
              <a:ext cx="21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88" name="Rectangle 364"/>
            <p:cNvSpPr>
              <a:spLocks noChangeArrowheads="1"/>
            </p:cNvSpPr>
            <p:nvPr/>
          </p:nvSpPr>
          <p:spPr bwMode="auto">
            <a:xfrm>
              <a:off x="20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589" name="Rectangle 365"/>
            <p:cNvSpPr>
              <a:spLocks noChangeArrowheads="1"/>
            </p:cNvSpPr>
            <p:nvPr/>
          </p:nvSpPr>
          <p:spPr bwMode="auto">
            <a:xfrm>
              <a:off x="20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90" name="AutoShape 366"/>
            <p:cNvCxnSpPr>
              <a:cxnSpLocks noChangeShapeType="1"/>
              <a:stCxn id="1076582" idx="4"/>
              <a:endCxn id="1076588" idx="0"/>
            </p:cNvCxnSpPr>
            <p:nvPr/>
          </p:nvCxnSpPr>
          <p:spPr bwMode="auto">
            <a:xfrm flipH="1">
              <a:off x="202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91" name="AutoShape 367"/>
            <p:cNvCxnSpPr>
              <a:cxnSpLocks noChangeShapeType="1"/>
              <a:stCxn id="1076582" idx="4"/>
              <a:endCxn id="1076589" idx="0"/>
            </p:cNvCxnSpPr>
            <p:nvPr/>
          </p:nvCxnSpPr>
          <p:spPr bwMode="auto">
            <a:xfrm>
              <a:off x="204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92" name="Rectangle 368"/>
            <p:cNvSpPr>
              <a:spLocks noChangeArrowheads="1"/>
            </p:cNvSpPr>
            <p:nvPr/>
          </p:nvSpPr>
          <p:spPr bwMode="auto">
            <a:xfrm>
              <a:off x="1945" y="349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93" name="AutoShape 369"/>
            <p:cNvCxnSpPr>
              <a:cxnSpLocks noChangeShapeType="1"/>
              <a:stCxn id="1076579" idx="4"/>
              <a:endCxn id="1076592" idx="0"/>
            </p:cNvCxnSpPr>
            <p:nvPr/>
          </p:nvCxnSpPr>
          <p:spPr bwMode="auto">
            <a:xfrm flipH="1">
              <a:off x="1963" y="3325"/>
              <a:ext cx="3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594" name="Rectangle 370"/>
            <p:cNvSpPr>
              <a:spLocks noChangeArrowheads="1"/>
            </p:cNvSpPr>
            <p:nvPr/>
          </p:nvSpPr>
          <p:spPr bwMode="auto">
            <a:xfrm>
              <a:off x="2032" y="349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595" name="AutoShape 371"/>
            <p:cNvCxnSpPr>
              <a:cxnSpLocks noChangeShapeType="1"/>
              <a:stCxn id="1076579" idx="4"/>
              <a:endCxn id="1076594" idx="0"/>
            </p:cNvCxnSpPr>
            <p:nvPr/>
          </p:nvCxnSpPr>
          <p:spPr bwMode="auto">
            <a:xfrm>
              <a:off x="2002" y="3325"/>
              <a:ext cx="4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596" name="AutoShape 372"/>
            <p:cNvCxnSpPr>
              <a:cxnSpLocks noChangeShapeType="1"/>
              <a:stCxn id="1076577" idx="2"/>
              <a:endCxn id="1076579" idx="0"/>
            </p:cNvCxnSpPr>
            <p:nvPr/>
          </p:nvCxnSpPr>
          <p:spPr bwMode="auto">
            <a:xfrm flipH="1">
              <a:off x="2002" y="3096"/>
              <a:ext cx="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2" name="Group 373"/>
          <p:cNvGrpSpPr>
            <a:grpSpLocks/>
          </p:cNvGrpSpPr>
          <p:nvPr/>
        </p:nvGrpSpPr>
        <p:grpSpPr bwMode="auto">
          <a:xfrm>
            <a:off x="3316288" y="4327525"/>
            <a:ext cx="271462" cy="1733550"/>
            <a:chOff x="2089" y="2918"/>
            <a:chExt cx="171" cy="1092"/>
          </a:xfrm>
        </p:grpSpPr>
        <p:sp>
          <p:nvSpPr>
            <p:cNvPr id="1076598" name="Rectangle 374"/>
            <p:cNvSpPr>
              <a:spLocks noChangeAspect="1" noChangeArrowheads="1"/>
            </p:cNvSpPr>
            <p:nvPr/>
          </p:nvSpPr>
          <p:spPr bwMode="auto">
            <a:xfrm>
              <a:off x="2136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599" name="AutoShape 375"/>
            <p:cNvCxnSpPr>
              <a:cxnSpLocks noChangeShapeType="1"/>
              <a:stCxn id="1076328" idx="4"/>
              <a:endCxn id="1076598" idx="0"/>
            </p:cNvCxnSpPr>
            <p:nvPr/>
          </p:nvCxnSpPr>
          <p:spPr bwMode="auto">
            <a:xfrm flipH="1">
              <a:off x="2169" y="2918"/>
              <a:ext cx="91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00" name="Oval 376"/>
            <p:cNvSpPr>
              <a:spLocks noChangeArrowheads="1"/>
            </p:cNvSpPr>
            <p:nvPr/>
          </p:nvSpPr>
          <p:spPr bwMode="auto">
            <a:xfrm>
              <a:off x="2124" y="3238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601" name="Oval 377"/>
            <p:cNvSpPr>
              <a:spLocks noChangeArrowheads="1"/>
            </p:cNvSpPr>
            <p:nvPr/>
          </p:nvSpPr>
          <p:spPr bwMode="auto">
            <a:xfrm>
              <a:off x="208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02" name="AutoShape 378"/>
            <p:cNvCxnSpPr>
              <a:cxnSpLocks noChangeShapeType="1"/>
              <a:stCxn id="1076613" idx="2"/>
              <a:endCxn id="1076601" idx="0"/>
            </p:cNvCxnSpPr>
            <p:nvPr/>
          </p:nvCxnSpPr>
          <p:spPr bwMode="auto">
            <a:xfrm>
              <a:off x="2130" y="3577"/>
              <a:ext cx="2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03" name="Oval 379"/>
            <p:cNvSpPr>
              <a:spLocks noChangeArrowheads="1"/>
            </p:cNvSpPr>
            <p:nvPr/>
          </p:nvSpPr>
          <p:spPr bwMode="auto">
            <a:xfrm>
              <a:off x="2172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04" name="AutoShape 380"/>
            <p:cNvCxnSpPr>
              <a:cxnSpLocks noChangeShapeType="1"/>
              <a:stCxn id="1076615" idx="2"/>
              <a:endCxn id="1076603" idx="0"/>
            </p:cNvCxnSpPr>
            <p:nvPr/>
          </p:nvCxnSpPr>
          <p:spPr bwMode="auto">
            <a:xfrm flipH="1">
              <a:off x="2215" y="3577"/>
              <a:ext cx="1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05" name="Rectangle 381"/>
            <p:cNvSpPr>
              <a:spLocks noChangeArrowheads="1"/>
            </p:cNvSpPr>
            <p:nvPr/>
          </p:nvSpPr>
          <p:spPr bwMode="auto">
            <a:xfrm>
              <a:off x="209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06" name="Rectangle 382"/>
            <p:cNvSpPr>
              <a:spLocks noChangeArrowheads="1"/>
            </p:cNvSpPr>
            <p:nvPr/>
          </p:nvSpPr>
          <p:spPr bwMode="auto">
            <a:xfrm>
              <a:off x="213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07" name="AutoShape 383"/>
            <p:cNvCxnSpPr>
              <a:cxnSpLocks noChangeShapeType="1"/>
              <a:stCxn id="1076601" idx="4"/>
              <a:endCxn id="1076605" idx="0"/>
            </p:cNvCxnSpPr>
            <p:nvPr/>
          </p:nvCxnSpPr>
          <p:spPr bwMode="auto">
            <a:xfrm flipH="1">
              <a:off x="211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08" name="AutoShape 384"/>
            <p:cNvCxnSpPr>
              <a:cxnSpLocks noChangeShapeType="1"/>
              <a:stCxn id="1076601" idx="4"/>
              <a:endCxn id="1076606" idx="0"/>
            </p:cNvCxnSpPr>
            <p:nvPr/>
          </p:nvCxnSpPr>
          <p:spPr bwMode="auto">
            <a:xfrm>
              <a:off x="213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09" name="Rectangle 385"/>
            <p:cNvSpPr>
              <a:spLocks noChangeArrowheads="1"/>
            </p:cNvSpPr>
            <p:nvPr/>
          </p:nvSpPr>
          <p:spPr bwMode="auto">
            <a:xfrm>
              <a:off x="217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10" name="Rectangle 386"/>
            <p:cNvSpPr>
              <a:spLocks noChangeArrowheads="1"/>
            </p:cNvSpPr>
            <p:nvPr/>
          </p:nvSpPr>
          <p:spPr bwMode="auto">
            <a:xfrm>
              <a:off x="221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11" name="AutoShape 387"/>
            <p:cNvCxnSpPr>
              <a:cxnSpLocks noChangeShapeType="1"/>
              <a:stCxn id="1076603" idx="4"/>
              <a:endCxn id="1076609" idx="0"/>
            </p:cNvCxnSpPr>
            <p:nvPr/>
          </p:nvCxnSpPr>
          <p:spPr bwMode="auto">
            <a:xfrm flipH="1">
              <a:off x="2196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12" name="AutoShape 388"/>
            <p:cNvCxnSpPr>
              <a:cxnSpLocks noChangeShapeType="1"/>
              <a:stCxn id="1076603" idx="4"/>
              <a:endCxn id="1076610" idx="0"/>
            </p:cNvCxnSpPr>
            <p:nvPr/>
          </p:nvCxnSpPr>
          <p:spPr bwMode="auto">
            <a:xfrm>
              <a:off x="2215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13" name="Rectangle 389"/>
            <p:cNvSpPr>
              <a:spLocks noChangeArrowheads="1"/>
            </p:cNvSpPr>
            <p:nvPr/>
          </p:nvSpPr>
          <p:spPr bwMode="auto">
            <a:xfrm>
              <a:off x="2112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14" name="AutoShape 390"/>
            <p:cNvCxnSpPr>
              <a:cxnSpLocks noChangeShapeType="1"/>
              <a:stCxn id="1076600" idx="4"/>
              <a:endCxn id="1076613" idx="0"/>
            </p:cNvCxnSpPr>
            <p:nvPr/>
          </p:nvCxnSpPr>
          <p:spPr bwMode="auto">
            <a:xfrm flipH="1">
              <a:off x="2130" y="3324"/>
              <a:ext cx="3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15" name="Rectangle 391"/>
            <p:cNvSpPr>
              <a:spLocks noChangeArrowheads="1"/>
            </p:cNvSpPr>
            <p:nvPr/>
          </p:nvSpPr>
          <p:spPr bwMode="auto">
            <a:xfrm>
              <a:off x="2198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16" name="AutoShape 392"/>
            <p:cNvCxnSpPr>
              <a:cxnSpLocks noChangeShapeType="1"/>
              <a:stCxn id="1076600" idx="4"/>
              <a:endCxn id="1076615" idx="0"/>
            </p:cNvCxnSpPr>
            <p:nvPr/>
          </p:nvCxnSpPr>
          <p:spPr bwMode="auto">
            <a:xfrm>
              <a:off x="2167" y="3324"/>
              <a:ext cx="4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17" name="AutoShape 393"/>
            <p:cNvCxnSpPr>
              <a:cxnSpLocks noChangeShapeType="1"/>
              <a:stCxn id="1076598" idx="2"/>
              <a:endCxn id="1076600" idx="0"/>
            </p:cNvCxnSpPr>
            <p:nvPr/>
          </p:nvCxnSpPr>
          <p:spPr bwMode="auto">
            <a:xfrm flipH="1">
              <a:off x="2167" y="3096"/>
              <a:ext cx="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3" name="Group 394"/>
          <p:cNvGrpSpPr>
            <a:grpSpLocks/>
          </p:cNvGrpSpPr>
          <p:nvPr/>
        </p:nvGrpSpPr>
        <p:grpSpPr bwMode="auto">
          <a:xfrm>
            <a:off x="3581400" y="4327525"/>
            <a:ext cx="268288" cy="1733550"/>
            <a:chOff x="2256" y="2918"/>
            <a:chExt cx="169" cy="1092"/>
          </a:xfrm>
        </p:grpSpPr>
        <p:sp>
          <p:nvSpPr>
            <p:cNvPr id="1076619" name="Rectangle 395"/>
            <p:cNvSpPr>
              <a:spLocks noChangeAspect="1" noChangeArrowheads="1"/>
            </p:cNvSpPr>
            <p:nvPr/>
          </p:nvSpPr>
          <p:spPr bwMode="auto">
            <a:xfrm>
              <a:off x="2302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20" name="AutoShape 396"/>
            <p:cNvCxnSpPr>
              <a:cxnSpLocks noChangeShapeType="1"/>
              <a:stCxn id="1076328" idx="4"/>
              <a:endCxn id="1076619" idx="0"/>
            </p:cNvCxnSpPr>
            <p:nvPr/>
          </p:nvCxnSpPr>
          <p:spPr bwMode="auto">
            <a:xfrm>
              <a:off x="2260" y="2918"/>
              <a:ext cx="75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21" name="Oval 397"/>
            <p:cNvSpPr>
              <a:spLocks noChangeArrowheads="1"/>
            </p:cNvSpPr>
            <p:nvPr/>
          </p:nvSpPr>
          <p:spPr bwMode="auto">
            <a:xfrm>
              <a:off x="2289" y="3238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622" name="Oval 398"/>
            <p:cNvSpPr>
              <a:spLocks noChangeArrowheads="1"/>
            </p:cNvSpPr>
            <p:nvPr/>
          </p:nvSpPr>
          <p:spPr bwMode="auto">
            <a:xfrm>
              <a:off x="225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23" name="AutoShape 399"/>
            <p:cNvCxnSpPr>
              <a:cxnSpLocks noChangeShapeType="1"/>
              <a:stCxn id="1076634" idx="2"/>
              <a:endCxn id="1076622" idx="0"/>
            </p:cNvCxnSpPr>
            <p:nvPr/>
          </p:nvCxnSpPr>
          <p:spPr bwMode="auto">
            <a:xfrm flipH="1">
              <a:off x="2299" y="3577"/>
              <a:ext cx="3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24" name="Oval 400"/>
            <p:cNvSpPr>
              <a:spLocks noChangeArrowheads="1"/>
            </p:cNvSpPr>
            <p:nvPr/>
          </p:nvSpPr>
          <p:spPr bwMode="auto">
            <a:xfrm>
              <a:off x="233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25" name="AutoShape 401"/>
            <p:cNvCxnSpPr>
              <a:cxnSpLocks noChangeShapeType="1"/>
              <a:stCxn id="1076636" idx="2"/>
              <a:endCxn id="1076624" idx="0"/>
            </p:cNvCxnSpPr>
            <p:nvPr/>
          </p:nvCxnSpPr>
          <p:spPr bwMode="auto">
            <a:xfrm flipH="1">
              <a:off x="2382" y="3577"/>
              <a:ext cx="7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26" name="Rectangle 402"/>
            <p:cNvSpPr>
              <a:spLocks noChangeArrowheads="1"/>
            </p:cNvSpPr>
            <p:nvPr/>
          </p:nvSpPr>
          <p:spPr bwMode="auto">
            <a:xfrm>
              <a:off x="226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27" name="Rectangle 403"/>
            <p:cNvSpPr>
              <a:spLocks noChangeArrowheads="1"/>
            </p:cNvSpPr>
            <p:nvPr/>
          </p:nvSpPr>
          <p:spPr bwMode="auto">
            <a:xfrm>
              <a:off x="230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28" name="AutoShape 404"/>
            <p:cNvCxnSpPr>
              <a:cxnSpLocks noChangeShapeType="1"/>
              <a:stCxn id="1076622" idx="4"/>
              <a:endCxn id="1076626" idx="0"/>
            </p:cNvCxnSpPr>
            <p:nvPr/>
          </p:nvCxnSpPr>
          <p:spPr bwMode="auto">
            <a:xfrm flipH="1">
              <a:off x="227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29" name="AutoShape 405"/>
            <p:cNvCxnSpPr>
              <a:cxnSpLocks noChangeShapeType="1"/>
              <a:stCxn id="1076622" idx="4"/>
              <a:endCxn id="1076627" idx="0"/>
            </p:cNvCxnSpPr>
            <p:nvPr/>
          </p:nvCxnSpPr>
          <p:spPr bwMode="auto">
            <a:xfrm>
              <a:off x="229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30" name="Rectangle 406"/>
            <p:cNvSpPr>
              <a:spLocks noChangeArrowheads="1"/>
            </p:cNvSpPr>
            <p:nvPr/>
          </p:nvSpPr>
          <p:spPr bwMode="auto">
            <a:xfrm>
              <a:off x="234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31" name="Rectangle 407"/>
            <p:cNvSpPr>
              <a:spLocks noChangeArrowheads="1"/>
            </p:cNvSpPr>
            <p:nvPr/>
          </p:nvSpPr>
          <p:spPr bwMode="auto">
            <a:xfrm>
              <a:off x="238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32" name="AutoShape 408"/>
            <p:cNvCxnSpPr>
              <a:cxnSpLocks noChangeShapeType="1"/>
              <a:stCxn id="1076624" idx="4"/>
              <a:endCxn id="1076630" idx="0"/>
            </p:cNvCxnSpPr>
            <p:nvPr/>
          </p:nvCxnSpPr>
          <p:spPr bwMode="auto">
            <a:xfrm flipH="1">
              <a:off x="236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33" name="AutoShape 409"/>
            <p:cNvCxnSpPr>
              <a:cxnSpLocks noChangeShapeType="1"/>
              <a:stCxn id="1076624" idx="4"/>
              <a:endCxn id="1076631" idx="0"/>
            </p:cNvCxnSpPr>
            <p:nvPr/>
          </p:nvCxnSpPr>
          <p:spPr bwMode="auto">
            <a:xfrm>
              <a:off x="238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34" name="Rectangle 410"/>
            <p:cNvSpPr>
              <a:spLocks noChangeArrowheads="1"/>
            </p:cNvSpPr>
            <p:nvPr/>
          </p:nvSpPr>
          <p:spPr bwMode="auto">
            <a:xfrm>
              <a:off x="2284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35" name="AutoShape 411"/>
            <p:cNvCxnSpPr>
              <a:cxnSpLocks noChangeShapeType="1"/>
              <a:stCxn id="1076621" idx="4"/>
              <a:endCxn id="1076634" idx="0"/>
            </p:cNvCxnSpPr>
            <p:nvPr/>
          </p:nvCxnSpPr>
          <p:spPr bwMode="auto">
            <a:xfrm flipH="1">
              <a:off x="2302" y="3324"/>
              <a:ext cx="3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36" name="Rectangle 412"/>
            <p:cNvSpPr>
              <a:spLocks noChangeArrowheads="1"/>
            </p:cNvSpPr>
            <p:nvPr/>
          </p:nvSpPr>
          <p:spPr bwMode="auto">
            <a:xfrm>
              <a:off x="2371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37" name="AutoShape 413"/>
            <p:cNvCxnSpPr>
              <a:cxnSpLocks noChangeShapeType="1"/>
              <a:stCxn id="1076621" idx="4"/>
              <a:endCxn id="1076636" idx="0"/>
            </p:cNvCxnSpPr>
            <p:nvPr/>
          </p:nvCxnSpPr>
          <p:spPr bwMode="auto">
            <a:xfrm>
              <a:off x="2332" y="3324"/>
              <a:ext cx="5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38" name="AutoShape 414"/>
            <p:cNvCxnSpPr>
              <a:cxnSpLocks noChangeShapeType="1"/>
              <a:stCxn id="1076619" idx="2"/>
              <a:endCxn id="1076621" idx="0"/>
            </p:cNvCxnSpPr>
            <p:nvPr/>
          </p:nvCxnSpPr>
          <p:spPr bwMode="auto">
            <a:xfrm flipH="1">
              <a:off x="2332" y="3096"/>
              <a:ext cx="3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4" name="Group 415"/>
          <p:cNvGrpSpPr>
            <a:grpSpLocks/>
          </p:cNvGrpSpPr>
          <p:nvPr/>
        </p:nvGrpSpPr>
        <p:grpSpPr bwMode="auto">
          <a:xfrm>
            <a:off x="3844925" y="4327525"/>
            <a:ext cx="269875" cy="1733550"/>
            <a:chOff x="2422" y="2918"/>
            <a:chExt cx="170" cy="1092"/>
          </a:xfrm>
        </p:grpSpPr>
        <p:sp>
          <p:nvSpPr>
            <p:cNvPr id="1076640" name="Rectangle 416"/>
            <p:cNvSpPr>
              <a:spLocks noChangeAspect="1" noChangeArrowheads="1"/>
            </p:cNvSpPr>
            <p:nvPr/>
          </p:nvSpPr>
          <p:spPr bwMode="auto">
            <a:xfrm>
              <a:off x="2468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41" name="AutoShape 417"/>
            <p:cNvCxnSpPr>
              <a:cxnSpLocks noChangeShapeType="1"/>
              <a:stCxn id="1076329" idx="4"/>
              <a:endCxn id="1076640" idx="0"/>
            </p:cNvCxnSpPr>
            <p:nvPr/>
          </p:nvCxnSpPr>
          <p:spPr bwMode="auto">
            <a:xfrm flipH="1">
              <a:off x="2501" y="2918"/>
              <a:ext cx="89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42" name="Oval 418"/>
            <p:cNvSpPr>
              <a:spLocks noChangeArrowheads="1"/>
            </p:cNvSpPr>
            <p:nvPr/>
          </p:nvSpPr>
          <p:spPr bwMode="auto">
            <a:xfrm>
              <a:off x="2454" y="3238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643" name="Oval 419"/>
            <p:cNvSpPr>
              <a:spLocks noChangeArrowheads="1"/>
            </p:cNvSpPr>
            <p:nvPr/>
          </p:nvSpPr>
          <p:spPr bwMode="auto">
            <a:xfrm>
              <a:off x="2422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644" name="AutoShape 420"/>
            <p:cNvCxnSpPr>
              <a:cxnSpLocks noChangeShapeType="1"/>
              <a:stCxn id="1076655" idx="2"/>
              <a:endCxn id="1076643" idx="0"/>
            </p:cNvCxnSpPr>
            <p:nvPr/>
          </p:nvCxnSpPr>
          <p:spPr bwMode="auto">
            <a:xfrm>
              <a:off x="2454" y="3577"/>
              <a:ext cx="11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45" name="Oval 421"/>
            <p:cNvSpPr>
              <a:spLocks noChangeArrowheads="1"/>
            </p:cNvSpPr>
            <p:nvPr/>
          </p:nvSpPr>
          <p:spPr bwMode="auto">
            <a:xfrm>
              <a:off x="2506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646" name="AutoShape 422"/>
            <p:cNvCxnSpPr>
              <a:cxnSpLocks noChangeShapeType="1"/>
              <a:stCxn id="1076657" idx="2"/>
              <a:endCxn id="1076645" idx="0"/>
            </p:cNvCxnSpPr>
            <p:nvPr/>
          </p:nvCxnSpPr>
          <p:spPr bwMode="auto">
            <a:xfrm>
              <a:off x="2540" y="3577"/>
              <a:ext cx="9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47" name="Rectangle 423"/>
            <p:cNvSpPr>
              <a:spLocks noChangeArrowheads="1"/>
            </p:cNvSpPr>
            <p:nvPr/>
          </p:nvSpPr>
          <p:spPr bwMode="auto">
            <a:xfrm>
              <a:off x="24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48" name="Rectangle 424"/>
            <p:cNvSpPr>
              <a:spLocks noChangeArrowheads="1"/>
            </p:cNvSpPr>
            <p:nvPr/>
          </p:nvSpPr>
          <p:spPr bwMode="auto">
            <a:xfrm>
              <a:off x="24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49" name="AutoShape 425"/>
            <p:cNvCxnSpPr>
              <a:cxnSpLocks noChangeShapeType="1"/>
              <a:stCxn id="1076643" idx="4"/>
              <a:endCxn id="1076647" idx="0"/>
            </p:cNvCxnSpPr>
            <p:nvPr/>
          </p:nvCxnSpPr>
          <p:spPr bwMode="auto">
            <a:xfrm flipH="1">
              <a:off x="2446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50" name="AutoShape 426"/>
            <p:cNvCxnSpPr>
              <a:cxnSpLocks noChangeShapeType="1"/>
              <a:stCxn id="1076643" idx="4"/>
              <a:endCxn id="1076648" idx="0"/>
            </p:cNvCxnSpPr>
            <p:nvPr/>
          </p:nvCxnSpPr>
          <p:spPr bwMode="auto">
            <a:xfrm>
              <a:off x="2465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51" name="Rectangle 427"/>
            <p:cNvSpPr>
              <a:spLocks noChangeArrowheads="1"/>
            </p:cNvSpPr>
            <p:nvPr/>
          </p:nvSpPr>
          <p:spPr bwMode="auto">
            <a:xfrm>
              <a:off x="25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52" name="Rectangle 428"/>
            <p:cNvSpPr>
              <a:spLocks noChangeArrowheads="1"/>
            </p:cNvSpPr>
            <p:nvPr/>
          </p:nvSpPr>
          <p:spPr bwMode="auto">
            <a:xfrm>
              <a:off x="25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53" name="AutoShape 429"/>
            <p:cNvCxnSpPr>
              <a:cxnSpLocks noChangeShapeType="1"/>
              <a:stCxn id="1076645" idx="4"/>
              <a:endCxn id="1076651" idx="0"/>
            </p:cNvCxnSpPr>
            <p:nvPr/>
          </p:nvCxnSpPr>
          <p:spPr bwMode="auto">
            <a:xfrm flipH="1">
              <a:off x="2529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54" name="AutoShape 430"/>
            <p:cNvCxnSpPr>
              <a:cxnSpLocks noChangeShapeType="1"/>
              <a:stCxn id="1076645" idx="4"/>
              <a:endCxn id="1076652" idx="0"/>
            </p:cNvCxnSpPr>
            <p:nvPr/>
          </p:nvCxnSpPr>
          <p:spPr bwMode="auto">
            <a:xfrm>
              <a:off x="2549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55" name="Rectangle 431"/>
            <p:cNvSpPr>
              <a:spLocks noChangeArrowheads="1"/>
            </p:cNvSpPr>
            <p:nvPr/>
          </p:nvSpPr>
          <p:spPr bwMode="auto">
            <a:xfrm>
              <a:off x="2436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56" name="AutoShape 432"/>
            <p:cNvCxnSpPr>
              <a:cxnSpLocks noChangeShapeType="1"/>
              <a:stCxn id="1076642" idx="4"/>
              <a:endCxn id="1076655" idx="0"/>
            </p:cNvCxnSpPr>
            <p:nvPr/>
          </p:nvCxnSpPr>
          <p:spPr bwMode="auto">
            <a:xfrm flipH="1">
              <a:off x="2454" y="3324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57" name="Rectangle 433"/>
            <p:cNvSpPr>
              <a:spLocks noChangeArrowheads="1"/>
            </p:cNvSpPr>
            <p:nvPr/>
          </p:nvSpPr>
          <p:spPr bwMode="auto">
            <a:xfrm>
              <a:off x="2522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58" name="AutoShape 434"/>
            <p:cNvCxnSpPr>
              <a:cxnSpLocks noChangeShapeType="1"/>
              <a:stCxn id="1076642" idx="4"/>
              <a:endCxn id="1076657" idx="0"/>
            </p:cNvCxnSpPr>
            <p:nvPr/>
          </p:nvCxnSpPr>
          <p:spPr bwMode="auto">
            <a:xfrm>
              <a:off x="2497" y="3324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59" name="AutoShape 435"/>
            <p:cNvCxnSpPr>
              <a:cxnSpLocks noChangeShapeType="1"/>
              <a:stCxn id="1076640" idx="2"/>
              <a:endCxn id="1076642" idx="0"/>
            </p:cNvCxnSpPr>
            <p:nvPr/>
          </p:nvCxnSpPr>
          <p:spPr bwMode="auto">
            <a:xfrm flipH="1">
              <a:off x="2497" y="3096"/>
              <a:ext cx="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5" name="Group 436"/>
          <p:cNvGrpSpPr>
            <a:grpSpLocks/>
          </p:cNvGrpSpPr>
          <p:nvPr/>
        </p:nvGrpSpPr>
        <p:grpSpPr bwMode="auto">
          <a:xfrm>
            <a:off x="4110038" y="4327525"/>
            <a:ext cx="268287" cy="1733550"/>
            <a:chOff x="2589" y="2918"/>
            <a:chExt cx="169" cy="1092"/>
          </a:xfrm>
        </p:grpSpPr>
        <p:sp>
          <p:nvSpPr>
            <p:cNvPr id="1076661" name="Rectangle 437"/>
            <p:cNvSpPr>
              <a:spLocks noChangeAspect="1" noChangeArrowheads="1"/>
            </p:cNvSpPr>
            <p:nvPr/>
          </p:nvSpPr>
          <p:spPr bwMode="auto">
            <a:xfrm>
              <a:off x="2633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62" name="AutoShape 438"/>
            <p:cNvCxnSpPr>
              <a:cxnSpLocks noChangeShapeType="1"/>
              <a:stCxn id="1076329" idx="4"/>
              <a:endCxn id="1076661" idx="0"/>
            </p:cNvCxnSpPr>
            <p:nvPr/>
          </p:nvCxnSpPr>
          <p:spPr bwMode="auto">
            <a:xfrm>
              <a:off x="2590" y="2918"/>
              <a:ext cx="76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63" name="Oval 439"/>
            <p:cNvSpPr>
              <a:spLocks noChangeArrowheads="1"/>
            </p:cNvSpPr>
            <p:nvPr/>
          </p:nvSpPr>
          <p:spPr bwMode="auto">
            <a:xfrm>
              <a:off x="2619" y="3238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664" name="Oval 440"/>
            <p:cNvSpPr>
              <a:spLocks noChangeArrowheads="1"/>
            </p:cNvSpPr>
            <p:nvPr/>
          </p:nvSpPr>
          <p:spPr bwMode="auto">
            <a:xfrm>
              <a:off x="258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665" name="AutoShape 441"/>
            <p:cNvCxnSpPr>
              <a:cxnSpLocks noChangeShapeType="1"/>
              <a:stCxn id="1076676" idx="2"/>
              <a:endCxn id="1076664" idx="0"/>
            </p:cNvCxnSpPr>
            <p:nvPr/>
          </p:nvCxnSpPr>
          <p:spPr bwMode="auto">
            <a:xfrm>
              <a:off x="2626" y="3577"/>
              <a:ext cx="6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66" name="Oval 442"/>
            <p:cNvSpPr>
              <a:spLocks noChangeArrowheads="1"/>
            </p:cNvSpPr>
            <p:nvPr/>
          </p:nvSpPr>
          <p:spPr bwMode="auto">
            <a:xfrm>
              <a:off x="2672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667" name="AutoShape 443"/>
            <p:cNvCxnSpPr>
              <a:cxnSpLocks noChangeShapeType="1"/>
              <a:stCxn id="1076678" idx="2"/>
              <a:endCxn id="1076666" idx="0"/>
            </p:cNvCxnSpPr>
            <p:nvPr/>
          </p:nvCxnSpPr>
          <p:spPr bwMode="auto">
            <a:xfrm>
              <a:off x="2713" y="3577"/>
              <a:ext cx="2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68" name="Rectangle 444"/>
            <p:cNvSpPr>
              <a:spLocks noChangeArrowheads="1"/>
            </p:cNvSpPr>
            <p:nvPr/>
          </p:nvSpPr>
          <p:spPr bwMode="auto">
            <a:xfrm>
              <a:off x="259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69" name="Rectangle 445"/>
            <p:cNvSpPr>
              <a:spLocks noChangeArrowheads="1"/>
            </p:cNvSpPr>
            <p:nvPr/>
          </p:nvSpPr>
          <p:spPr bwMode="auto">
            <a:xfrm>
              <a:off x="263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70" name="AutoShape 446"/>
            <p:cNvCxnSpPr>
              <a:cxnSpLocks noChangeShapeType="1"/>
              <a:stCxn id="1076664" idx="4"/>
              <a:endCxn id="1076668" idx="0"/>
            </p:cNvCxnSpPr>
            <p:nvPr/>
          </p:nvCxnSpPr>
          <p:spPr bwMode="auto">
            <a:xfrm flipH="1">
              <a:off x="261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71" name="AutoShape 447"/>
            <p:cNvCxnSpPr>
              <a:cxnSpLocks noChangeShapeType="1"/>
              <a:stCxn id="1076664" idx="4"/>
              <a:endCxn id="1076669" idx="0"/>
            </p:cNvCxnSpPr>
            <p:nvPr/>
          </p:nvCxnSpPr>
          <p:spPr bwMode="auto">
            <a:xfrm>
              <a:off x="263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72" name="Rectangle 448"/>
            <p:cNvSpPr>
              <a:spLocks noChangeArrowheads="1"/>
            </p:cNvSpPr>
            <p:nvPr/>
          </p:nvSpPr>
          <p:spPr bwMode="auto">
            <a:xfrm>
              <a:off x="267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73" name="Rectangle 449"/>
            <p:cNvSpPr>
              <a:spLocks noChangeArrowheads="1"/>
            </p:cNvSpPr>
            <p:nvPr/>
          </p:nvSpPr>
          <p:spPr bwMode="auto">
            <a:xfrm>
              <a:off x="271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74" name="AutoShape 450"/>
            <p:cNvCxnSpPr>
              <a:cxnSpLocks noChangeShapeType="1"/>
              <a:stCxn id="1076666" idx="4"/>
              <a:endCxn id="1076672" idx="0"/>
            </p:cNvCxnSpPr>
            <p:nvPr/>
          </p:nvCxnSpPr>
          <p:spPr bwMode="auto">
            <a:xfrm flipH="1">
              <a:off x="2696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75" name="AutoShape 451"/>
            <p:cNvCxnSpPr>
              <a:cxnSpLocks noChangeShapeType="1"/>
              <a:stCxn id="1076666" idx="4"/>
              <a:endCxn id="1076673" idx="0"/>
            </p:cNvCxnSpPr>
            <p:nvPr/>
          </p:nvCxnSpPr>
          <p:spPr bwMode="auto">
            <a:xfrm>
              <a:off x="2715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76" name="Rectangle 452"/>
            <p:cNvSpPr>
              <a:spLocks noChangeArrowheads="1"/>
            </p:cNvSpPr>
            <p:nvPr/>
          </p:nvSpPr>
          <p:spPr bwMode="auto">
            <a:xfrm>
              <a:off x="2608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77" name="AutoShape 453"/>
            <p:cNvCxnSpPr>
              <a:cxnSpLocks noChangeShapeType="1"/>
              <a:stCxn id="1076663" idx="4"/>
              <a:endCxn id="1076676" idx="0"/>
            </p:cNvCxnSpPr>
            <p:nvPr/>
          </p:nvCxnSpPr>
          <p:spPr bwMode="auto">
            <a:xfrm flipH="1">
              <a:off x="2626" y="3324"/>
              <a:ext cx="3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78" name="Rectangle 454"/>
            <p:cNvSpPr>
              <a:spLocks noChangeArrowheads="1"/>
            </p:cNvSpPr>
            <p:nvPr/>
          </p:nvSpPr>
          <p:spPr bwMode="auto">
            <a:xfrm>
              <a:off x="2695" y="3494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79" name="AutoShape 455"/>
            <p:cNvCxnSpPr>
              <a:cxnSpLocks noChangeShapeType="1"/>
              <a:stCxn id="1076663" idx="4"/>
              <a:endCxn id="1076678" idx="0"/>
            </p:cNvCxnSpPr>
            <p:nvPr/>
          </p:nvCxnSpPr>
          <p:spPr bwMode="auto">
            <a:xfrm>
              <a:off x="2662" y="3324"/>
              <a:ext cx="51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80" name="AutoShape 456"/>
            <p:cNvCxnSpPr>
              <a:cxnSpLocks noChangeShapeType="1"/>
              <a:stCxn id="1076661" idx="2"/>
              <a:endCxn id="1076663" idx="0"/>
            </p:cNvCxnSpPr>
            <p:nvPr/>
          </p:nvCxnSpPr>
          <p:spPr bwMode="auto">
            <a:xfrm flipH="1">
              <a:off x="2662" y="3096"/>
              <a:ext cx="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6" name="Group 457"/>
          <p:cNvGrpSpPr>
            <a:grpSpLocks/>
          </p:cNvGrpSpPr>
          <p:nvPr/>
        </p:nvGrpSpPr>
        <p:grpSpPr bwMode="auto">
          <a:xfrm>
            <a:off x="4373563" y="4327525"/>
            <a:ext cx="269875" cy="1733550"/>
            <a:chOff x="2755" y="2918"/>
            <a:chExt cx="170" cy="1092"/>
          </a:xfrm>
        </p:grpSpPr>
        <p:sp>
          <p:nvSpPr>
            <p:cNvPr id="1076682" name="Rectangle 458"/>
            <p:cNvSpPr>
              <a:spLocks noChangeAspect="1" noChangeArrowheads="1"/>
            </p:cNvSpPr>
            <p:nvPr/>
          </p:nvSpPr>
          <p:spPr bwMode="auto">
            <a:xfrm>
              <a:off x="2799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83" name="AutoShape 459"/>
            <p:cNvCxnSpPr>
              <a:cxnSpLocks noChangeShapeType="1"/>
              <a:stCxn id="1076332" idx="4"/>
              <a:endCxn id="1076682" idx="0"/>
            </p:cNvCxnSpPr>
            <p:nvPr/>
          </p:nvCxnSpPr>
          <p:spPr bwMode="auto">
            <a:xfrm flipH="1">
              <a:off x="2832" y="2918"/>
              <a:ext cx="89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84" name="Oval 460"/>
            <p:cNvSpPr>
              <a:spLocks noChangeArrowheads="1"/>
            </p:cNvSpPr>
            <p:nvPr/>
          </p:nvSpPr>
          <p:spPr bwMode="auto">
            <a:xfrm>
              <a:off x="2784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685" name="Oval 461"/>
            <p:cNvSpPr>
              <a:spLocks noChangeArrowheads="1"/>
            </p:cNvSpPr>
            <p:nvPr/>
          </p:nvSpPr>
          <p:spPr bwMode="auto">
            <a:xfrm>
              <a:off x="2755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86" name="AutoShape 462"/>
            <p:cNvCxnSpPr>
              <a:cxnSpLocks noChangeShapeType="1"/>
              <a:stCxn id="1076697" idx="2"/>
              <a:endCxn id="1076685" idx="0"/>
            </p:cNvCxnSpPr>
            <p:nvPr/>
          </p:nvCxnSpPr>
          <p:spPr bwMode="auto">
            <a:xfrm>
              <a:off x="2793" y="3576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87" name="Oval 463"/>
            <p:cNvSpPr>
              <a:spLocks noChangeArrowheads="1"/>
            </p:cNvSpPr>
            <p:nvPr/>
          </p:nvSpPr>
          <p:spPr bwMode="auto">
            <a:xfrm>
              <a:off x="2839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688" name="AutoShape 464"/>
            <p:cNvCxnSpPr>
              <a:cxnSpLocks noChangeShapeType="1"/>
              <a:stCxn id="1076699" idx="2"/>
              <a:endCxn id="1076687" idx="0"/>
            </p:cNvCxnSpPr>
            <p:nvPr/>
          </p:nvCxnSpPr>
          <p:spPr bwMode="auto">
            <a:xfrm>
              <a:off x="2879" y="3576"/>
              <a:ext cx="3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89" name="Rectangle 465"/>
            <p:cNvSpPr>
              <a:spLocks noChangeArrowheads="1"/>
            </p:cNvSpPr>
            <p:nvPr/>
          </p:nvSpPr>
          <p:spPr bwMode="auto">
            <a:xfrm>
              <a:off x="276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90" name="Rectangle 466"/>
            <p:cNvSpPr>
              <a:spLocks noChangeArrowheads="1"/>
            </p:cNvSpPr>
            <p:nvPr/>
          </p:nvSpPr>
          <p:spPr bwMode="auto">
            <a:xfrm>
              <a:off x="280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91" name="AutoShape 467"/>
            <p:cNvCxnSpPr>
              <a:cxnSpLocks noChangeShapeType="1"/>
              <a:stCxn id="1076685" idx="4"/>
              <a:endCxn id="1076689" idx="0"/>
            </p:cNvCxnSpPr>
            <p:nvPr/>
          </p:nvCxnSpPr>
          <p:spPr bwMode="auto">
            <a:xfrm flipH="1">
              <a:off x="2779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92" name="AutoShape 468"/>
            <p:cNvCxnSpPr>
              <a:cxnSpLocks noChangeShapeType="1"/>
              <a:stCxn id="1076685" idx="4"/>
              <a:endCxn id="1076690" idx="0"/>
            </p:cNvCxnSpPr>
            <p:nvPr/>
          </p:nvCxnSpPr>
          <p:spPr bwMode="auto">
            <a:xfrm>
              <a:off x="2798" y="3803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93" name="Rectangle 469"/>
            <p:cNvSpPr>
              <a:spLocks noChangeArrowheads="1"/>
            </p:cNvSpPr>
            <p:nvPr/>
          </p:nvSpPr>
          <p:spPr bwMode="auto">
            <a:xfrm>
              <a:off x="2844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694" name="Rectangle 470"/>
            <p:cNvSpPr>
              <a:spLocks noChangeArrowheads="1"/>
            </p:cNvSpPr>
            <p:nvPr/>
          </p:nvSpPr>
          <p:spPr bwMode="auto">
            <a:xfrm>
              <a:off x="2886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695" name="AutoShape 471"/>
            <p:cNvCxnSpPr>
              <a:cxnSpLocks noChangeShapeType="1"/>
              <a:stCxn id="1076687" idx="4"/>
              <a:endCxn id="1076693" idx="0"/>
            </p:cNvCxnSpPr>
            <p:nvPr/>
          </p:nvCxnSpPr>
          <p:spPr bwMode="auto">
            <a:xfrm flipH="1">
              <a:off x="2862" y="3803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696" name="AutoShape 472"/>
            <p:cNvCxnSpPr>
              <a:cxnSpLocks noChangeShapeType="1"/>
              <a:stCxn id="1076687" idx="4"/>
              <a:endCxn id="1076694" idx="0"/>
            </p:cNvCxnSpPr>
            <p:nvPr/>
          </p:nvCxnSpPr>
          <p:spPr bwMode="auto">
            <a:xfrm>
              <a:off x="2882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97" name="Rectangle 473"/>
            <p:cNvSpPr>
              <a:spLocks noChangeArrowheads="1"/>
            </p:cNvSpPr>
            <p:nvPr/>
          </p:nvSpPr>
          <p:spPr bwMode="auto">
            <a:xfrm>
              <a:off x="2775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698" name="AutoShape 474"/>
            <p:cNvCxnSpPr>
              <a:cxnSpLocks noChangeShapeType="1"/>
              <a:stCxn id="1076684" idx="4"/>
              <a:endCxn id="1076697" idx="0"/>
            </p:cNvCxnSpPr>
            <p:nvPr/>
          </p:nvCxnSpPr>
          <p:spPr bwMode="auto">
            <a:xfrm flipH="1">
              <a:off x="2793" y="3323"/>
              <a:ext cx="34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699" name="Rectangle 475"/>
            <p:cNvSpPr>
              <a:spLocks noChangeArrowheads="1"/>
            </p:cNvSpPr>
            <p:nvPr/>
          </p:nvSpPr>
          <p:spPr bwMode="auto">
            <a:xfrm>
              <a:off x="2861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00" name="AutoShape 476"/>
            <p:cNvCxnSpPr>
              <a:cxnSpLocks noChangeShapeType="1"/>
              <a:stCxn id="1076684" idx="4"/>
              <a:endCxn id="1076699" idx="0"/>
            </p:cNvCxnSpPr>
            <p:nvPr/>
          </p:nvCxnSpPr>
          <p:spPr bwMode="auto">
            <a:xfrm>
              <a:off x="2827" y="3323"/>
              <a:ext cx="52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01" name="AutoShape 477"/>
            <p:cNvCxnSpPr>
              <a:cxnSpLocks noChangeShapeType="1"/>
              <a:stCxn id="1076682" idx="2"/>
              <a:endCxn id="1076684" idx="0"/>
            </p:cNvCxnSpPr>
            <p:nvPr/>
          </p:nvCxnSpPr>
          <p:spPr bwMode="auto">
            <a:xfrm flipH="1">
              <a:off x="2827" y="3096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7" name="Group 478"/>
          <p:cNvGrpSpPr>
            <a:grpSpLocks/>
          </p:cNvGrpSpPr>
          <p:nvPr/>
        </p:nvGrpSpPr>
        <p:grpSpPr bwMode="auto">
          <a:xfrm>
            <a:off x="4637088" y="4327525"/>
            <a:ext cx="269875" cy="1733550"/>
            <a:chOff x="2921" y="2918"/>
            <a:chExt cx="170" cy="1092"/>
          </a:xfrm>
        </p:grpSpPr>
        <p:sp>
          <p:nvSpPr>
            <p:cNvPr id="1076703" name="Rectangle 479"/>
            <p:cNvSpPr>
              <a:spLocks noChangeAspect="1" noChangeArrowheads="1"/>
            </p:cNvSpPr>
            <p:nvPr/>
          </p:nvSpPr>
          <p:spPr bwMode="auto">
            <a:xfrm>
              <a:off x="2965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04" name="AutoShape 480"/>
            <p:cNvCxnSpPr>
              <a:cxnSpLocks noChangeShapeType="1"/>
              <a:stCxn id="1076332" idx="4"/>
              <a:endCxn id="1076703" idx="0"/>
            </p:cNvCxnSpPr>
            <p:nvPr/>
          </p:nvCxnSpPr>
          <p:spPr bwMode="auto">
            <a:xfrm>
              <a:off x="2921" y="2918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05" name="Oval 481"/>
            <p:cNvSpPr>
              <a:spLocks noChangeArrowheads="1"/>
            </p:cNvSpPr>
            <p:nvPr/>
          </p:nvSpPr>
          <p:spPr bwMode="auto">
            <a:xfrm>
              <a:off x="2950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706" name="Oval 482"/>
            <p:cNvSpPr>
              <a:spLocks noChangeArrowheads="1"/>
            </p:cNvSpPr>
            <p:nvPr/>
          </p:nvSpPr>
          <p:spPr bwMode="auto">
            <a:xfrm>
              <a:off x="2922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07" name="AutoShape 483"/>
            <p:cNvCxnSpPr>
              <a:cxnSpLocks noChangeShapeType="1"/>
              <a:stCxn id="1076718" idx="2"/>
              <a:endCxn id="1076706" idx="0"/>
            </p:cNvCxnSpPr>
            <p:nvPr/>
          </p:nvCxnSpPr>
          <p:spPr bwMode="auto">
            <a:xfrm>
              <a:off x="2965" y="3576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08" name="Oval 484"/>
            <p:cNvSpPr>
              <a:spLocks noChangeArrowheads="1"/>
            </p:cNvSpPr>
            <p:nvPr/>
          </p:nvSpPr>
          <p:spPr bwMode="auto">
            <a:xfrm>
              <a:off x="3005" y="371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09" name="AutoShape 485"/>
            <p:cNvCxnSpPr>
              <a:cxnSpLocks noChangeShapeType="1"/>
              <a:stCxn id="1076720" idx="2"/>
              <a:endCxn id="1076708" idx="0"/>
            </p:cNvCxnSpPr>
            <p:nvPr/>
          </p:nvCxnSpPr>
          <p:spPr bwMode="auto">
            <a:xfrm flipH="1">
              <a:off x="3048" y="3576"/>
              <a:ext cx="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10" name="Rectangle 486"/>
            <p:cNvSpPr>
              <a:spLocks noChangeArrowheads="1"/>
            </p:cNvSpPr>
            <p:nvPr/>
          </p:nvSpPr>
          <p:spPr bwMode="auto">
            <a:xfrm>
              <a:off x="2928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11" name="Rectangle 487"/>
            <p:cNvSpPr>
              <a:spLocks noChangeArrowheads="1"/>
            </p:cNvSpPr>
            <p:nvPr/>
          </p:nvSpPr>
          <p:spPr bwMode="auto">
            <a:xfrm>
              <a:off x="2969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12" name="AutoShape 488"/>
            <p:cNvCxnSpPr>
              <a:cxnSpLocks noChangeShapeType="1"/>
              <a:stCxn id="1076706" idx="4"/>
              <a:endCxn id="1076710" idx="0"/>
            </p:cNvCxnSpPr>
            <p:nvPr/>
          </p:nvCxnSpPr>
          <p:spPr bwMode="auto">
            <a:xfrm flipH="1">
              <a:off x="2946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13" name="AutoShape 489"/>
            <p:cNvCxnSpPr>
              <a:cxnSpLocks noChangeShapeType="1"/>
              <a:stCxn id="1076706" idx="4"/>
              <a:endCxn id="1076711" idx="0"/>
            </p:cNvCxnSpPr>
            <p:nvPr/>
          </p:nvCxnSpPr>
          <p:spPr bwMode="auto">
            <a:xfrm>
              <a:off x="2965" y="3803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14" name="Rectangle 490"/>
            <p:cNvSpPr>
              <a:spLocks noChangeArrowheads="1"/>
            </p:cNvSpPr>
            <p:nvPr/>
          </p:nvSpPr>
          <p:spPr bwMode="auto">
            <a:xfrm>
              <a:off x="3011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15" name="Rectangle 491"/>
            <p:cNvSpPr>
              <a:spLocks noChangeArrowheads="1"/>
            </p:cNvSpPr>
            <p:nvPr/>
          </p:nvSpPr>
          <p:spPr bwMode="auto">
            <a:xfrm>
              <a:off x="3053" y="3927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16" name="AutoShape 492"/>
            <p:cNvCxnSpPr>
              <a:cxnSpLocks noChangeShapeType="1"/>
              <a:stCxn id="1076708" idx="4"/>
              <a:endCxn id="1076714" idx="0"/>
            </p:cNvCxnSpPr>
            <p:nvPr/>
          </p:nvCxnSpPr>
          <p:spPr bwMode="auto">
            <a:xfrm flipH="1">
              <a:off x="3029" y="3803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17" name="AutoShape 493"/>
            <p:cNvCxnSpPr>
              <a:cxnSpLocks noChangeShapeType="1"/>
              <a:stCxn id="1076708" idx="4"/>
              <a:endCxn id="1076715" idx="0"/>
            </p:cNvCxnSpPr>
            <p:nvPr/>
          </p:nvCxnSpPr>
          <p:spPr bwMode="auto">
            <a:xfrm>
              <a:off x="3048" y="3803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18" name="Rectangle 494"/>
            <p:cNvSpPr>
              <a:spLocks noChangeArrowheads="1"/>
            </p:cNvSpPr>
            <p:nvPr/>
          </p:nvSpPr>
          <p:spPr bwMode="auto">
            <a:xfrm>
              <a:off x="2947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19" name="AutoShape 495"/>
            <p:cNvCxnSpPr>
              <a:cxnSpLocks noChangeShapeType="1"/>
              <a:stCxn id="1076705" idx="4"/>
              <a:endCxn id="1076718" idx="0"/>
            </p:cNvCxnSpPr>
            <p:nvPr/>
          </p:nvCxnSpPr>
          <p:spPr bwMode="auto">
            <a:xfrm flipH="1">
              <a:off x="2965" y="3323"/>
              <a:ext cx="2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20" name="Rectangle 496"/>
            <p:cNvSpPr>
              <a:spLocks noChangeArrowheads="1"/>
            </p:cNvSpPr>
            <p:nvPr/>
          </p:nvSpPr>
          <p:spPr bwMode="auto">
            <a:xfrm>
              <a:off x="3034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21" name="AutoShape 497"/>
            <p:cNvCxnSpPr>
              <a:cxnSpLocks noChangeShapeType="1"/>
              <a:stCxn id="1076705" idx="4"/>
              <a:endCxn id="1076720" idx="0"/>
            </p:cNvCxnSpPr>
            <p:nvPr/>
          </p:nvCxnSpPr>
          <p:spPr bwMode="auto">
            <a:xfrm>
              <a:off x="2993" y="3323"/>
              <a:ext cx="5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22" name="AutoShape 498"/>
            <p:cNvCxnSpPr>
              <a:cxnSpLocks noChangeShapeType="1"/>
              <a:stCxn id="1076703" idx="2"/>
              <a:endCxn id="1076705" idx="0"/>
            </p:cNvCxnSpPr>
            <p:nvPr/>
          </p:nvCxnSpPr>
          <p:spPr bwMode="auto">
            <a:xfrm flipH="1">
              <a:off x="2993" y="3096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8" name="Group 499"/>
          <p:cNvGrpSpPr>
            <a:grpSpLocks/>
          </p:cNvGrpSpPr>
          <p:nvPr/>
        </p:nvGrpSpPr>
        <p:grpSpPr bwMode="auto">
          <a:xfrm>
            <a:off x="4903788" y="4324350"/>
            <a:ext cx="268287" cy="1733550"/>
            <a:chOff x="3089" y="2916"/>
            <a:chExt cx="169" cy="1092"/>
          </a:xfrm>
        </p:grpSpPr>
        <p:sp>
          <p:nvSpPr>
            <p:cNvPr id="1076724" name="Rectangle 500"/>
            <p:cNvSpPr>
              <a:spLocks noChangeAspect="1" noChangeArrowheads="1"/>
            </p:cNvSpPr>
            <p:nvPr/>
          </p:nvSpPr>
          <p:spPr bwMode="auto">
            <a:xfrm>
              <a:off x="3130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25" name="AutoShape 501"/>
            <p:cNvCxnSpPr>
              <a:cxnSpLocks noChangeShapeType="1"/>
              <a:stCxn id="1076333" idx="4"/>
              <a:endCxn id="1076724" idx="0"/>
            </p:cNvCxnSpPr>
            <p:nvPr/>
          </p:nvCxnSpPr>
          <p:spPr bwMode="auto">
            <a:xfrm flipH="1">
              <a:off x="3163" y="2916"/>
              <a:ext cx="89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26" name="Oval 502"/>
            <p:cNvSpPr>
              <a:spLocks noChangeArrowheads="1"/>
            </p:cNvSpPr>
            <p:nvPr/>
          </p:nvSpPr>
          <p:spPr bwMode="auto">
            <a:xfrm>
              <a:off x="3130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727" name="Oval 503"/>
            <p:cNvSpPr>
              <a:spLocks noChangeArrowheads="1"/>
            </p:cNvSpPr>
            <p:nvPr/>
          </p:nvSpPr>
          <p:spPr bwMode="auto">
            <a:xfrm>
              <a:off x="3089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728" name="AutoShape 504"/>
            <p:cNvCxnSpPr>
              <a:cxnSpLocks noChangeShapeType="1"/>
              <a:stCxn id="1076739" idx="2"/>
              <a:endCxn id="1076727" idx="0"/>
            </p:cNvCxnSpPr>
            <p:nvPr/>
          </p:nvCxnSpPr>
          <p:spPr bwMode="auto">
            <a:xfrm>
              <a:off x="3127" y="3574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29" name="Oval 505"/>
            <p:cNvSpPr>
              <a:spLocks noChangeArrowheads="1"/>
            </p:cNvSpPr>
            <p:nvPr/>
          </p:nvSpPr>
          <p:spPr bwMode="auto">
            <a:xfrm>
              <a:off x="3172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730" name="AutoShape 506"/>
            <p:cNvCxnSpPr>
              <a:cxnSpLocks noChangeShapeType="1"/>
              <a:stCxn id="1076741" idx="2"/>
              <a:endCxn id="1076729" idx="0"/>
            </p:cNvCxnSpPr>
            <p:nvPr/>
          </p:nvCxnSpPr>
          <p:spPr bwMode="auto">
            <a:xfrm>
              <a:off x="3213" y="3574"/>
              <a:ext cx="2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31" name="Rectangle 507"/>
            <p:cNvSpPr>
              <a:spLocks noChangeArrowheads="1"/>
            </p:cNvSpPr>
            <p:nvPr/>
          </p:nvSpPr>
          <p:spPr bwMode="auto">
            <a:xfrm>
              <a:off x="30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32" name="Rectangle 508"/>
            <p:cNvSpPr>
              <a:spLocks noChangeArrowheads="1"/>
            </p:cNvSpPr>
            <p:nvPr/>
          </p:nvSpPr>
          <p:spPr bwMode="auto">
            <a:xfrm>
              <a:off x="31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33" name="AutoShape 509"/>
            <p:cNvCxnSpPr>
              <a:cxnSpLocks noChangeShapeType="1"/>
              <a:stCxn id="1076727" idx="4"/>
              <a:endCxn id="1076731" idx="0"/>
            </p:cNvCxnSpPr>
            <p:nvPr/>
          </p:nvCxnSpPr>
          <p:spPr bwMode="auto">
            <a:xfrm flipH="1">
              <a:off x="3112" y="3801"/>
              <a:ext cx="2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34" name="AutoShape 510"/>
            <p:cNvCxnSpPr>
              <a:cxnSpLocks noChangeShapeType="1"/>
              <a:stCxn id="1076727" idx="4"/>
              <a:endCxn id="1076732" idx="0"/>
            </p:cNvCxnSpPr>
            <p:nvPr/>
          </p:nvCxnSpPr>
          <p:spPr bwMode="auto">
            <a:xfrm>
              <a:off x="3132" y="3801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35" name="Rectangle 511"/>
            <p:cNvSpPr>
              <a:spLocks noChangeArrowheads="1"/>
            </p:cNvSpPr>
            <p:nvPr/>
          </p:nvSpPr>
          <p:spPr bwMode="auto">
            <a:xfrm>
              <a:off x="31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36" name="Rectangle 512"/>
            <p:cNvSpPr>
              <a:spLocks noChangeArrowheads="1"/>
            </p:cNvSpPr>
            <p:nvPr/>
          </p:nvSpPr>
          <p:spPr bwMode="auto">
            <a:xfrm>
              <a:off x="321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37" name="AutoShape 513"/>
            <p:cNvCxnSpPr>
              <a:cxnSpLocks noChangeShapeType="1"/>
              <a:stCxn id="1076729" idx="4"/>
              <a:endCxn id="1076735" idx="0"/>
            </p:cNvCxnSpPr>
            <p:nvPr/>
          </p:nvCxnSpPr>
          <p:spPr bwMode="auto">
            <a:xfrm flipH="1">
              <a:off x="3196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38" name="AutoShape 514"/>
            <p:cNvCxnSpPr>
              <a:cxnSpLocks noChangeShapeType="1"/>
              <a:stCxn id="1076729" idx="4"/>
              <a:endCxn id="1076736" idx="0"/>
            </p:cNvCxnSpPr>
            <p:nvPr/>
          </p:nvCxnSpPr>
          <p:spPr bwMode="auto">
            <a:xfrm>
              <a:off x="3215" y="3801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39" name="Rectangle 515"/>
            <p:cNvSpPr>
              <a:spLocks noChangeArrowheads="1"/>
            </p:cNvSpPr>
            <p:nvPr/>
          </p:nvSpPr>
          <p:spPr bwMode="auto">
            <a:xfrm>
              <a:off x="3109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40" name="AutoShape 516"/>
            <p:cNvCxnSpPr>
              <a:cxnSpLocks noChangeShapeType="1"/>
              <a:stCxn id="1076726" idx="4"/>
              <a:endCxn id="1076739" idx="0"/>
            </p:cNvCxnSpPr>
            <p:nvPr/>
          </p:nvCxnSpPr>
          <p:spPr bwMode="auto">
            <a:xfrm flipH="1">
              <a:off x="3127" y="3321"/>
              <a:ext cx="4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41" name="Rectangle 517"/>
            <p:cNvSpPr>
              <a:spLocks noChangeArrowheads="1"/>
            </p:cNvSpPr>
            <p:nvPr/>
          </p:nvSpPr>
          <p:spPr bwMode="auto">
            <a:xfrm>
              <a:off x="3195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42" name="AutoShape 518"/>
            <p:cNvCxnSpPr>
              <a:cxnSpLocks noChangeShapeType="1"/>
              <a:stCxn id="1076726" idx="4"/>
              <a:endCxn id="1076741" idx="0"/>
            </p:cNvCxnSpPr>
            <p:nvPr/>
          </p:nvCxnSpPr>
          <p:spPr bwMode="auto">
            <a:xfrm>
              <a:off x="3173" y="3321"/>
              <a:ext cx="4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43" name="AutoShape 519"/>
            <p:cNvCxnSpPr>
              <a:cxnSpLocks noChangeShapeType="1"/>
              <a:stCxn id="1076724" idx="2"/>
              <a:endCxn id="1076726" idx="0"/>
            </p:cNvCxnSpPr>
            <p:nvPr/>
          </p:nvCxnSpPr>
          <p:spPr bwMode="auto">
            <a:xfrm>
              <a:off x="3163" y="3094"/>
              <a:ext cx="1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9" name="Group 520"/>
          <p:cNvGrpSpPr>
            <a:grpSpLocks/>
          </p:cNvGrpSpPr>
          <p:nvPr/>
        </p:nvGrpSpPr>
        <p:grpSpPr bwMode="auto">
          <a:xfrm>
            <a:off x="5162550" y="4324350"/>
            <a:ext cx="273050" cy="1733550"/>
            <a:chOff x="3252" y="2916"/>
            <a:chExt cx="172" cy="1092"/>
          </a:xfrm>
        </p:grpSpPr>
        <p:sp>
          <p:nvSpPr>
            <p:cNvPr id="1076745" name="Rectangle 521"/>
            <p:cNvSpPr>
              <a:spLocks noChangeAspect="1" noChangeArrowheads="1"/>
            </p:cNvSpPr>
            <p:nvPr/>
          </p:nvSpPr>
          <p:spPr bwMode="auto">
            <a:xfrm>
              <a:off x="3296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46" name="AutoShape 522"/>
            <p:cNvCxnSpPr>
              <a:cxnSpLocks noChangeShapeType="1"/>
              <a:stCxn id="1076333" idx="4"/>
              <a:endCxn id="1076745" idx="0"/>
            </p:cNvCxnSpPr>
            <p:nvPr/>
          </p:nvCxnSpPr>
          <p:spPr bwMode="auto">
            <a:xfrm>
              <a:off x="3252" y="291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47" name="Oval 523"/>
            <p:cNvSpPr>
              <a:spLocks noChangeArrowheads="1"/>
            </p:cNvSpPr>
            <p:nvPr/>
          </p:nvSpPr>
          <p:spPr bwMode="auto">
            <a:xfrm>
              <a:off x="3295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748" name="Oval 524"/>
            <p:cNvSpPr>
              <a:spLocks noChangeArrowheads="1"/>
            </p:cNvSpPr>
            <p:nvPr/>
          </p:nvSpPr>
          <p:spPr bwMode="auto">
            <a:xfrm>
              <a:off x="3255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749" name="AutoShape 525"/>
            <p:cNvCxnSpPr>
              <a:cxnSpLocks noChangeShapeType="1"/>
              <a:stCxn id="1076760" idx="2"/>
              <a:endCxn id="1076748" idx="0"/>
            </p:cNvCxnSpPr>
            <p:nvPr/>
          </p:nvCxnSpPr>
          <p:spPr bwMode="auto">
            <a:xfrm flipH="1">
              <a:off x="3298" y="3574"/>
              <a:ext cx="1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50" name="Oval 526"/>
            <p:cNvSpPr>
              <a:spLocks noChangeArrowheads="1"/>
            </p:cNvSpPr>
            <p:nvPr/>
          </p:nvSpPr>
          <p:spPr bwMode="auto">
            <a:xfrm>
              <a:off x="333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751" name="AutoShape 527"/>
            <p:cNvCxnSpPr>
              <a:cxnSpLocks noChangeShapeType="1"/>
              <a:stCxn id="1076762" idx="2"/>
              <a:endCxn id="1076750" idx="0"/>
            </p:cNvCxnSpPr>
            <p:nvPr/>
          </p:nvCxnSpPr>
          <p:spPr bwMode="auto">
            <a:xfrm flipH="1">
              <a:off x="3381" y="3574"/>
              <a:ext cx="5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52" name="Rectangle 528"/>
            <p:cNvSpPr>
              <a:spLocks noChangeArrowheads="1"/>
            </p:cNvSpPr>
            <p:nvPr/>
          </p:nvSpPr>
          <p:spPr bwMode="auto">
            <a:xfrm>
              <a:off x="326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53" name="Rectangle 529"/>
            <p:cNvSpPr>
              <a:spLocks noChangeArrowheads="1"/>
            </p:cNvSpPr>
            <p:nvPr/>
          </p:nvSpPr>
          <p:spPr bwMode="auto">
            <a:xfrm>
              <a:off x="330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54" name="AutoShape 530"/>
            <p:cNvCxnSpPr>
              <a:cxnSpLocks noChangeShapeType="1"/>
              <a:stCxn id="1076748" idx="4"/>
              <a:endCxn id="1076752" idx="0"/>
            </p:cNvCxnSpPr>
            <p:nvPr/>
          </p:nvCxnSpPr>
          <p:spPr bwMode="auto">
            <a:xfrm flipH="1">
              <a:off x="3279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55" name="AutoShape 531"/>
            <p:cNvCxnSpPr>
              <a:cxnSpLocks noChangeShapeType="1"/>
              <a:stCxn id="1076748" idx="4"/>
              <a:endCxn id="1076753" idx="0"/>
            </p:cNvCxnSpPr>
            <p:nvPr/>
          </p:nvCxnSpPr>
          <p:spPr bwMode="auto">
            <a:xfrm>
              <a:off x="3298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56" name="Rectangle 532"/>
            <p:cNvSpPr>
              <a:spLocks noChangeArrowheads="1"/>
            </p:cNvSpPr>
            <p:nvPr/>
          </p:nvSpPr>
          <p:spPr bwMode="auto">
            <a:xfrm>
              <a:off x="334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57" name="Rectangle 533"/>
            <p:cNvSpPr>
              <a:spLocks noChangeArrowheads="1"/>
            </p:cNvSpPr>
            <p:nvPr/>
          </p:nvSpPr>
          <p:spPr bwMode="auto">
            <a:xfrm>
              <a:off x="338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58" name="AutoShape 534"/>
            <p:cNvCxnSpPr>
              <a:cxnSpLocks noChangeShapeType="1"/>
              <a:stCxn id="1076750" idx="4"/>
              <a:endCxn id="1076756" idx="0"/>
            </p:cNvCxnSpPr>
            <p:nvPr/>
          </p:nvCxnSpPr>
          <p:spPr bwMode="auto">
            <a:xfrm flipH="1">
              <a:off x="336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59" name="AutoShape 535"/>
            <p:cNvCxnSpPr>
              <a:cxnSpLocks noChangeShapeType="1"/>
              <a:stCxn id="1076750" idx="4"/>
              <a:endCxn id="1076757" idx="0"/>
            </p:cNvCxnSpPr>
            <p:nvPr/>
          </p:nvCxnSpPr>
          <p:spPr bwMode="auto">
            <a:xfrm>
              <a:off x="338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60" name="Rectangle 536"/>
            <p:cNvSpPr>
              <a:spLocks noChangeArrowheads="1"/>
            </p:cNvSpPr>
            <p:nvPr/>
          </p:nvSpPr>
          <p:spPr bwMode="auto">
            <a:xfrm>
              <a:off x="3281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61" name="AutoShape 537"/>
            <p:cNvCxnSpPr>
              <a:cxnSpLocks noChangeShapeType="1"/>
              <a:stCxn id="1076747" idx="4"/>
              <a:endCxn id="1076760" idx="0"/>
            </p:cNvCxnSpPr>
            <p:nvPr/>
          </p:nvCxnSpPr>
          <p:spPr bwMode="auto">
            <a:xfrm flipH="1">
              <a:off x="3299" y="3321"/>
              <a:ext cx="3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62" name="Rectangle 538"/>
            <p:cNvSpPr>
              <a:spLocks noChangeArrowheads="1"/>
            </p:cNvSpPr>
            <p:nvPr/>
          </p:nvSpPr>
          <p:spPr bwMode="auto">
            <a:xfrm>
              <a:off x="3368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63" name="AutoShape 539"/>
            <p:cNvCxnSpPr>
              <a:cxnSpLocks noChangeShapeType="1"/>
              <a:stCxn id="1076747" idx="4"/>
              <a:endCxn id="1076762" idx="0"/>
            </p:cNvCxnSpPr>
            <p:nvPr/>
          </p:nvCxnSpPr>
          <p:spPr bwMode="auto">
            <a:xfrm>
              <a:off x="3338" y="3321"/>
              <a:ext cx="4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64" name="AutoShape 540"/>
            <p:cNvCxnSpPr>
              <a:cxnSpLocks noChangeShapeType="1"/>
              <a:stCxn id="1076745" idx="2"/>
              <a:endCxn id="1076747" idx="0"/>
            </p:cNvCxnSpPr>
            <p:nvPr/>
          </p:nvCxnSpPr>
          <p:spPr bwMode="auto">
            <a:xfrm>
              <a:off x="3329" y="3094"/>
              <a:ext cx="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0" name="Group 541"/>
          <p:cNvGrpSpPr>
            <a:grpSpLocks/>
          </p:cNvGrpSpPr>
          <p:nvPr/>
        </p:nvGrpSpPr>
        <p:grpSpPr bwMode="auto">
          <a:xfrm>
            <a:off x="5432425" y="4324350"/>
            <a:ext cx="268288" cy="1733550"/>
            <a:chOff x="3422" y="2916"/>
            <a:chExt cx="169" cy="1092"/>
          </a:xfrm>
        </p:grpSpPr>
        <p:sp>
          <p:nvSpPr>
            <p:cNvPr id="1076766" name="Rectangle 542"/>
            <p:cNvSpPr>
              <a:spLocks noChangeAspect="1" noChangeArrowheads="1"/>
            </p:cNvSpPr>
            <p:nvPr/>
          </p:nvSpPr>
          <p:spPr bwMode="auto">
            <a:xfrm>
              <a:off x="3462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67" name="AutoShape 543"/>
            <p:cNvCxnSpPr>
              <a:cxnSpLocks noChangeShapeType="1"/>
              <a:stCxn id="1076336" idx="4"/>
              <a:endCxn id="1076766" idx="0"/>
            </p:cNvCxnSpPr>
            <p:nvPr/>
          </p:nvCxnSpPr>
          <p:spPr bwMode="auto">
            <a:xfrm flipH="1">
              <a:off x="3495" y="2916"/>
              <a:ext cx="88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68" name="Oval 544"/>
            <p:cNvSpPr>
              <a:spLocks noChangeArrowheads="1"/>
            </p:cNvSpPr>
            <p:nvPr/>
          </p:nvSpPr>
          <p:spPr bwMode="auto">
            <a:xfrm>
              <a:off x="3460" y="3234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769" name="Oval 545"/>
            <p:cNvSpPr>
              <a:spLocks noChangeArrowheads="1"/>
            </p:cNvSpPr>
            <p:nvPr/>
          </p:nvSpPr>
          <p:spPr bwMode="auto">
            <a:xfrm>
              <a:off x="3422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70" name="AutoShape 546"/>
            <p:cNvCxnSpPr>
              <a:cxnSpLocks noChangeShapeType="1"/>
              <a:stCxn id="1076781" idx="2"/>
              <a:endCxn id="1076769" idx="0"/>
            </p:cNvCxnSpPr>
            <p:nvPr/>
          </p:nvCxnSpPr>
          <p:spPr bwMode="auto">
            <a:xfrm flipH="1">
              <a:off x="3465" y="3573"/>
              <a:ext cx="1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71" name="Oval 547"/>
            <p:cNvSpPr>
              <a:spLocks noChangeArrowheads="1"/>
            </p:cNvSpPr>
            <p:nvPr/>
          </p:nvSpPr>
          <p:spPr bwMode="auto">
            <a:xfrm>
              <a:off x="3505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72" name="AutoShape 548"/>
            <p:cNvCxnSpPr>
              <a:cxnSpLocks noChangeShapeType="1"/>
              <a:stCxn id="1076783" idx="2"/>
              <a:endCxn id="1076771" idx="0"/>
            </p:cNvCxnSpPr>
            <p:nvPr/>
          </p:nvCxnSpPr>
          <p:spPr bwMode="auto">
            <a:xfrm flipH="1">
              <a:off x="3548" y="3573"/>
              <a:ext cx="4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73" name="Rectangle 549"/>
            <p:cNvSpPr>
              <a:spLocks noChangeArrowheads="1"/>
            </p:cNvSpPr>
            <p:nvPr/>
          </p:nvSpPr>
          <p:spPr bwMode="auto">
            <a:xfrm>
              <a:off x="342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74" name="Rectangle 550"/>
            <p:cNvSpPr>
              <a:spLocks noChangeArrowheads="1"/>
            </p:cNvSpPr>
            <p:nvPr/>
          </p:nvSpPr>
          <p:spPr bwMode="auto">
            <a:xfrm>
              <a:off x="346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75" name="AutoShape 551"/>
            <p:cNvCxnSpPr>
              <a:cxnSpLocks noChangeShapeType="1"/>
              <a:stCxn id="1076769" idx="4"/>
              <a:endCxn id="1076773" idx="0"/>
            </p:cNvCxnSpPr>
            <p:nvPr/>
          </p:nvCxnSpPr>
          <p:spPr bwMode="auto">
            <a:xfrm flipH="1">
              <a:off x="3446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76" name="AutoShape 552"/>
            <p:cNvCxnSpPr>
              <a:cxnSpLocks noChangeShapeType="1"/>
              <a:stCxn id="1076769" idx="4"/>
              <a:endCxn id="1076774" idx="0"/>
            </p:cNvCxnSpPr>
            <p:nvPr/>
          </p:nvCxnSpPr>
          <p:spPr bwMode="auto">
            <a:xfrm>
              <a:off x="3465" y="3801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77" name="Rectangle 553"/>
            <p:cNvSpPr>
              <a:spLocks noChangeArrowheads="1"/>
            </p:cNvSpPr>
            <p:nvPr/>
          </p:nvSpPr>
          <p:spPr bwMode="auto">
            <a:xfrm>
              <a:off x="351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78" name="Rectangle 554"/>
            <p:cNvSpPr>
              <a:spLocks noChangeArrowheads="1"/>
            </p:cNvSpPr>
            <p:nvPr/>
          </p:nvSpPr>
          <p:spPr bwMode="auto">
            <a:xfrm>
              <a:off x="355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79" name="AutoShape 555"/>
            <p:cNvCxnSpPr>
              <a:cxnSpLocks noChangeShapeType="1"/>
              <a:stCxn id="1076771" idx="4"/>
              <a:endCxn id="1076777" idx="0"/>
            </p:cNvCxnSpPr>
            <p:nvPr/>
          </p:nvCxnSpPr>
          <p:spPr bwMode="auto">
            <a:xfrm flipH="1">
              <a:off x="3529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80" name="AutoShape 556"/>
            <p:cNvCxnSpPr>
              <a:cxnSpLocks noChangeShapeType="1"/>
              <a:stCxn id="1076771" idx="4"/>
              <a:endCxn id="1076778" idx="0"/>
            </p:cNvCxnSpPr>
            <p:nvPr/>
          </p:nvCxnSpPr>
          <p:spPr bwMode="auto">
            <a:xfrm>
              <a:off x="3548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81" name="Rectangle 557"/>
            <p:cNvSpPr>
              <a:spLocks noChangeArrowheads="1"/>
            </p:cNvSpPr>
            <p:nvPr/>
          </p:nvSpPr>
          <p:spPr bwMode="auto">
            <a:xfrm>
              <a:off x="3448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782" name="AutoShape 558"/>
            <p:cNvCxnSpPr>
              <a:cxnSpLocks noChangeShapeType="1"/>
              <a:stCxn id="1076768" idx="4"/>
              <a:endCxn id="1076781" idx="0"/>
            </p:cNvCxnSpPr>
            <p:nvPr/>
          </p:nvCxnSpPr>
          <p:spPr bwMode="auto">
            <a:xfrm flipH="1">
              <a:off x="3466" y="3320"/>
              <a:ext cx="3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83" name="Rectangle 559"/>
            <p:cNvSpPr>
              <a:spLocks noChangeArrowheads="1"/>
            </p:cNvSpPr>
            <p:nvPr/>
          </p:nvSpPr>
          <p:spPr bwMode="auto">
            <a:xfrm>
              <a:off x="3534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84" name="AutoShape 560"/>
            <p:cNvCxnSpPr>
              <a:cxnSpLocks noChangeShapeType="1"/>
              <a:stCxn id="1076768" idx="4"/>
              <a:endCxn id="1076783" idx="0"/>
            </p:cNvCxnSpPr>
            <p:nvPr/>
          </p:nvCxnSpPr>
          <p:spPr bwMode="auto">
            <a:xfrm>
              <a:off x="3503" y="3320"/>
              <a:ext cx="4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85" name="AutoShape 561"/>
            <p:cNvCxnSpPr>
              <a:cxnSpLocks noChangeShapeType="1"/>
              <a:stCxn id="1076766" idx="2"/>
              <a:endCxn id="1076768" idx="0"/>
            </p:cNvCxnSpPr>
            <p:nvPr/>
          </p:nvCxnSpPr>
          <p:spPr bwMode="auto">
            <a:xfrm>
              <a:off x="3495" y="3094"/>
              <a:ext cx="8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1" name="Group 562"/>
          <p:cNvGrpSpPr>
            <a:grpSpLocks/>
          </p:cNvGrpSpPr>
          <p:nvPr/>
        </p:nvGrpSpPr>
        <p:grpSpPr bwMode="auto">
          <a:xfrm>
            <a:off x="5688013" y="4324350"/>
            <a:ext cx="277812" cy="1733550"/>
            <a:chOff x="3583" y="2916"/>
            <a:chExt cx="175" cy="1092"/>
          </a:xfrm>
        </p:grpSpPr>
        <p:sp>
          <p:nvSpPr>
            <p:cNvPr id="1076787" name="Rectangle 563"/>
            <p:cNvSpPr>
              <a:spLocks noChangeAspect="1" noChangeArrowheads="1"/>
            </p:cNvSpPr>
            <p:nvPr/>
          </p:nvSpPr>
          <p:spPr bwMode="auto">
            <a:xfrm>
              <a:off x="3627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88" name="AutoShape 564"/>
            <p:cNvCxnSpPr>
              <a:cxnSpLocks noChangeShapeType="1"/>
              <a:stCxn id="1076336" idx="4"/>
              <a:endCxn id="1076787" idx="0"/>
            </p:cNvCxnSpPr>
            <p:nvPr/>
          </p:nvCxnSpPr>
          <p:spPr bwMode="auto">
            <a:xfrm>
              <a:off x="3583" y="2916"/>
              <a:ext cx="7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89" name="Oval 565"/>
            <p:cNvSpPr>
              <a:spLocks noChangeArrowheads="1"/>
            </p:cNvSpPr>
            <p:nvPr/>
          </p:nvSpPr>
          <p:spPr bwMode="auto">
            <a:xfrm>
              <a:off x="3625" y="3234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790" name="Oval 566"/>
            <p:cNvSpPr>
              <a:spLocks noChangeArrowheads="1"/>
            </p:cNvSpPr>
            <p:nvPr/>
          </p:nvSpPr>
          <p:spPr bwMode="auto">
            <a:xfrm>
              <a:off x="358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91" name="AutoShape 567"/>
            <p:cNvCxnSpPr>
              <a:cxnSpLocks noChangeShapeType="1"/>
              <a:stCxn id="1076802" idx="2"/>
              <a:endCxn id="1076790" idx="0"/>
            </p:cNvCxnSpPr>
            <p:nvPr/>
          </p:nvCxnSpPr>
          <p:spPr bwMode="auto">
            <a:xfrm flipH="1">
              <a:off x="3631" y="3573"/>
              <a:ext cx="7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92" name="Oval 568"/>
            <p:cNvSpPr>
              <a:spLocks noChangeArrowheads="1"/>
            </p:cNvSpPr>
            <p:nvPr/>
          </p:nvSpPr>
          <p:spPr bwMode="auto">
            <a:xfrm>
              <a:off x="3672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793" name="AutoShape 569"/>
            <p:cNvCxnSpPr>
              <a:cxnSpLocks noChangeShapeType="1"/>
              <a:stCxn id="1076804" idx="2"/>
              <a:endCxn id="1076792" idx="0"/>
            </p:cNvCxnSpPr>
            <p:nvPr/>
          </p:nvCxnSpPr>
          <p:spPr bwMode="auto">
            <a:xfrm flipH="1">
              <a:off x="3715" y="3573"/>
              <a:ext cx="10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94" name="Rectangle 570"/>
            <p:cNvSpPr>
              <a:spLocks noChangeArrowheads="1"/>
            </p:cNvSpPr>
            <p:nvPr/>
          </p:nvSpPr>
          <p:spPr bwMode="auto">
            <a:xfrm>
              <a:off x="35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95" name="Rectangle 571"/>
            <p:cNvSpPr>
              <a:spLocks noChangeArrowheads="1"/>
            </p:cNvSpPr>
            <p:nvPr/>
          </p:nvSpPr>
          <p:spPr bwMode="auto">
            <a:xfrm>
              <a:off x="36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796" name="AutoShape 572"/>
            <p:cNvCxnSpPr>
              <a:cxnSpLocks noChangeShapeType="1"/>
              <a:stCxn id="1076790" idx="4"/>
              <a:endCxn id="1076794" idx="0"/>
            </p:cNvCxnSpPr>
            <p:nvPr/>
          </p:nvCxnSpPr>
          <p:spPr bwMode="auto">
            <a:xfrm flipH="1">
              <a:off x="361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797" name="AutoShape 573"/>
            <p:cNvCxnSpPr>
              <a:cxnSpLocks noChangeShapeType="1"/>
              <a:stCxn id="1076790" idx="4"/>
              <a:endCxn id="1076795" idx="0"/>
            </p:cNvCxnSpPr>
            <p:nvPr/>
          </p:nvCxnSpPr>
          <p:spPr bwMode="auto">
            <a:xfrm>
              <a:off x="363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798" name="Rectangle 574"/>
            <p:cNvSpPr>
              <a:spLocks noChangeArrowheads="1"/>
            </p:cNvSpPr>
            <p:nvPr/>
          </p:nvSpPr>
          <p:spPr bwMode="auto">
            <a:xfrm>
              <a:off x="36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799" name="Rectangle 575"/>
            <p:cNvSpPr>
              <a:spLocks noChangeArrowheads="1"/>
            </p:cNvSpPr>
            <p:nvPr/>
          </p:nvSpPr>
          <p:spPr bwMode="auto">
            <a:xfrm>
              <a:off x="371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00" name="AutoShape 576"/>
            <p:cNvCxnSpPr>
              <a:cxnSpLocks noChangeShapeType="1"/>
              <a:stCxn id="1076792" idx="4"/>
              <a:endCxn id="1076798" idx="0"/>
            </p:cNvCxnSpPr>
            <p:nvPr/>
          </p:nvCxnSpPr>
          <p:spPr bwMode="auto">
            <a:xfrm flipH="1">
              <a:off x="3696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01" name="AutoShape 577"/>
            <p:cNvCxnSpPr>
              <a:cxnSpLocks noChangeShapeType="1"/>
              <a:stCxn id="1076792" idx="4"/>
              <a:endCxn id="1076799" idx="0"/>
            </p:cNvCxnSpPr>
            <p:nvPr/>
          </p:nvCxnSpPr>
          <p:spPr bwMode="auto">
            <a:xfrm>
              <a:off x="3715" y="3801"/>
              <a:ext cx="22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02" name="Rectangle 578"/>
            <p:cNvSpPr>
              <a:spLocks noChangeArrowheads="1"/>
            </p:cNvSpPr>
            <p:nvPr/>
          </p:nvSpPr>
          <p:spPr bwMode="auto">
            <a:xfrm>
              <a:off x="3620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03" name="AutoShape 579"/>
            <p:cNvCxnSpPr>
              <a:cxnSpLocks noChangeShapeType="1"/>
              <a:stCxn id="1076789" idx="4"/>
              <a:endCxn id="1076802" idx="0"/>
            </p:cNvCxnSpPr>
            <p:nvPr/>
          </p:nvCxnSpPr>
          <p:spPr bwMode="auto">
            <a:xfrm flipH="1">
              <a:off x="3638" y="3320"/>
              <a:ext cx="3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04" name="Rectangle 580"/>
            <p:cNvSpPr>
              <a:spLocks noChangeArrowheads="1"/>
            </p:cNvSpPr>
            <p:nvPr/>
          </p:nvSpPr>
          <p:spPr bwMode="auto">
            <a:xfrm>
              <a:off x="3707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05" name="AutoShape 581"/>
            <p:cNvCxnSpPr>
              <a:cxnSpLocks noChangeShapeType="1"/>
              <a:stCxn id="1076789" idx="4"/>
              <a:endCxn id="1076804" idx="0"/>
            </p:cNvCxnSpPr>
            <p:nvPr/>
          </p:nvCxnSpPr>
          <p:spPr bwMode="auto">
            <a:xfrm>
              <a:off x="3668" y="3320"/>
              <a:ext cx="5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06" name="AutoShape 582"/>
            <p:cNvCxnSpPr>
              <a:cxnSpLocks noChangeShapeType="1"/>
              <a:stCxn id="1076787" idx="2"/>
              <a:endCxn id="1076789" idx="0"/>
            </p:cNvCxnSpPr>
            <p:nvPr/>
          </p:nvCxnSpPr>
          <p:spPr bwMode="auto">
            <a:xfrm>
              <a:off x="3660" y="3094"/>
              <a:ext cx="8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2" name="Group 583"/>
          <p:cNvGrpSpPr>
            <a:grpSpLocks/>
          </p:cNvGrpSpPr>
          <p:nvPr/>
        </p:nvGrpSpPr>
        <p:grpSpPr bwMode="auto">
          <a:xfrm>
            <a:off x="5961063" y="4324350"/>
            <a:ext cx="268287" cy="1733550"/>
            <a:chOff x="3755" y="2916"/>
            <a:chExt cx="169" cy="1092"/>
          </a:xfrm>
        </p:grpSpPr>
        <p:sp>
          <p:nvSpPr>
            <p:cNvPr id="1076808" name="Rectangle 584"/>
            <p:cNvSpPr>
              <a:spLocks noChangeAspect="1" noChangeArrowheads="1"/>
            </p:cNvSpPr>
            <p:nvPr/>
          </p:nvSpPr>
          <p:spPr bwMode="auto">
            <a:xfrm>
              <a:off x="3793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09" name="AutoShape 585"/>
            <p:cNvCxnSpPr>
              <a:cxnSpLocks noChangeShapeType="1"/>
              <a:stCxn id="1076337" idx="4"/>
              <a:endCxn id="1076808" idx="0"/>
            </p:cNvCxnSpPr>
            <p:nvPr/>
          </p:nvCxnSpPr>
          <p:spPr bwMode="auto">
            <a:xfrm flipH="1">
              <a:off x="3826" y="2916"/>
              <a:ext cx="8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10" name="Oval 586"/>
            <p:cNvSpPr>
              <a:spLocks noChangeArrowheads="1"/>
            </p:cNvSpPr>
            <p:nvPr/>
          </p:nvSpPr>
          <p:spPr bwMode="auto">
            <a:xfrm>
              <a:off x="3790" y="3234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811" name="Oval 587"/>
            <p:cNvSpPr>
              <a:spLocks noChangeArrowheads="1"/>
            </p:cNvSpPr>
            <p:nvPr/>
          </p:nvSpPr>
          <p:spPr bwMode="auto">
            <a:xfrm>
              <a:off x="3755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12" name="AutoShape 588"/>
            <p:cNvCxnSpPr>
              <a:cxnSpLocks noChangeShapeType="1"/>
              <a:stCxn id="1076823" idx="2"/>
              <a:endCxn id="1076811" idx="0"/>
            </p:cNvCxnSpPr>
            <p:nvPr/>
          </p:nvCxnSpPr>
          <p:spPr bwMode="auto">
            <a:xfrm>
              <a:off x="3790" y="3573"/>
              <a:ext cx="8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13" name="Oval 589"/>
            <p:cNvSpPr>
              <a:spLocks noChangeArrowheads="1"/>
            </p:cNvSpPr>
            <p:nvPr/>
          </p:nvSpPr>
          <p:spPr bwMode="auto">
            <a:xfrm>
              <a:off x="383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14" name="AutoShape 590"/>
            <p:cNvCxnSpPr>
              <a:cxnSpLocks noChangeShapeType="1"/>
              <a:stCxn id="1076825" idx="2"/>
              <a:endCxn id="1076813" idx="0"/>
            </p:cNvCxnSpPr>
            <p:nvPr/>
          </p:nvCxnSpPr>
          <p:spPr bwMode="auto">
            <a:xfrm>
              <a:off x="3876" y="3573"/>
              <a:ext cx="5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15" name="Rectangle 591"/>
            <p:cNvSpPr>
              <a:spLocks noChangeArrowheads="1"/>
            </p:cNvSpPr>
            <p:nvPr/>
          </p:nvSpPr>
          <p:spPr bwMode="auto">
            <a:xfrm>
              <a:off x="376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16" name="Rectangle 592"/>
            <p:cNvSpPr>
              <a:spLocks noChangeArrowheads="1"/>
            </p:cNvSpPr>
            <p:nvPr/>
          </p:nvSpPr>
          <p:spPr bwMode="auto">
            <a:xfrm>
              <a:off x="380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17" name="AutoShape 593"/>
            <p:cNvCxnSpPr>
              <a:cxnSpLocks noChangeShapeType="1"/>
              <a:stCxn id="1076811" idx="4"/>
              <a:endCxn id="1076815" idx="0"/>
            </p:cNvCxnSpPr>
            <p:nvPr/>
          </p:nvCxnSpPr>
          <p:spPr bwMode="auto">
            <a:xfrm flipH="1">
              <a:off x="3779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18" name="AutoShape 594"/>
            <p:cNvCxnSpPr>
              <a:cxnSpLocks noChangeShapeType="1"/>
              <a:stCxn id="1076811" idx="4"/>
              <a:endCxn id="1076816" idx="0"/>
            </p:cNvCxnSpPr>
            <p:nvPr/>
          </p:nvCxnSpPr>
          <p:spPr bwMode="auto">
            <a:xfrm>
              <a:off x="3798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19" name="Rectangle 595"/>
            <p:cNvSpPr>
              <a:spLocks noChangeArrowheads="1"/>
            </p:cNvSpPr>
            <p:nvPr/>
          </p:nvSpPr>
          <p:spPr bwMode="auto">
            <a:xfrm>
              <a:off x="384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20" name="Rectangle 596"/>
            <p:cNvSpPr>
              <a:spLocks noChangeArrowheads="1"/>
            </p:cNvSpPr>
            <p:nvPr/>
          </p:nvSpPr>
          <p:spPr bwMode="auto">
            <a:xfrm>
              <a:off x="388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21" name="AutoShape 597"/>
            <p:cNvCxnSpPr>
              <a:cxnSpLocks noChangeShapeType="1"/>
              <a:stCxn id="1076813" idx="4"/>
              <a:endCxn id="1076819" idx="0"/>
            </p:cNvCxnSpPr>
            <p:nvPr/>
          </p:nvCxnSpPr>
          <p:spPr bwMode="auto">
            <a:xfrm flipH="1">
              <a:off x="386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22" name="AutoShape 598"/>
            <p:cNvCxnSpPr>
              <a:cxnSpLocks noChangeShapeType="1"/>
              <a:stCxn id="1076813" idx="4"/>
              <a:endCxn id="1076820" idx="0"/>
            </p:cNvCxnSpPr>
            <p:nvPr/>
          </p:nvCxnSpPr>
          <p:spPr bwMode="auto">
            <a:xfrm>
              <a:off x="388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23" name="Rectangle 599"/>
            <p:cNvSpPr>
              <a:spLocks noChangeArrowheads="1"/>
            </p:cNvSpPr>
            <p:nvPr/>
          </p:nvSpPr>
          <p:spPr bwMode="auto">
            <a:xfrm>
              <a:off x="3772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24" name="AutoShape 600"/>
            <p:cNvCxnSpPr>
              <a:cxnSpLocks noChangeShapeType="1"/>
              <a:stCxn id="1076810" idx="4"/>
              <a:endCxn id="1076823" idx="0"/>
            </p:cNvCxnSpPr>
            <p:nvPr/>
          </p:nvCxnSpPr>
          <p:spPr bwMode="auto">
            <a:xfrm flipH="1">
              <a:off x="3790" y="3320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25" name="Rectangle 601"/>
            <p:cNvSpPr>
              <a:spLocks noChangeArrowheads="1"/>
            </p:cNvSpPr>
            <p:nvPr/>
          </p:nvSpPr>
          <p:spPr bwMode="auto">
            <a:xfrm>
              <a:off x="3858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26" name="AutoShape 602"/>
            <p:cNvCxnSpPr>
              <a:cxnSpLocks noChangeShapeType="1"/>
              <a:stCxn id="1076810" idx="4"/>
              <a:endCxn id="1076825" idx="0"/>
            </p:cNvCxnSpPr>
            <p:nvPr/>
          </p:nvCxnSpPr>
          <p:spPr bwMode="auto">
            <a:xfrm>
              <a:off x="3833" y="3320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27" name="AutoShape 603"/>
            <p:cNvCxnSpPr>
              <a:cxnSpLocks noChangeShapeType="1"/>
              <a:stCxn id="1076808" idx="2"/>
              <a:endCxn id="1076810" idx="0"/>
            </p:cNvCxnSpPr>
            <p:nvPr/>
          </p:nvCxnSpPr>
          <p:spPr bwMode="auto">
            <a:xfrm>
              <a:off x="3826" y="3094"/>
              <a:ext cx="7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3" name="Group 604"/>
          <p:cNvGrpSpPr>
            <a:grpSpLocks/>
          </p:cNvGrpSpPr>
          <p:nvPr/>
        </p:nvGrpSpPr>
        <p:grpSpPr bwMode="auto">
          <a:xfrm>
            <a:off x="6211888" y="4324350"/>
            <a:ext cx="282575" cy="1733550"/>
            <a:chOff x="3913" y="2916"/>
            <a:chExt cx="178" cy="1092"/>
          </a:xfrm>
        </p:grpSpPr>
        <p:sp>
          <p:nvSpPr>
            <p:cNvPr id="1076829" name="Rectangle 605"/>
            <p:cNvSpPr>
              <a:spLocks noChangeAspect="1" noChangeArrowheads="1"/>
            </p:cNvSpPr>
            <p:nvPr/>
          </p:nvSpPr>
          <p:spPr bwMode="auto">
            <a:xfrm>
              <a:off x="3959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30" name="AutoShape 606"/>
            <p:cNvCxnSpPr>
              <a:cxnSpLocks noChangeShapeType="1"/>
              <a:stCxn id="1076337" idx="4"/>
              <a:endCxn id="1076829" idx="0"/>
            </p:cNvCxnSpPr>
            <p:nvPr/>
          </p:nvCxnSpPr>
          <p:spPr bwMode="auto">
            <a:xfrm>
              <a:off x="3913" y="2916"/>
              <a:ext cx="79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31" name="Oval 607"/>
            <p:cNvSpPr>
              <a:spLocks noChangeArrowheads="1"/>
            </p:cNvSpPr>
            <p:nvPr/>
          </p:nvSpPr>
          <p:spPr bwMode="auto">
            <a:xfrm>
              <a:off x="3955" y="3234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832" name="Oval 608"/>
            <p:cNvSpPr>
              <a:spLocks noChangeArrowheads="1"/>
            </p:cNvSpPr>
            <p:nvPr/>
          </p:nvSpPr>
          <p:spPr bwMode="auto">
            <a:xfrm>
              <a:off x="392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33" name="AutoShape 609"/>
            <p:cNvCxnSpPr>
              <a:cxnSpLocks noChangeShapeType="1"/>
              <a:stCxn id="1076844" idx="2"/>
              <a:endCxn id="1076832" idx="0"/>
            </p:cNvCxnSpPr>
            <p:nvPr/>
          </p:nvCxnSpPr>
          <p:spPr bwMode="auto">
            <a:xfrm>
              <a:off x="3962" y="3573"/>
              <a:ext cx="2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34" name="Oval 610"/>
            <p:cNvSpPr>
              <a:spLocks noChangeArrowheads="1"/>
            </p:cNvSpPr>
            <p:nvPr/>
          </p:nvSpPr>
          <p:spPr bwMode="auto">
            <a:xfrm>
              <a:off x="4005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35" name="AutoShape 611"/>
            <p:cNvCxnSpPr>
              <a:cxnSpLocks noChangeShapeType="1"/>
              <a:stCxn id="1076846" idx="2"/>
              <a:endCxn id="1076834" idx="0"/>
            </p:cNvCxnSpPr>
            <p:nvPr/>
          </p:nvCxnSpPr>
          <p:spPr bwMode="auto">
            <a:xfrm flipH="1">
              <a:off x="4048" y="3573"/>
              <a:ext cx="1" cy="1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36" name="Rectangle 612"/>
            <p:cNvSpPr>
              <a:spLocks noChangeArrowheads="1"/>
            </p:cNvSpPr>
            <p:nvPr/>
          </p:nvSpPr>
          <p:spPr bwMode="auto">
            <a:xfrm>
              <a:off x="392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37" name="Rectangle 613"/>
            <p:cNvSpPr>
              <a:spLocks noChangeArrowheads="1"/>
            </p:cNvSpPr>
            <p:nvPr/>
          </p:nvSpPr>
          <p:spPr bwMode="auto">
            <a:xfrm>
              <a:off x="396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38" name="AutoShape 614"/>
            <p:cNvCxnSpPr>
              <a:cxnSpLocks noChangeShapeType="1"/>
              <a:stCxn id="1076832" idx="4"/>
              <a:endCxn id="1076836" idx="0"/>
            </p:cNvCxnSpPr>
            <p:nvPr/>
          </p:nvCxnSpPr>
          <p:spPr bwMode="auto">
            <a:xfrm flipH="1">
              <a:off x="394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39" name="AutoShape 615"/>
            <p:cNvCxnSpPr>
              <a:cxnSpLocks noChangeShapeType="1"/>
              <a:stCxn id="1076832" idx="4"/>
              <a:endCxn id="1076837" idx="0"/>
            </p:cNvCxnSpPr>
            <p:nvPr/>
          </p:nvCxnSpPr>
          <p:spPr bwMode="auto">
            <a:xfrm>
              <a:off x="396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40" name="Rectangle 616"/>
            <p:cNvSpPr>
              <a:spLocks noChangeArrowheads="1"/>
            </p:cNvSpPr>
            <p:nvPr/>
          </p:nvSpPr>
          <p:spPr bwMode="auto">
            <a:xfrm>
              <a:off x="401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41" name="Rectangle 617"/>
            <p:cNvSpPr>
              <a:spLocks noChangeArrowheads="1"/>
            </p:cNvSpPr>
            <p:nvPr/>
          </p:nvSpPr>
          <p:spPr bwMode="auto">
            <a:xfrm>
              <a:off x="405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42" name="AutoShape 618"/>
            <p:cNvCxnSpPr>
              <a:cxnSpLocks noChangeShapeType="1"/>
              <a:stCxn id="1076834" idx="4"/>
              <a:endCxn id="1076840" idx="0"/>
            </p:cNvCxnSpPr>
            <p:nvPr/>
          </p:nvCxnSpPr>
          <p:spPr bwMode="auto">
            <a:xfrm flipH="1">
              <a:off x="4029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43" name="AutoShape 619"/>
            <p:cNvCxnSpPr>
              <a:cxnSpLocks noChangeShapeType="1"/>
              <a:stCxn id="1076834" idx="4"/>
              <a:endCxn id="1076841" idx="0"/>
            </p:cNvCxnSpPr>
            <p:nvPr/>
          </p:nvCxnSpPr>
          <p:spPr bwMode="auto">
            <a:xfrm>
              <a:off x="4048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44" name="Rectangle 620"/>
            <p:cNvSpPr>
              <a:spLocks noChangeArrowheads="1"/>
            </p:cNvSpPr>
            <p:nvPr/>
          </p:nvSpPr>
          <p:spPr bwMode="auto">
            <a:xfrm>
              <a:off x="3944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45" name="AutoShape 621"/>
            <p:cNvCxnSpPr>
              <a:cxnSpLocks noChangeShapeType="1"/>
              <a:stCxn id="1076831" idx="4"/>
              <a:endCxn id="1076844" idx="0"/>
            </p:cNvCxnSpPr>
            <p:nvPr/>
          </p:nvCxnSpPr>
          <p:spPr bwMode="auto">
            <a:xfrm flipH="1">
              <a:off x="3962" y="3320"/>
              <a:ext cx="3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46" name="Rectangle 622"/>
            <p:cNvSpPr>
              <a:spLocks noChangeArrowheads="1"/>
            </p:cNvSpPr>
            <p:nvPr/>
          </p:nvSpPr>
          <p:spPr bwMode="auto">
            <a:xfrm>
              <a:off x="4031" y="3490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47" name="AutoShape 623"/>
            <p:cNvCxnSpPr>
              <a:cxnSpLocks noChangeShapeType="1"/>
              <a:stCxn id="1076831" idx="4"/>
              <a:endCxn id="1076846" idx="0"/>
            </p:cNvCxnSpPr>
            <p:nvPr/>
          </p:nvCxnSpPr>
          <p:spPr bwMode="auto">
            <a:xfrm>
              <a:off x="3998" y="3320"/>
              <a:ext cx="51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48" name="AutoShape 624"/>
            <p:cNvCxnSpPr>
              <a:cxnSpLocks noChangeShapeType="1"/>
              <a:stCxn id="1076829" idx="2"/>
              <a:endCxn id="1076831" idx="0"/>
            </p:cNvCxnSpPr>
            <p:nvPr/>
          </p:nvCxnSpPr>
          <p:spPr bwMode="auto">
            <a:xfrm>
              <a:off x="3992" y="3094"/>
              <a:ext cx="6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4" name="Group 625"/>
          <p:cNvGrpSpPr>
            <a:grpSpLocks/>
          </p:cNvGrpSpPr>
          <p:nvPr/>
        </p:nvGrpSpPr>
        <p:grpSpPr bwMode="auto">
          <a:xfrm>
            <a:off x="6489700" y="4324350"/>
            <a:ext cx="268288" cy="1733550"/>
            <a:chOff x="4088" y="2916"/>
            <a:chExt cx="169" cy="1092"/>
          </a:xfrm>
        </p:grpSpPr>
        <p:sp>
          <p:nvSpPr>
            <p:cNvPr id="1076850" name="Rectangle 626"/>
            <p:cNvSpPr>
              <a:spLocks noChangeAspect="1" noChangeArrowheads="1"/>
            </p:cNvSpPr>
            <p:nvPr/>
          </p:nvSpPr>
          <p:spPr bwMode="auto">
            <a:xfrm>
              <a:off x="4124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51" name="AutoShape 627"/>
            <p:cNvCxnSpPr>
              <a:cxnSpLocks noChangeShapeType="1"/>
              <a:stCxn id="1076340" idx="4"/>
              <a:endCxn id="1076850" idx="0"/>
            </p:cNvCxnSpPr>
            <p:nvPr/>
          </p:nvCxnSpPr>
          <p:spPr bwMode="auto">
            <a:xfrm flipH="1">
              <a:off x="4157" y="2916"/>
              <a:ext cx="87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52" name="Oval 628"/>
            <p:cNvSpPr>
              <a:spLocks noChangeArrowheads="1"/>
            </p:cNvSpPr>
            <p:nvPr/>
          </p:nvSpPr>
          <p:spPr bwMode="auto">
            <a:xfrm>
              <a:off x="4120" y="3233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853" name="Oval 629"/>
            <p:cNvSpPr>
              <a:spLocks noChangeArrowheads="1"/>
            </p:cNvSpPr>
            <p:nvPr/>
          </p:nvSpPr>
          <p:spPr bwMode="auto">
            <a:xfrm>
              <a:off x="408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854" name="AutoShape 630"/>
            <p:cNvCxnSpPr>
              <a:cxnSpLocks noChangeShapeType="1"/>
              <a:stCxn id="1076865" idx="2"/>
              <a:endCxn id="1076853" idx="0"/>
            </p:cNvCxnSpPr>
            <p:nvPr/>
          </p:nvCxnSpPr>
          <p:spPr bwMode="auto">
            <a:xfrm>
              <a:off x="4129" y="3572"/>
              <a:ext cx="2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55" name="Oval 631"/>
            <p:cNvSpPr>
              <a:spLocks noChangeArrowheads="1"/>
            </p:cNvSpPr>
            <p:nvPr/>
          </p:nvSpPr>
          <p:spPr bwMode="auto">
            <a:xfrm>
              <a:off x="417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856" name="AutoShape 632"/>
            <p:cNvCxnSpPr>
              <a:cxnSpLocks noChangeShapeType="1"/>
              <a:stCxn id="1076867" idx="2"/>
              <a:endCxn id="1076855" idx="0"/>
            </p:cNvCxnSpPr>
            <p:nvPr/>
          </p:nvCxnSpPr>
          <p:spPr bwMode="auto">
            <a:xfrm flipH="1">
              <a:off x="4214" y="3572"/>
              <a:ext cx="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57" name="Rectangle 633"/>
            <p:cNvSpPr>
              <a:spLocks noChangeArrowheads="1"/>
            </p:cNvSpPr>
            <p:nvPr/>
          </p:nvSpPr>
          <p:spPr bwMode="auto">
            <a:xfrm>
              <a:off x="40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58" name="Rectangle 634"/>
            <p:cNvSpPr>
              <a:spLocks noChangeArrowheads="1"/>
            </p:cNvSpPr>
            <p:nvPr/>
          </p:nvSpPr>
          <p:spPr bwMode="auto">
            <a:xfrm>
              <a:off x="41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59" name="AutoShape 635"/>
            <p:cNvCxnSpPr>
              <a:cxnSpLocks noChangeShapeType="1"/>
              <a:stCxn id="1076853" idx="4"/>
              <a:endCxn id="1076857" idx="0"/>
            </p:cNvCxnSpPr>
            <p:nvPr/>
          </p:nvCxnSpPr>
          <p:spPr bwMode="auto">
            <a:xfrm flipH="1">
              <a:off x="411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60" name="AutoShape 636"/>
            <p:cNvCxnSpPr>
              <a:cxnSpLocks noChangeShapeType="1"/>
              <a:stCxn id="1076853" idx="4"/>
              <a:endCxn id="1076858" idx="0"/>
            </p:cNvCxnSpPr>
            <p:nvPr/>
          </p:nvCxnSpPr>
          <p:spPr bwMode="auto">
            <a:xfrm>
              <a:off x="413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61" name="Rectangle 637"/>
            <p:cNvSpPr>
              <a:spLocks noChangeArrowheads="1"/>
            </p:cNvSpPr>
            <p:nvPr/>
          </p:nvSpPr>
          <p:spPr bwMode="auto">
            <a:xfrm>
              <a:off x="41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62" name="Rectangle 638"/>
            <p:cNvSpPr>
              <a:spLocks noChangeArrowheads="1"/>
            </p:cNvSpPr>
            <p:nvPr/>
          </p:nvSpPr>
          <p:spPr bwMode="auto">
            <a:xfrm>
              <a:off x="421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63" name="AutoShape 639"/>
            <p:cNvCxnSpPr>
              <a:cxnSpLocks noChangeShapeType="1"/>
              <a:stCxn id="1076855" idx="4"/>
              <a:endCxn id="1076861" idx="0"/>
            </p:cNvCxnSpPr>
            <p:nvPr/>
          </p:nvCxnSpPr>
          <p:spPr bwMode="auto">
            <a:xfrm flipH="1">
              <a:off x="419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64" name="AutoShape 640"/>
            <p:cNvCxnSpPr>
              <a:cxnSpLocks noChangeShapeType="1"/>
              <a:stCxn id="1076855" idx="4"/>
              <a:endCxn id="1076862" idx="0"/>
            </p:cNvCxnSpPr>
            <p:nvPr/>
          </p:nvCxnSpPr>
          <p:spPr bwMode="auto">
            <a:xfrm>
              <a:off x="421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65" name="Rectangle 641"/>
            <p:cNvSpPr>
              <a:spLocks noChangeArrowheads="1"/>
            </p:cNvSpPr>
            <p:nvPr/>
          </p:nvSpPr>
          <p:spPr bwMode="auto">
            <a:xfrm>
              <a:off x="4111" y="3489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66" name="AutoShape 642"/>
            <p:cNvCxnSpPr>
              <a:cxnSpLocks noChangeShapeType="1"/>
              <a:stCxn id="1076852" idx="4"/>
              <a:endCxn id="1076865" idx="0"/>
            </p:cNvCxnSpPr>
            <p:nvPr/>
          </p:nvCxnSpPr>
          <p:spPr bwMode="auto">
            <a:xfrm flipH="1">
              <a:off x="4129" y="3319"/>
              <a:ext cx="34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67" name="Rectangle 643"/>
            <p:cNvSpPr>
              <a:spLocks noChangeArrowheads="1"/>
            </p:cNvSpPr>
            <p:nvPr/>
          </p:nvSpPr>
          <p:spPr bwMode="auto">
            <a:xfrm>
              <a:off x="4197" y="3489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68" name="AutoShape 644"/>
            <p:cNvCxnSpPr>
              <a:cxnSpLocks noChangeShapeType="1"/>
              <a:stCxn id="1076852" idx="4"/>
              <a:endCxn id="1076867" idx="0"/>
            </p:cNvCxnSpPr>
            <p:nvPr/>
          </p:nvCxnSpPr>
          <p:spPr bwMode="auto">
            <a:xfrm>
              <a:off x="4163" y="3319"/>
              <a:ext cx="52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69" name="AutoShape 645"/>
            <p:cNvCxnSpPr>
              <a:cxnSpLocks noChangeShapeType="1"/>
              <a:stCxn id="1076850" idx="2"/>
              <a:endCxn id="1076852" idx="0"/>
            </p:cNvCxnSpPr>
            <p:nvPr/>
          </p:nvCxnSpPr>
          <p:spPr bwMode="auto">
            <a:xfrm>
              <a:off x="4157" y="3094"/>
              <a:ext cx="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5" name="Group 646"/>
          <p:cNvGrpSpPr>
            <a:grpSpLocks/>
          </p:cNvGrpSpPr>
          <p:nvPr/>
        </p:nvGrpSpPr>
        <p:grpSpPr bwMode="auto">
          <a:xfrm>
            <a:off x="6737350" y="4324350"/>
            <a:ext cx="285750" cy="1733550"/>
            <a:chOff x="4244" y="2916"/>
            <a:chExt cx="180" cy="1092"/>
          </a:xfrm>
        </p:grpSpPr>
        <p:sp>
          <p:nvSpPr>
            <p:cNvPr id="1076871" name="Rectangle 647"/>
            <p:cNvSpPr>
              <a:spLocks noChangeAspect="1" noChangeArrowheads="1"/>
            </p:cNvSpPr>
            <p:nvPr/>
          </p:nvSpPr>
          <p:spPr bwMode="auto">
            <a:xfrm>
              <a:off x="4290" y="3011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72" name="AutoShape 648"/>
            <p:cNvCxnSpPr>
              <a:cxnSpLocks noChangeShapeType="1"/>
              <a:stCxn id="1076340" idx="4"/>
              <a:endCxn id="1076871" idx="0"/>
            </p:cNvCxnSpPr>
            <p:nvPr/>
          </p:nvCxnSpPr>
          <p:spPr bwMode="auto">
            <a:xfrm>
              <a:off x="4244" y="2916"/>
              <a:ext cx="79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73" name="Oval 649"/>
            <p:cNvSpPr>
              <a:spLocks noChangeArrowheads="1"/>
            </p:cNvSpPr>
            <p:nvPr/>
          </p:nvSpPr>
          <p:spPr bwMode="auto">
            <a:xfrm>
              <a:off x="4286" y="3233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874" name="Oval 650"/>
            <p:cNvSpPr>
              <a:spLocks noChangeArrowheads="1"/>
            </p:cNvSpPr>
            <p:nvPr/>
          </p:nvSpPr>
          <p:spPr bwMode="auto">
            <a:xfrm>
              <a:off x="4255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875" name="AutoShape 651"/>
            <p:cNvCxnSpPr>
              <a:cxnSpLocks noChangeShapeType="1"/>
              <a:stCxn id="1076886" idx="2"/>
              <a:endCxn id="1076874" idx="0"/>
            </p:cNvCxnSpPr>
            <p:nvPr/>
          </p:nvCxnSpPr>
          <p:spPr bwMode="auto">
            <a:xfrm flipH="1">
              <a:off x="4298" y="3572"/>
              <a:ext cx="3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76" name="Oval 652"/>
            <p:cNvSpPr>
              <a:spLocks noChangeArrowheads="1"/>
            </p:cNvSpPr>
            <p:nvPr/>
          </p:nvSpPr>
          <p:spPr bwMode="auto">
            <a:xfrm>
              <a:off x="433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877" name="AutoShape 653"/>
            <p:cNvCxnSpPr>
              <a:cxnSpLocks noChangeShapeType="1"/>
              <a:stCxn id="1076888" idx="2"/>
              <a:endCxn id="1076876" idx="0"/>
            </p:cNvCxnSpPr>
            <p:nvPr/>
          </p:nvCxnSpPr>
          <p:spPr bwMode="auto">
            <a:xfrm flipH="1">
              <a:off x="4381" y="3572"/>
              <a:ext cx="7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78" name="Rectangle 654"/>
            <p:cNvSpPr>
              <a:spLocks noChangeArrowheads="1"/>
            </p:cNvSpPr>
            <p:nvPr/>
          </p:nvSpPr>
          <p:spPr bwMode="auto">
            <a:xfrm>
              <a:off x="426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79" name="Rectangle 655"/>
            <p:cNvSpPr>
              <a:spLocks noChangeArrowheads="1"/>
            </p:cNvSpPr>
            <p:nvPr/>
          </p:nvSpPr>
          <p:spPr bwMode="auto">
            <a:xfrm>
              <a:off x="430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80" name="AutoShape 656"/>
            <p:cNvCxnSpPr>
              <a:cxnSpLocks noChangeShapeType="1"/>
              <a:stCxn id="1076874" idx="4"/>
              <a:endCxn id="1076878" idx="0"/>
            </p:cNvCxnSpPr>
            <p:nvPr/>
          </p:nvCxnSpPr>
          <p:spPr bwMode="auto">
            <a:xfrm flipH="1">
              <a:off x="4279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81" name="AutoShape 657"/>
            <p:cNvCxnSpPr>
              <a:cxnSpLocks noChangeShapeType="1"/>
              <a:stCxn id="1076874" idx="4"/>
              <a:endCxn id="1076879" idx="0"/>
            </p:cNvCxnSpPr>
            <p:nvPr/>
          </p:nvCxnSpPr>
          <p:spPr bwMode="auto">
            <a:xfrm>
              <a:off x="4298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82" name="Rectangle 658"/>
            <p:cNvSpPr>
              <a:spLocks noChangeArrowheads="1"/>
            </p:cNvSpPr>
            <p:nvPr/>
          </p:nvSpPr>
          <p:spPr bwMode="auto">
            <a:xfrm>
              <a:off x="434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883" name="Rectangle 659"/>
            <p:cNvSpPr>
              <a:spLocks noChangeArrowheads="1"/>
            </p:cNvSpPr>
            <p:nvPr/>
          </p:nvSpPr>
          <p:spPr bwMode="auto">
            <a:xfrm>
              <a:off x="438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84" name="AutoShape 660"/>
            <p:cNvCxnSpPr>
              <a:cxnSpLocks noChangeShapeType="1"/>
              <a:stCxn id="1076876" idx="4"/>
              <a:endCxn id="1076882" idx="0"/>
            </p:cNvCxnSpPr>
            <p:nvPr/>
          </p:nvCxnSpPr>
          <p:spPr bwMode="auto">
            <a:xfrm flipH="1">
              <a:off x="436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85" name="AutoShape 661"/>
            <p:cNvCxnSpPr>
              <a:cxnSpLocks noChangeShapeType="1"/>
              <a:stCxn id="1076876" idx="4"/>
              <a:endCxn id="1076883" idx="0"/>
            </p:cNvCxnSpPr>
            <p:nvPr/>
          </p:nvCxnSpPr>
          <p:spPr bwMode="auto">
            <a:xfrm>
              <a:off x="438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86" name="Rectangle 662"/>
            <p:cNvSpPr>
              <a:spLocks noChangeArrowheads="1"/>
            </p:cNvSpPr>
            <p:nvPr/>
          </p:nvSpPr>
          <p:spPr bwMode="auto">
            <a:xfrm>
              <a:off x="4283" y="3489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87" name="AutoShape 663"/>
            <p:cNvCxnSpPr>
              <a:cxnSpLocks noChangeShapeType="1"/>
              <a:stCxn id="1076873" idx="4"/>
              <a:endCxn id="1076886" idx="0"/>
            </p:cNvCxnSpPr>
            <p:nvPr/>
          </p:nvCxnSpPr>
          <p:spPr bwMode="auto">
            <a:xfrm flipH="1">
              <a:off x="4301" y="3319"/>
              <a:ext cx="2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88" name="Rectangle 664"/>
            <p:cNvSpPr>
              <a:spLocks noChangeArrowheads="1"/>
            </p:cNvSpPr>
            <p:nvPr/>
          </p:nvSpPr>
          <p:spPr bwMode="auto">
            <a:xfrm>
              <a:off x="4370" y="3489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889" name="AutoShape 665"/>
            <p:cNvCxnSpPr>
              <a:cxnSpLocks noChangeShapeType="1"/>
              <a:stCxn id="1076873" idx="4"/>
              <a:endCxn id="1076888" idx="0"/>
            </p:cNvCxnSpPr>
            <p:nvPr/>
          </p:nvCxnSpPr>
          <p:spPr bwMode="auto">
            <a:xfrm>
              <a:off x="4329" y="3319"/>
              <a:ext cx="5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890" name="AutoShape 666"/>
            <p:cNvCxnSpPr>
              <a:cxnSpLocks noChangeShapeType="1"/>
              <a:stCxn id="1076871" idx="2"/>
              <a:endCxn id="1076873" idx="0"/>
            </p:cNvCxnSpPr>
            <p:nvPr/>
          </p:nvCxnSpPr>
          <p:spPr bwMode="auto">
            <a:xfrm>
              <a:off x="4323" y="3094"/>
              <a:ext cx="6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6" name="Group 667"/>
          <p:cNvGrpSpPr>
            <a:grpSpLocks/>
          </p:cNvGrpSpPr>
          <p:nvPr/>
        </p:nvGrpSpPr>
        <p:grpSpPr bwMode="auto">
          <a:xfrm>
            <a:off x="7018338" y="4327525"/>
            <a:ext cx="268287" cy="1730375"/>
            <a:chOff x="4421" y="2918"/>
            <a:chExt cx="169" cy="1090"/>
          </a:xfrm>
        </p:grpSpPr>
        <p:sp>
          <p:nvSpPr>
            <p:cNvPr id="1076892" name="Rectangle 668"/>
            <p:cNvSpPr>
              <a:spLocks noChangeAspect="1" noChangeArrowheads="1"/>
            </p:cNvSpPr>
            <p:nvPr/>
          </p:nvSpPr>
          <p:spPr bwMode="auto">
            <a:xfrm>
              <a:off x="4456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893" name="AutoShape 669"/>
            <p:cNvCxnSpPr>
              <a:cxnSpLocks noChangeShapeType="1"/>
              <a:stCxn id="1076341" idx="4"/>
              <a:endCxn id="1076892" idx="0"/>
            </p:cNvCxnSpPr>
            <p:nvPr/>
          </p:nvCxnSpPr>
          <p:spPr bwMode="auto">
            <a:xfrm flipH="1">
              <a:off x="4489" y="2918"/>
              <a:ext cx="85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94" name="Oval 670"/>
            <p:cNvSpPr>
              <a:spLocks noChangeArrowheads="1"/>
            </p:cNvSpPr>
            <p:nvPr/>
          </p:nvSpPr>
          <p:spPr bwMode="auto">
            <a:xfrm>
              <a:off x="4455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895" name="Oval 671"/>
            <p:cNvSpPr>
              <a:spLocks noChangeArrowheads="1"/>
            </p:cNvSpPr>
            <p:nvPr/>
          </p:nvSpPr>
          <p:spPr bwMode="auto">
            <a:xfrm>
              <a:off x="442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96" name="AutoShape 672"/>
            <p:cNvCxnSpPr>
              <a:cxnSpLocks noChangeShapeType="1"/>
              <a:stCxn id="1076907" idx="2"/>
              <a:endCxn id="1076895" idx="0"/>
            </p:cNvCxnSpPr>
            <p:nvPr/>
          </p:nvCxnSpPr>
          <p:spPr bwMode="auto">
            <a:xfrm>
              <a:off x="4452" y="3576"/>
              <a:ext cx="12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97" name="Oval 673"/>
            <p:cNvSpPr>
              <a:spLocks noChangeArrowheads="1"/>
            </p:cNvSpPr>
            <p:nvPr/>
          </p:nvSpPr>
          <p:spPr bwMode="auto">
            <a:xfrm>
              <a:off x="4504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898" name="AutoShape 674"/>
            <p:cNvCxnSpPr>
              <a:cxnSpLocks noChangeShapeType="1"/>
              <a:stCxn id="1076909" idx="2"/>
              <a:endCxn id="1076897" idx="0"/>
            </p:cNvCxnSpPr>
            <p:nvPr/>
          </p:nvCxnSpPr>
          <p:spPr bwMode="auto">
            <a:xfrm>
              <a:off x="4538" y="3576"/>
              <a:ext cx="9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899" name="Rectangle 675"/>
            <p:cNvSpPr>
              <a:spLocks noChangeArrowheads="1"/>
            </p:cNvSpPr>
            <p:nvPr/>
          </p:nvSpPr>
          <p:spPr bwMode="auto">
            <a:xfrm>
              <a:off x="442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00" name="Rectangle 676"/>
            <p:cNvSpPr>
              <a:spLocks noChangeArrowheads="1"/>
            </p:cNvSpPr>
            <p:nvPr/>
          </p:nvSpPr>
          <p:spPr bwMode="auto">
            <a:xfrm>
              <a:off x="446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01" name="AutoShape 677"/>
            <p:cNvCxnSpPr>
              <a:cxnSpLocks noChangeShapeType="1"/>
              <a:stCxn id="1076895" idx="4"/>
              <a:endCxn id="1076899" idx="0"/>
            </p:cNvCxnSpPr>
            <p:nvPr/>
          </p:nvCxnSpPr>
          <p:spPr bwMode="auto">
            <a:xfrm flipH="1">
              <a:off x="444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02" name="AutoShape 678"/>
            <p:cNvCxnSpPr>
              <a:cxnSpLocks noChangeShapeType="1"/>
              <a:stCxn id="1076895" idx="4"/>
              <a:endCxn id="1076900" idx="0"/>
            </p:cNvCxnSpPr>
            <p:nvPr/>
          </p:nvCxnSpPr>
          <p:spPr bwMode="auto">
            <a:xfrm>
              <a:off x="446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03" name="Rectangle 679"/>
            <p:cNvSpPr>
              <a:spLocks noChangeArrowheads="1"/>
            </p:cNvSpPr>
            <p:nvPr/>
          </p:nvSpPr>
          <p:spPr bwMode="auto">
            <a:xfrm>
              <a:off x="451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04" name="Rectangle 680"/>
            <p:cNvSpPr>
              <a:spLocks noChangeArrowheads="1"/>
            </p:cNvSpPr>
            <p:nvPr/>
          </p:nvSpPr>
          <p:spPr bwMode="auto">
            <a:xfrm>
              <a:off x="455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05" name="AutoShape 681"/>
            <p:cNvCxnSpPr>
              <a:cxnSpLocks noChangeShapeType="1"/>
              <a:stCxn id="1076897" idx="4"/>
              <a:endCxn id="1076903" idx="0"/>
            </p:cNvCxnSpPr>
            <p:nvPr/>
          </p:nvCxnSpPr>
          <p:spPr bwMode="auto">
            <a:xfrm flipH="1">
              <a:off x="4529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06" name="AutoShape 682"/>
            <p:cNvCxnSpPr>
              <a:cxnSpLocks noChangeShapeType="1"/>
              <a:stCxn id="1076897" idx="4"/>
              <a:endCxn id="1076904" idx="0"/>
            </p:cNvCxnSpPr>
            <p:nvPr/>
          </p:nvCxnSpPr>
          <p:spPr bwMode="auto">
            <a:xfrm>
              <a:off x="4547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07" name="Rectangle 683"/>
            <p:cNvSpPr>
              <a:spLocks noChangeArrowheads="1"/>
            </p:cNvSpPr>
            <p:nvPr/>
          </p:nvSpPr>
          <p:spPr bwMode="auto">
            <a:xfrm>
              <a:off x="4434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08" name="AutoShape 684"/>
            <p:cNvCxnSpPr>
              <a:cxnSpLocks noChangeShapeType="1"/>
              <a:stCxn id="1076894" idx="4"/>
              <a:endCxn id="1076907" idx="0"/>
            </p:cNvCxnSpPr>
            <p:nvPr/>
          </p:nvCxnSpPr>
          <p:spPr bwMode="auto">
            <a:xfrm flipH="1">
              <a:off x="4452" y="3323"/>
              <a:ext cx="4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09" name="Rectangle 685"/>
            <p:cNvSpPr>
              <a:spLocks noChangeArrowheads="1"/>
            </p:cNvSpPr>
            <p:nvPr/>
          </p:nvSpPr>
          <p:spPr bwMode="auto">
            <a:xfrm>
              <a:off x="4520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10" name="AutoShape 686"/>
            <p:cNvCxnSpPr>
              <a:cxnSpLocks noChangeShapeType="1"/>
              <a:stCxn id="1076894" idx="4"/>
              <a:endCxn id="1076909" idx="0"/>
            </p:cNvCxnSpPr>
            <p:nvPr/>
          </p:nvCxnSpPr>
          <p:spPr bwMode="auto">
            <a:xfrm>
              <a:off x="4498" y="3323"/>
              <a:ext cx="4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11" name="AutoShape 687"/>
            <p:cNvCxnSpPr>
              <a:cxnSpLocks noChangeShapeType="1"/>
              <a:stCxn id="1076892" idx="2"/>
              <a:endCxn id="1076894" idx="0"/>
            </p:cNvCxnSpPr>
            <p:nvPr/>
          </p:nvCxnSpPr>
          <p:spPr bwMode="auto">
            <a:xfrm>
              <a:off x="4489" y="3096"/>
              <a:ext cx="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7" name="Group 688"/>
          <p:cNvGrpSpPr>
            <a:grpSpLocks/>
          </p:cNvGrpSpPr>
          <p:nvPr/>
        </p:nvGrpSpPr>
        <p:grpSpPr bwMode="auto">
          <a:xfrm>
            <a:off x="7261225" y="4327525"/>
            <a:ext cx="290513" cy="1730375"/>
            <a:chOff x="4574" y="2918"/>
            <a:chExt cx="183" cy="1090"/>
          </a:xfrm>
        </p:grpSpPr>
        <p:sp>
          <p:nvSpPr>
            <p:cNvPr id="1076913" name="Rectangle 689"/>
            <p:cNvSpPr>
              <a:spLocks noChangeAspect="1" noChangeArrowheads="1"/>
            </p:cNvSpPr>
            <p:nvPr/>
          </p:nvSpPr>
          <p:spPr bwMode="auto">
            <a:xfrm>
              <a:off x="4621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14" name="AutoShape 690"/>
            <p:cNvCxnSpPr>
              <a:cxnSpLocks noChangeShapeType="1"/>
              <a:stCxn id="1076341" idx="4"/>
              <a:endCxn id="1076913" idx="0"/>
            </p:cNvCxnSpPr>
            <p:nvPr/>
          </p:nvCxnSpPr>
          <p:spPr bwMode="auto">
            <a:xfrm>
              <a:off x="4574" y="2918"/>
              <a:ext cx="80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15" name="Oval 691"/>
            <p:cNvSpPr>
              <a:spLocks noChangeArrowheads="1"/>
            </p:cNvSpPr>
            <p:nvPr/>
          </p:nvSpPr>
          <p:spPr bwMode="auto">
            <a:xfrm>
              <a:off x="4620" y="3237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916" name="Oval 692"/>
            <p:cNvSpPr>
              <a:spLocks noChangeArrowheads="1"/>
            </p:cNvSpPr>
            <p:nvPr/>
          </p:nvSpPr>
          <p:spPr bwMode="auto">
            <a:xfrm>
              <a:off x="458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917" name="AutoShape 693"/>
            <p:cNvCxnSpPr>
              <a:cxnSpLocks noChangeShapeType="1"/>
              <a:stCxn id="1076928" idx="2"/>
              <a:endCxn id="1076916" idx="0"/>
            </p:cNvCxnSpPr>
            <p:nvPr/>
          </p:nvCxnSpPr>
          <p:spPr bwMode="auto">
            <a:xfrm>
              <a:off x="4624" y="3576"/>
              <a:ext cx="7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18" name="Oval 694"/>
            <p:cNvSpPr>
              <a:spLocks noChangeArrowheads="1"/>
            </p:cNvSpPr>
            <p:nvPr/>
          </p:nvSpPr>
          <p:spPr bwMode="auto">
            <a:xfrm>
              <a:off x="467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919" name="AutoShape 695"/>
            <p:cNvCxnSpPr>
              <a:cxnSpLocks noChangeShapeType="1"/>
              <a:stCxn id="1076930" idx="2"/>
              <a:endCxn id="1076918" idx="0"/>
            </p:cNvCxnSpPr>
            <p:nvPr/>
          </p:nvCxnSpPr>
          <p:spPr bwMode="auto">
            <a:xfrm>
              <a:off x="4711" y="3576"/>
              <a:ext cx="3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20" name="Rectangle 696"/>
            <p:cNvSpPr>
              <a:spLocks noChangeArrowheads="1"/>
            </p:cNvSpPr>
            <p:nvPr/>
          </p:nvSpPr>
          <p:spPr bwMode="auto">
            <a:xfrm>
              <a:off x="45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21" name="Rectangle 697"/>
            <p:cNvSpPr>
              <a:spLocks noChangeArrowheads="1"/>
            </p:cNvSpPr>
            <p:nvPr/>
          </p:nvSpPr>
          <p:spPr bwMode="auto">
            <a:xfrm>
              <a:off x="46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22" name="AutoShape 698"/>
            <p:cNvCxnSpPr>
              <a:cxnSpLocks noChangeShapeType="1"/>
              <a:stCxn id="1076916" idx="4"/>
              <a:endCxn id="1076920" idx="0"/>
            </p:cNvCxnSpPr>
            <p:nvPr/>
          </p:nvCxnSpPr>
          <p:spPr bwMode="auto">
            <a:xfrm flipH="1">
              <a:off x="461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23" name="AutoShape 699"/>
            <p:cNvCxnSpPr>
              <a:cxnSpLocks noChangeShapeType="1"/>
              <a:stCxn id="1076916" idx="4"/>
              <a:endCxn id="1076921" idx="0"/>
            </p:cNvCxnSpPr>
            <p:nvPr/>
          </p:nvCxnSpPr>
          <p:spPr bwMode="auto">
            <a:xfrm>
              <a:off x="463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24" name="Rectangle 700"/>
            <p:cNvSpPr>
              <a:spLocks noChangeArrowheads="1"/>
            </p:cNvSpPr>
            <p:nvPr/>
          </p:nvSpPr>
          <p:spPr bwMode="auto">
            <a:xfrm>
              <a:off x="46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25" name="Rectangle 701"/>
            <p:cNvSpPr>
              <a:spLocks noChangeArrowheads="1"/>
            </p:cNvSpPr>
            <p:nvPr/>
          </p:nvSpPr>
          <p:spPr bwMode="auto">
            <a:xfrm>
              <a:off x="471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26" name="AutoShape 702"/>
            <p:cNvCxnSpPr>
              <a:cxnSpLocks noChangeShapeType="1"/>
              <a:stCxn id="1076918" idx="4"/>
              <a:endCxn id="1076924" idx="0"/>
            </p:cNvCxnSpPr>
            <p:nvPr/>
          </p:nvCxnSpPr>
          <p:spPr bwMode="auto">
            <a:xfrm flipH="1">
              <a:off x="469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27" name="AutoShape 703"/>
            <p:cNvCxnSpPr>
              <a:cxnSpLocks noChangeShapeType="1"/>
              <a:stCxn id="1076918" idx="4"/>
              <a:endCxn id="1076925" idx="0"/>
            </p:cNvCxnSpPr>
            <p:nvPr/>
          </p:nvCxnSpPr>
          <p:spPr bwMode="auto">
            <a:xfrm>
              <a:off x="471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28" name="Rectangle 704"/>
            <p:cNvSpPr>
              <a:spLocks noChangeArrowheads="1"/>
            </p:cNvSpPr>
            <p:nvPr/>
          </p:nvSpPr>
          <p:spPr bwMode="auto">
            <a:xfrm>
              <a:off x="4606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29" name="AutoShape 705"/>
            <p:cNvCxnSpPr>
              <a:cxnSpLocks noChangeShapeType="1"/>
              <a:stCxn id="1076915" idx="4"/>
              <a:endCxn id="1076928" idx="0"/>
            </p:cNvCxnSpPr>
            <p:nvPr/>
          </p:nvCxnSpPr>
          <p:spPr bwMode="auto">
            <a:xfrm flipH="1">
              <a:off x="4624" y="3323"/>
              <a:ext cx="3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30" name="Rectangle 706"/>
            <p:cNvSpPr>
              <a:spLocks noChangeArrowheads="1"/>
            </p:cNvSpPr>
            <p:nvPr/>
          </p:nvSpPr>
          <p:spPr bwMode="auto">
            <a:xfrm>
              <a:off x="4693" y="3493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31" name="AutoShape 707"/>
            <p:cNvCxnSpPr>
              <a:cxnSpLocks noChangeShapeType="1"/>
              <a:stCxn id="1076915" idx="4"/>
              <a:endCxn id="1076930" idx="0"/>
            </p:cNvCxnSpPr>
            <p:nvPr/>
          </p:nvCxnSpPr>
          <p:spPr bwMode="auto">
            <a:xfrm>
              <a:off x="4663" y="3323"/>
              <a:ext cx="4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32" name="AutoShape 708"/>
            <p:cNvCxnSpPr>
              <a:cxnSpLocks noChangeShapeType="1"/>
              <a:stCxn id="1076913" idx="2"/>
              <a:endCxn id="1076915" idx="0"/>
            </p:cNvCxnSpPr>
            <p:nvPr/>
          </p:nvCxnSpPr>
          <p:spPr bwMode="auto">
            <a:xfrm>
              <a:off x="4654" y="3096"/>
              <a:ext cx="9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8" name="Group 709"/>
          <p:cNvGrpSpPr>
            <a:grpSpLocks/>
          </p:cNvGrpSpPr>
          <p:nvPr/>
        </p:nvGrpSpPr>
        <p:grpSpPr bwMode="auto">
          <a:xfrm>
            <a:off x="7546975" y="4327525"/>
            <a:ext cx="269875" cy="1730375"/>
            <a:chOff x="4754" y="2918"/>
            <a:chExt cx="170" cy="1090"/>
          </a:xfrm>
        </p:grpSpPr>
        <p:sp>
          <p:nvSpPr>
            <p:cNvPr id="1076934" name="Rectangle 710"/>
            <p:cNvSpPr>
              <a:spLocks noChangeAspect="1" noChangeArrowheads="1"/>
            </p:cNvSpPr>
            <p:nvPr/>
          </p:nvSpPr>
          <p:spPr bwMode="auto">
            <a:xfrm>
              <a:off x="4787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35" name="AutoShape 711"/>
            <p:cNvCxnSpPr>
              <a:cxnSpLocks noChangeShapeType="1"/>
              <a:stCxn id="1076344" idx="4"/>
              <a:endCxn id="1076934" idx="0"/>
            </p:cNvCxnSpPr>
            <p:nvPr/>
          </p:nvCxnSpPr>
          <p:spPr bwMode="auto">
            <a:xfrm flipH="1">
              <a:off x="4820" y="2918"/>
              <a:ext cx="85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36" name="Oval 712"/>
            <p:cNvSpPr>
              <a:spLocks noChangeArrowheads="1"/>
            </p:cNvSpPr>
            <p:nvPr/>
          </p:nvSpPr>
          <p:spPr bwMode="auto">
            <a:xfrm>
              <a:off x="4785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937" name="Oval 713"/>
            <p:cNvSpPr>
              <a:spLocks noChangeArrowheads="1"/>
            </p:cNvSpPr>
            <p:nvPr/>
          </p:nvSpPr>
          <p:spPr bwMode="auto">
            <a:xfrm>
              <a:off x="4754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938" name="AutoShape 714"/>
            <p:cNvCxnSpPr>
              <a:cxnSpLocks noChangeShapeType="1"/>
              <a:stCxn id="1076949" idx="2"/>
              <a:endCxn id="1076937" idx="0"/>
            </p:cNvCxnSpPr>
            <p:nvPr/>
          </p:nvCxnSpPr>
          <p:spPr bwMode="auto">
            <a:xfrm>
              <a:off x="4791" y="3575"/>
              <a:ext cx="6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39" name="Oval 715"/>
            <p:cNvSpPr>
              <a:spLocks noChangeArrowheads="1"/>
            </p:cNvSpPr>
            <p:nvPr/>
          </p:nvSpPr>
          <p:spPr bwMode="auto">
            <a:xfrm>
              <a:off x="4838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940" name="AutoShape 716"/>
            <p:cNvCxnSpPr>
              <a:cxnSpLocks noChangeShapeType="1"/>
              <a:stCxn id="1076951" idx="2"/>
              <a:endCxn id="1076939" idx="0"/>
            </p:cNvCxnSpPr>
            <p:nvPr/>
          </p:nvCxnSpPr>
          <p:spPr bwMode="auto">
            <a:xfrm>
              <a:off x="4877" y="3575"/>
              <a:ext cx="4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41" name="Rectangle 717"/>
            <p:cNvSpPr>
              <a:spLocks noChangeArrowheads="1"/>
            </p:cNvSpPr>
            <p:nvPr/>
          </p:nvSpPr>
          <p:spPr bwMode="auto">
            <a:xfrm>
              <a:off x="476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42" name="Rectangle 718"/>
            <p:cNvSpPr>
              <a:spLocks noChangeArrowheads="1"/>
            </p:cNvSpPr>
            <p:nvPr/>
          </p:nvSpPr>
          <p:spPr bwMode="auto">
            <a:xfrm>
              <a:off x="480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43" name="AutoShape 719"/>
            <p:cNvCxnSpPr>
              <a:cxnSpLocks noChangeShapeType="1"/>
              <a:stCxn id="1076937" idx="4"/>
              <a:endCxn id="1076941" idx="0"/>
            </p:cNvCxnSpPr>
            <p:nvPr/>
          </p:nvCxnSpPr>
          <p:spPr bwMode="auto">
            <a:xfrm flipH="1">
              <a:off x="4779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44" name="AutoShape 720"/>
            <p:cNvCxnSpPr>
              <a:cxnSpLocks noChangeShapeType="1"/>
              <a:stCxn id="1076937" idx="4"/>
              <a:endCxn id="1076942" idx="0"/>
            </p:cNvCxnSpPr>
            <p:nvPr/>
          </p:nvCxnSpPr>
          <p:spPr bwMode="auto">
            <a:xfrm>
              <a:off x="4797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45" name="Rectangle 721"/>
            <p:cNvSpPr>
              <a:spLocks noChangeArrowheads="1"/>
            </p:cNvSpPr>
            <p:nvPr/>
          </p:nvSpPr>
          <p:spPr bwMode="auto">
            <a:xfrm>
              <a:off x="484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46" name="Rectangle 722"/>
            <p:cNvSpPr>
              <a:spLocks noChangeArrowheads="1"/>
            </p:cNvSpPr>
            <p:nvPr/>
          </p:nvSpPr>
          <p:spPr bwMode="auto">
            <a:xfrm>
              <a:off x="488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47" name="AutoShape 723"/>
            <p:cNvCxnSpPr>
              <a:cxnSpLocks noChangeShapeType="1"/>
              <a:stCxn id="1076939" idx="4"/>
              <a:endCxn id="1076945" idx="0"/>
            </p:cNvCxnSpPr>
            <p:nvPr/>
          </p:nvCxnSpPr>
          <p:spPr bwMode="auto">
            <a:xfrm flipH="1">
              <a:off x="4862" y="3801"/>
              <a:ext cx="19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48" name="AutoShape 724"/>
            <p:cNvCxnSpPr>
              <a:cxnSpLocks noChangeShapeType="1"/>
              <a:stCxn id="1076939" idx="4"/>
              <a:endCxn id="1076946" idx="0"/>
            </p:cNvCxnSpPr>
            <p:nvPr/>
          </p:nvCxnSpPr>
          <p:spPr bwMode="auto">
            <a:xfrm>
              <a:off x="4881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49" name="Rectangle 725"/>
            <p:cNvSpPr>
              <a:spLocks noChangeArrowheads="1"/>
            </p:cNvSpPr>
            <p:nvPr/>
          </p:nvSpPr>
          <p:spPr bwMode="auto">
            <a:xfrm>
              <a:off x="4773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50" name="AutoShape 726"/>
            <p:cNvCxnSpPr>
              <a:cxnSpLocks noChangeShapeType="1"/>
              <a:stCxn id="1076936" idx="4"/>
              <a:endCxn id="1076949" idx="0"/>
            </p:cNvCxnSpPr>
            <p:nvPr/>
          </p:nvCxnSpPr>
          <p:spPr bwMode="auto">
            <a:xfrm flipH="1">
              <a:off x="4791" y="3322"/>
              <a:ext cx="3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51" name="Rectangle 727"/>
            <p:cNvSpPr>
              <a:spLocks noChangeArrowheads="1"/>
            </p:cNvSpPr>
            <p:nvPr/>
          </p:nvSpPr>
          <p:spPr bwMode="auto">
            <a:xfrm>
              <a:off x="4859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52" name="AutoShape 728"/>
            <p:cNvCxnSpPr>
              <a:cxnSpLocks noChangeShapeType="1"/>
              <a:stCxn id="1076936" idx="4"/>
              <a:endCxn id="1076951" idx="0"/>
            </p:cNvCxnSpPr>
            <p:nvPr/>
          </p:nvCxnSpPr>
          <p:spPr bwMode="auto">
            <a:xfrm>
              <a:off x="4828" y="3322"/>
              <a:ext cx="4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53" name="AutoShape 729"/>
            <p:cNvCxnSpPr>
              <a:cxnSpLocks noChangeShapeType="1"/>
              <a:stCxn id="1076934" idx="2"/>
              <a:endCxn id="1076936" idx="0"/>
            </p:cNvCxnSpPr>
            <p:nvPr/>
          </p:nvCxnSpPr>
          <p:spPr bwMode="auto">
            <a:xfrm>
              <a:off x="4820" y="3096"/>
              <a:ext cx="8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9" name="Group 730"/>
          <p:cNvGrpSpPr>
            <a:grpSpLocks/>
          </p:cNvGrpSpPr>
          <p:nvPr/>
        </p:nvGrpSpPr>
        <p:grpSpPr bwMode="auto">
          <a:xfrm>
            <a:off x="7786688" y="4327525"/>
            <a:ext cx="293687" cy="1730375"/>
            <a:chOff x="4905" y="2918"/>
            <a:chExt cx="185" cy="1090"/>
          </a:xfrm>
        </p:grpSpPr>
        <p:sp>
          <p:nvSpPr>
            <p:cNvPr id="1076955" name="Rectangle 731"/>
            <p:cNvSpPr>
              <a:spLocks noChangeAspect="1" noChangeArrowheads="1"/>
            </p:cNvSpPr>
            <p:nvPr/>
          </p:nvSpPr>
          <p:spPr bwMode="auto">
            <a:xfrm>
              <a:off x="4953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56" name="AutoShape 732"/>
            <p:cNvCxnSpPr>
              <a:cxnSpLocks noChangeShapeType="1"/>
              <a:stCxn id="1076344" idx="4"/>
              <a:endCxn id="1076955" idx="0"/>
            </p:cNvCxnSpPr>
            <p:nvPr/>
          </p:nvCxnSpPr>
          <p:spPr bwMode="auto">
            <a:xfrm>
              <a:off x="4905" y="2918"/>
              <a:ext cx="81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57" name="Oval 733"/>
            <p:cNvSpPr>
              <a:spLocks noChangeArrowheads="1"/>
            </p:cNvSpPr>
            <p:nvPr/>
          </p:nvSpPr>
          <p:spPr bwMode="auto">
            <a:xfrm>
              <a:off x="4950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6958" name="Oval 734"/>
            <p:cNvSpPr>
              <a:spLocks noChangeArrowheads="1"/>
            </p:cNvSpPr>
            <p:nvPr/>
          </p:nvSpPr>
          <p:spPr bwMode="auto">
            <a:xfrm>
              <a:off x="492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959" name="AutoShape 735"/>
            <p:cNvCxnSpPr>
              <a:cxnSpLocks noChangeShapeType="1"/>
              <a:stCxn id="1076970" idx="2"/>
              <a:endCxn id="1076958" idx="0"/>
            </p:cNvCxnSpPr>
            <p:nvPr/>
          </p:nvCxnSpPr>
          <p:spPr bwMode="auto">
            <a:xfrm>
              <a:off x="4963" y="3575"/>
              <a:ext cx="1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60" name="Oval 736"/>
            <p:cNvSpPr>
              <a:spLocks noChangeArrowheads="1"/>
            </p:cNvSpPr>
            <p:nvPr/>
          </p:nvSpPr>
          <p:spPr bwMode="auto">
            <a:xfrm>
              <a:off x="5004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6961" name="AutoShape 737"/>
            <p:cNvCxnSpPr>
              <a:cxnSpLocks noChangeShapeType="1"/>
              <a:stCxn id="1076972" idx="2"/>
              <a:endCxn id="1076960" idx="0"/>
            </p:cNvCxnSpPr>
            <p:nvPr/>
          </p:nvCxnSpPr>
          <p:spPr bwMode="auto">
            <a:xfrm flipH="1">
              <a:off x="5047" y="3575"/>
              <a:ext cx="3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62" name="Rectangle 738"/>
            <p:cNvSpPr>
              <a:spLocks noChangeArrowheads="1"/>
            </p:cNvSpPr>
            <p:nvPr/>
          </p:nvSpPr>
          <p:spPr bwMode="auto">
            <a:xfrm>
              <a:off x="492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63" name="Rectangle 739"/>
            <p:cNvSpPr>
              <a:spLocks noChangeArrowheads="1"/>
            </p:cNvSpPr>
            <p:nvPr/>
          </p:nvSpPr>
          <p:spPr bwMode="auto">
            <a:xfrm>
              <a:off x="496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64" name="AutoShape 740"/>
            <p:cNvCxnSpPr>
              <a:cxnSpLocks noChangeShapeType="1"/>
              <a:stCxn id="1076958" idx="4"/>
              <a:endCxn id="1076962" idx="0"/>
            </p:cNvCxnSpPr>
            <p:nvPr/>
          </p:nvCxnSpPr>
          <p:spPr bwMode="auto">
            <a:xfrm flipH="1">
              <a:off x="494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65" name="AutoShape 741"/>
            <p:cNvCxnSpPr>
              <a:cxnSpLocks noChangeShapeType="1"/>
              <a:stCxn id="1076958" idx="4"/>
              <a:endCxn id="1076963" idx="0"/>
            </p:cNvCxnSpPr>
            <p:nvPr/>
          </p:nvCxnSpPr>
          <p:spPr bwMode="auto">
            <a:xfrm>
              <a:off x="496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66" name="Rectangle 742"/>
            <p:cNvSpPr>
              <a:spLocks noChangeArrowheads="1"/>
            </p:cNvSpPr>
            <p:nvPr/>
          </p:nvSpPr>
          <p:spPr bwMode="auto">
            <a:xfrm>
              <a:off x="501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67" name="Rectangle 743"/>
            <p:cNvSpPr>
              <a:spLocks noChangeArrowheads="1"/>
            </p:cNvSpPr>
            <p:nvPr/>
          </p:nvSpPr>
          <p:spPr bwMode="auto">
            <a:xfrm>
              <a:off x="505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68" name="AutoShape 744"/>
            <p:cNvCxnSpPr>
              <a:cxnSpLocks noChangeShapeType="1"/>
              <a:stCxn id="1076960" idx="4"/>
              <a:endCxn id="1076966" idx="0"/>
            </p:cNvCxnSpPr>
            <p:nvPr/>
          </p:nvCxnSpPr>
          <p:spPr bwMode="auto">
            <a:xfrm flipH="1">
              <a:off x="5029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69" name="AutoShape 745"/>
            <p:cNvCxnSpPr>
              <a:cxnSpLocks noChangeShapeType="1"/>
              <a:stCxn id="1076960" idx="4"/>
              <a:endCxn id="1076967" idx="0"/>
            </p:cNvCxnSpPr>
            <p:nvPr/>
          </p:nvCxnSpPr>
          <p:spPr bwMode="auto">
            <a:xfrm>
              <a:off x="5047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70" name="Rectangle 746"/>
            <p:cNvSpPr>
              <a:spLocks noChangeArrowheads="1"/>
            </p:cNvSpPr>
            <p:nvPr/>
          </p:nvSpPr>
          <p:spPr bwMode="auto">
            <a:xfrm>
              <a:off x="4945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71" name="AutoShape 747"/>
            <p:cNvCxnSpPr>
              <a:cxnSpLocks noChangeShapeType="1"/>
              <a:stCxn id="1076957" idx="4"/>
              <a:endCxn id="1076970" idx="0"/>
            </p:cNvCxnSpPr>
            <p:nvPr/>
          </p:nvCxnSpPr>
          <p:spPr bwMode="auto">
            <a:xfrm flipH="1">
              <a:off x="4963" y="3322"/>
              <a:ext cx="30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72" name="Rectangle 748"/>
            <p:cNvSpPr>
              <a:spLocks noChangeArrowheads="1"/>
            </p:cNvSpPr>
            <p:nvPr/>
          </p:nvSpPr>
          <p:spPr bwMode="auto">
            <a:xfrm>
              <a:off x="5032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73" name="AutoShape 749"/>
            <p:cNvCxnSpPr>
              <a:cxnSpLocks noChangeShapeType="1"/>
              <a:stCxn id="1076957" idx="4"/>
              <a:endCxn id="1076972" idx="0"/>
            </p:cNvCxnSpPr>
            <p:nvPr/>
          </p:nvCxnSpPr>
          <p:spPr bwMode="auto">
            <a:xfrm>
              <a:off x="4993" y="3322"/>
              <a:ext cx="57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74" name="AutoShape 750"/>
            <p:cNvCxnSpPr>
              <a:cxnSpLocks noChangeShapeType="1"/>
              <a:stCxn id="1076955" idx="2"/>
              <a:endCxn id="1076957" idx="0"/>
            </p:cNvCxnSpPr>
            <p:nvPr/>
          </p:nvCxnSpPr>
          <p:spPr bwMode="auto">
            <a:xfrm>
              <a:off x="4986" y="3096"/>
              <a:ext cx="7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30" name="Group 751"/>
          <p:cNvGrpSpPr>
            <a:grpSpLocks/>
          </p:cNvGrpSpPr>
          <p:nvPr/>
        </p:nvGrpSpPr>
        <p:grpSpPr bwMode="auto">
          <a:xfrm>
            <a:off x="8075613" y="4327525"/>
            <a:ext cx="269875" cy="1730375"/>
            <a:chOff x="5087" y="2918"/>
            <a:chExt cx="170" cy="1090"/>
          </a:xfrm>
        </p:grpSpPr>
        <p:sp>
          <p:nvSpPr>
            <p:cNvPr id="1076976" name="Rectangle 752"/>
            <p:cNvSpPr>
              <a:spLocks noChangeAspect="1" noChangeArrowheads="1"/>
            </p:cNvSpPr>
            <p:nvPr/>
          </p:nvSpPr>
          <p:spPr bwMode="auto">
            <a:xfrm>
              <a:off x="5118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77" name="AutoShape 753"/>
            <p:cNvCxnSpPr>
              <a:cxnSpLocks noChangeShapeType="1"/>
              <a:stCxn id="1076345" idx="4"/>
              <a:endCxn id="1076976" idx="0"/>
            </p:cNvCxnSpPr>
            <p:nvPr/>
          </p:nvCxnSpPr>
          <p:spPr bwMode="auto">
            <a:xfrm flipH="1">
              <a:off x="5151" y="2918"/>
              <a:ext cx="8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78" name="Oval 754"/>
            <p:cNvSpPr>
              <a:spLocks noChangeArrowheads="1"/>
            </p:cNvSpPr>
            <p:nvPr/>
          </p:nvSpPr>
          <p:spPr bwMode="auto">
            <a:xfrm>
              <a:off x="5115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6979" name="Oval 755"/>
            <p:cNvSpPr>
              <a:spLocks noChangeArrowheads="1"/>
            </p:cNvSpPr>
            <p:nvPr/>
          </p:nvSpPr>
          <p:spPr bwMode="auto">
            <a:xfrm>
              <a:off x="5087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980" name="AutoShape 756"/>
            <p:cNvCxnSpPr>
              <a:cxnSpLocks noChangeShapeType="1"/>
              <a:stCxn id="1076991" idx="2"/>
              <a:endCxn id="1076979" idx="0"/>
            </p:cNvCxnSpPr>
            <p:nvPr/>
          </p:nvCxnSpPr>
          <p:spPr bwMode="auto">
            <a:xfrm>
              <a:off x="5115" y="3575"/>
              <a:ext cx="15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81" name="Oval 757"/>
            <p:cNvSpPr>
              <a:spLocks noChangeArrowheads="1"/>
            </p:cNvSpPr>
            <p:nvPr/>
          </p:nvSpPr>
          <p:spPr bwMode="auto">
            <a:xfrm>
              <a:off x="517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6982" name="AutoShape 758"/>
            <p:cNvCxnSpPr>
              <a:cxnSpLocks noChangeShapeType="1"/>
              <a:stCxn id="1076993" idx="2"/>
              <a:endCxn id="1076981" idx="0"/>
            </p:cNvCxnSpPr>
            <p:nvPr/>
          </p:nvCxnSpPr>
          <p:spPr bwMode="auto">
            <a:xfrm>
              <a:off x="5201" y="3575"/>
              <a:ext cx="13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83" name="Rectangle 759"/>
            <p:cNvSpPr>
              <a:spLocks noChangeArrowheads="1"/>
            </p:cNvSpPr>
            <p:nvPr/>
          </p:nvSpPr>
          <p:spPr bwMode="auto">
            <a:xfrm>
              <a:off x="50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84" name="Rectangle 760"/>
            <p:cNvSpPr>
              <a:spLocks noChangeArrowheads="1"/>
            </p:cNvSpPr>
            <p:nvPr/>
          </p:nvSpPr>
          <p:spPr bwMode="auto">
            <a:xfrm>
              <a:off x="51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85" name="AutoShape 761"/>
            <p:cNvCxnSpPr>
              <a:cxnSpLocks noChangeShapeType="1"/>
              <a:stCxn id="1076979" idx="4"/>
              <a:endCxn id="1076983" idx="0"/>
            </p:cNvCxnSpPr>
            <p:nvPr/>
          </p:nvCxnSpPr>
          <p:spPr bwMode="auto">
            <a:xfrm flipH="1">
              <a:off x="5112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86" name="AutoShape 762"/>
            <p:cNvCxnSpPr>
              <a:cxnSpLocks noChangeShapeType="1"/>
              <a:stCxn id="1076979" idx="4"/>
              <a:endCxn id="1076984" idx="0"/>
            </p:cNvCxnSpPr>
            <p:nvPr/>
          </p:nvCxnSpPr>
          <p:spPr bwMode="auto">
            <a:xfrm>
              <a:off x="5130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87" name="Rectangle 763"/>
            <p:cNvSpPr>
              <a:spLocks noChangeArrowheads="1"/>
            </p:cNvSpPr>
            <p:nvPr/>
          </p:nvSpPr>
          <p:spPr bwMode="auto">
            <a:xfrm>
              <a:off x="51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6988" name="Rectangle 764"/>
            <p:cNvSpPr>
              <a:spLocks noChangeArrowheads="1"/>
            </p:cNvSpPr>
            <p:nvPr/>
          </p:nvSpPr>
          <p:spPr bwMode="auto">
            <a:xfrm>
              <a:off x="521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89" name="AutoShape 765"/>
            <p:cNvCxnSpPr>
              <a:cxnSpLocks noChangeShapeType="1"/>
              <a:stCxn id="1076981" idx="4"/>
              <a:endCxn id="1076987" idx="0"/>
            </p:cNvCxnSpPr>
            <p:nvPr/>
          </p:nvCxnSpPr>
          <p:spPr bwMode="auto">
            <a:xfrm flipH="1">
              <a:off x="519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90" name="AutoShape 766"/>
            <p:cNvCxnSpPr>
              <a:cxnSpLocks noChangeShapeType="1"/>
              <a:stCxn id="1076981" idx="4"/>
              <a:endCxn id="1076988" idx="0"/>
            </p:cNvCxnSpPr>
            <p:nvPr/>
          </p:nvCxnSpPr>
          <p:spPr bwMode="auto">
            <a:xfrm>
              <a:off x="521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91" name="Rectangle 767"/>
            <p:cNvSpPr>
              <a:spLocks noChangeArrowheads="1"/>
            </p:cNvSpPr>
            <p:nvPr/>
          </p:nvSpPr>
          <p:spPr bwMode="auto">
            <a:xfrm>
              <a:off x="5097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6992" name="AutoShape 768"/>
            <p:cNvCxnSpPr>
              <a:cxnSpLocks noChangeShapeType="1"/>
              <a:stCxn id="1076978" idx="4"/>
              <a:endCxn id="1076991" idx="0"/>
            </p:cNvCxnSpPr>
            <p:nvPr/>
          </p:nvCxnSpPr>
          <p:spPr bwMode="auto">
            <a:xfrm flipH="1">
              <a:off x="5115" y="3322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93" name="Rectangle 769"/>
            <p:cNvSpPr>
              <a:spLocks noChangeArrowheads="1"/>
            </p:cNvSpPr>
            <p:nvPr/>
          </p:nvSpPr>
          <p:spPr bwMode="auto">
            <a:xfrm>
              <a:off x="5183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94" name="AutoShape 770"/>
            <p:cNvCxnSpPr>
              <a:cxnSpLocks noChangeShapeType="1"/>
              <a:stCxn id="1076978" idx="4"/>
              <a:endCxn id="1076993" idx="0"/>
            </p:cNvCxnSpPr>
            <p:nvPr/>
          </p:nvCxnSpPr>
          <p:spPr bwMode="auto">
            <a:xfrm>
              <a:off x="5158" y="3322"/>
              <a:ext cx="43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6995" name="AutoShape 771"/>
            <p:cNvCxnSpPr>
              <a:cxnSpLocks noChangeShapeType="1"/>
              <a:stCxn id="1076976" idx="2"/>
              <a:endCxn id="1076978" idx="0"/>
            </p:cNvCxnSpPr>
            <p:nvPr/>
          </p:nvCxnSpPr>
          <p:spPr bwMode="auto">
            <a:xfrm>
              <a:off x="5151" y="3096"/>
              <a:ext cx="7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31" name="Group 772"/>
          <p:cNvGrpSpPr>
            <a:grpSpLocks/>
          </p:cNvGrpSpPr>
          <p:nvPr/>
        </p:nvGrpSpPr>
        <p:grpSpPr bwMode="auto">
          <a:xfrm>
            <a:off x="8310563" y="4327525"/>
            <a:ext cx="298450" cy="1730375"/>
            <a:chOff x="5235" y="2918"/>
            <a:chExt cx="188" cy="1090"/>
          </a:xfrm>
        </p:grpSpPr>
        <p:sp>
          <p:nvSpPr>
            <p:cNvPr id="1076997" name="Rectangle 773"/>
            <p:cNvSpPr>
              <a:spLocks noChangeAspect="1" noChangeArrowheads="1"/>
            </p:cNvSpPr>
            <p:nvPr/>
          </p:nvSpPr>
          <p:spPr bwMode="auto">
            <a:xfrm>
              <a:off x="5284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6998" name="AutoShape 774"/>
            <p:cNvCxnSpPr>
              <a:cxnSpLocks noChangeShapeType="1"/>
              <a:stCxn id="1076345" idx="4"/>
              <a:endCxn id="1076997" idx="0"/>
            </p:cNvCxnSpPr>
            <p:nvPr/>
          </p:nvCxnSpPr>
          <p:spPr bwMode="auto">
            <a:xfrm>
              <a:off x="5235" y="2918"/>
              <a:ext cx="82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6999" name="Oval 775"/>
            <p:cNvSpPr>
              <a:spLocks noChangeArrowheads="1"/>
            </p:cNvSpPr>
            <p:nvPr/>
          </p:nvSpPr>
          <p:spPr bwMode="auto">
            <a:xfrm>
              <a:off x="5280" y="3236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G</a:t>
              </a:r>
            </a:p>
          </p:txBody>
        </p:sp>
        <p:sp>
          <p:nvSpPr>
            <p:cNvPr id="1077000" name="Oval 776"/>
            <p:cNvSpPr>
              <a:spLocks noChangeArrowheads="1"/>
            </p:cNvSpPr>
            <p:nvPr/>
          </p:nvSpPr>
          <p:spPr bwMode="auto">
            <a:xfrm>
              <a:off x="5254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7001" name="AutoShape 777"/>
            <p:cNvCxnSpPr>
              <a:cxnSpLocks noChangeShapeType="1"/>
              <a:stCxn id="1077012" idx="2"/>
              <a:endCxn id="1077000" idx="0"/>
            </p:cNvCxnSpPr>
            <p:nvPr/>
          </p:nvCxnSpPr>
          <p:spPr bwMode="auto">
            <a:xfrm>
              <a:off x="5287" y="3575"/>
              <a:ext cx="10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02" name="Oval 778"/>
            <p:cNvSpPr>
              <a:spLocks noChangeArrowheads="1"/>
            </p:cNvSpPr>
            <p:nvPr/>
          </p:nvSpPr>
          <p:spPr bwMode="auto">
            <a:xfrm>
              <a:off x="5337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H</a:t>
              </a:r>
            </a:p>
          </p:txBody>
        </p:sp>
        <p:cxnSp>
          <p:nvCxnSpPr>
            <p:cNvPr id="1077003" name="AutoShape 779"/>
            <p:cNvCxnSpPr>
              <a:cxnSpLocks noChangeShapeType="1"/>
              <a:stCxn id="1077014" idx="2"/>
              <a:endCxn id="1077002" idx="0"/>
            </p:cNvCxnSpPr>
            <p:nvPr/>
          </p:nvCxnSpPr>
          <p:spPr bwMode="auto">
            <a:xfrm>
              <a:off x="5374" y="3575"/>
              <a:ext cx="6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04" name="Rectangle 780"/>
            <p:cNvSpPr>
              <a:spLocks noChangeArrowheads="1"/>
            </p:cNvSpPr>
            <p:nvPr/>
          </p:nvSpPr>
          <p:spPr bwMode="auto">
            <a:xfrm>
              <a:off x="526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05" name="Rectangle 781"/>
            <p:cNvSpPr>
              <a:spLocks noChangeArrowheads="1"/>
            </p:cNvSpPr>
            <p:nvPr/>
          </p:nvSpPr>
          <p:spPr bwMode="auto">
            <a:xfrm>
              <a:off x="530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06" name="AutoShape 782"/>
            <p:cNvCxnSpPr>
              <a:cxnSpLocks noChangeShapeType="1"/>
              <a:stCxn id="1077000" idx="4"/>
              <a:endCxn id="1077004" idx="0"/>
            </p:cNvCxnSpPr>
            <p:nvPr/>
          </p:nvCxnSpPr>
          <p:spPr bwMode="auto">
            <a:xfrm flipH="1">
              <a:off x="5279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07" name="AutoShape 783"/>
            <p:cNvCxnSpPr>
              <a:cxnSpLocks noChangeShapeType="1"/>
              <a:stCxn id="1077000" idx="4"/>
              <a:endCxn id="1077005" idx="0"/>
            </p:cNvCxnSpPr>
            <p:nvPr/>
          </p:nvCxnSpPr>
          <p:spPr bwMode="auto">
            <a:xfrm>
              <a:off x="5297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08" name="Rectangle 784"/>
            <p:cNvSpPr>
              <a:spLocks noChangeArrowheads="1"/>
            </p:cNvSpPr>
            <p:nvPr/>
          </p:nvSpPr>
          <p:spPr bwMode="auto">
            <a:xfrm>
              <a:off x="534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09" name="Rectangle 785"/>
            <p:cNvSpPr>
              <a:spLocks noChangeArrowheads="1"/>
            </p:cNvSpPr>
            <p:nvPr/>
          </p:nvSpPr>
          <p:spPr bwMode="auto">
            <a:xfrm>
              <a:off x="538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10" name="AutoShape 786"/>
            <p:cNvCxnSpPr>
              <a:cxnSpLocks noChangeShapeType="1"/>
              <a:stCxn id="1077002" idx="4"/>
              <a:endCxn id="1077008" idx="0"/>
            </p:cNvCxnSpPr>
            <p:nvPr/>
          </p:nvCxnSpPr>
          <p:spPr bwMode="auto">
            <a:xfrm flipH="1">
              <a:off x="5362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11" name="AutoShape 787"/>
            <p:cNvCxnSpPr>
              <a:cxnSpLocks noChangeShapeType="1"/>
              <a:stCxn id="1077002" idx="4"/>
              <a:endCxn id="1077009" idx="0"/>
            </p:cNvCxnSpPr>
            <p:nvPr/>
          </p:nvCxnSpPr>
          <p:spPr bwMode="auto">
            <a:xfrm>
              <a:off x="5380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12" name="Rectangle 788"/>
            <p:cNvSpPr>
              <a:spLocks noChangeArrowheads="1"/>
            </p:cNvSpPr>
            <p:nvPr/>
          </p:nvSpPr>
          <p:spPr bwMode="auto">
            <a:xfrm>
              <a:off x="5269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7013" name="AutoShape 789"/>
            <p:cNvCxnSpPr>
              <a:cxnSpLocks noChangeShapeType="1"/>
              <a:stCxn id="1076999" idx="4"/>
              <a:endCxn id="1077012" idx="0"/>
            </p:cNvCxnSpPr>
            <p:nvPr/>
          </p:nvCxnSpPr>
          <p:spPr bwMode="auto">
            <a:xfrm flipH="1">
              <a:off x="5287" y="3322"/>
              <a:ext cx="36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14" name="Rectangle 790"/>
            <p:cNvSpPr>
              <a:spLocks noChangeArrowheads="1"/>
            </p:cNvSpPr>
            <p:nvPr/>
          </p:nvSpPr>
          <p:spPr bwMode="auto">
            <a:xfrm>
              <a:off x="5356" y="3492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15" name="AutoShape 791"/>
            <p:cNvCxnSpPr>
              <a:cxnSpLocks noChangeShapeType="1"/>
              <a:stCxn id="1076999" idx="4"/>
              <a:endCxn id="1077014" idx="0"/>
            </p:cNvCxnSpPr>
            <p:nvPr/>
          </p:nvCxnSpPr>
          <p:spPr bwMode="auto">
            <a:xfrm>
              <a:off x="5323" y="3322"/>
              <a:ext cx="51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16" name="AutoShape 792"/>
            <p:cNvCxnSpPr>
              <a:cxnSpLocks noChangeShapeType="1"/>
              <a:stCxn id="1076997" idx="2"/>
              <a:endCxn id="1076999" idx="0"/>
            </p:cNvCxnSpPr>
            <p:nvPr/>
          </p:nvCxnSpPr>
          <p:spPr bwMode="auto">
            <a:xfrm>
              <a:off x="5317" y="3096"/>
              <a:ext cx="6" cy="1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076786" name="Group 793"/>
          <p:cNvGrpSpPr>
            <a:grpSpLocks/>
          </p:cNvGrpSpPr>
          <p:nvPr/>
        </p:nvGrpSpPr>
        <p:grpSpPr bwMode="auto">
          <a:xfrm>
            <a:off x="8605838" y="4327525"/>
            <a:ext cx="268287" cy="1730375"/>
            <a:chOff x="5421" y="2918"/>
            <a:chExt cx="169" cy="1090"/>
          </a:xfrm>
        </p:grpSpPr>
        <p:sp>
          <p:nvSpPr>
            <p:cNvPr id="1077018" name="Rectangle 794"/>
            <p:cNvSpPr>
              <a:spLocks noChangeAspect="1" noChangeArrowheads="1"/>
            </p:cNvSpPr>
            <p:nvPr/>
          </p:nvSpPr>
          <p:spPr bwMode="auto">
            <a:xfrm>
              <a:off x="5450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7019" name="AutoShape 795"/>
            <p:cNvCxnSpPr>
              <a:cxnSpLocks noChangeShapeType="1"/>
              <a:stCxn id="1076348" idx="4"/>
              <a:endCxn id="1077018" idx="0"/>
            </p:cNvCxnSpPr>
            <p:nvPr/>
          </p:nvCxnSpPr>
          <p:spPr bwMode="auto">
            <a:xfrm flipH="1">
              <a:off x="5483" y="2918"/>
              <a:ext cx="84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20" name="Oval 796"/>
            <p:cNvSpPr>
              <a:spLocks noChangeArrowheads="1"/>
            </p:cNvSpPr>
            <p:nvPr/>
          </p:nvSpPr>
          <p:spPr bwMode="auto">
            <a:xfrm>
              <a:off x="5445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7021" name="Oval 797"/>
            <p:cNvSpPr>
              <a:spLocks noChangeArrowheads="1"/>
            </p:cNvSpPr>
            <p:nvPr/>
          </p:nvSpPr>
          <p:spPr bwMode="auto">
            <a:xfrm>
              <a:off x="5421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7022" name="AutoShape 798"/>
            <p:cNvCxnSpPr>
              <a:cxnSpLocks noChangeShapeType="1"/>
              <a:stCxn id="1077033" idx="2"/>
              <a:endCxn id="1077021" idx="0"/>
            </p:cNvCxnSpPr>
            <p:nvPr/>
          </p:nvCxnSpPr>
          <p:spPr bwMode="auto">
            <a:xfrm>
              <a:off x="5454" y="3574"/>
              <a:ext cx="1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23" name="Oval 799"/>
            <p:cNvSpPr>
              <a:spLocks noChangeArrowheads="1"/>
            </p:cNvSpPr>
            <p:nvPr/>
          </p:nvSpPr>
          <p:spPr bwMode="auto">
            <a:xfrm>
              <a:off x="5504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7024" name="AutoShape 800"/>
            <p:cNvCxnSpPr>
              <a:cxnSpLocks noChangeShapeType="1"/>
              <a:stCxn id="1077035" idx="2"/>
              <a:endCxn id="1077023" idx="0"/>
            </p:cNvCxnSpPr>
            <p:nvPr/>
          </p:nvCxnSpPr>
          <p:spPr bwMode="auto">
            <a:xfrm>
              <a:off x="5540" y="3574"/>
              <a:ext cx="7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25" name="Rectangle 801"/>
            <p:cNvSpPr>
              <a:spLocks noChangeArrowheads="1"/>
            </p:cNvSpPr>
            <p:nvPr/>
          </p:nvSpPr>
          <p:spPr bwMode="auto">
            <a:xfrm>
              <a:off x="542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26" name="Rectangle 802"/>
            <p:cNvSpPr>
              <a:spLocks noChangeArrowheads="1"/>
            </p:cNvSpPr>
            <p:nvPr/>
          </p:nvSpPr>
          <p:spPr bwMode="auto">
            <a:xfrm>
              <a:off x="5469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27" name="AutoShape 803"/>
            <p:cNvCxnSpPr>
              <a:cxnSpLocks noChangeShapeType="1"/>
              <a:stCxn id="1077021" idx="4"/>
              <a:endCxn id="1077025" idx="0"/>
            </p:cNvCxnSpPr>
            <p:nvPr/>
          </p:nvCxnSpPr>
          <p:spPr bwMode="auto">
            <a:xfrm flipH="1">
              <a:off x="5446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28" name="AutoShape 804"/>
            <p:cNvCxnSpPr>
              <a:cxnSpLocks noChangeShapeType="1"/>
              <a:stCxn id="1077021" idx="4"/>
              <a:endCxn id="1077026" idx="0"/>
            </p:cNvCxnSpPr>
            <p:nvPr/>
          </p:nvCxnSpPr>
          <p:spPr bwMode="auto">
            <a:xfrm>
              <a:off x="5464" y="3801"/>
              <a:ext cx="23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29" name="Rectangle 805"/>
            <p:cNvSpPr>
              <a:spLocks noChangeArrowheads="1"/>
            </p:cNvSpPr>
            <p:nvPr/>
          </p:nvSpPr>
          <p:spPr bwMode="auto">
            <a:xfrm>
              <a:off x="5511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30" name="Rectangle 806"/>
            <p:cNvSpPr>
              <a:spLocks noChangeArrowheads="1"/>
            </p:cNvSpPr>
            <p:nvPr/>
          </p:nvSpPr>
          <p:spPr bwMode="auto">
            <a:xfrm>
              <a:off x="5553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31" name="AutoShape 807"/>
            <p:cNvCxnSpPr>
              <a:cxnSpLocks noChangeShapeType="1"/>
              <a:stCxn id="1077023" idx="4"/>
              <a:endCxn id="1077029" idx="0"/>
            </p:cNvCxnSpPr>
            <p:nvPr/>
          </p:nvCxnSpPr>
          <p:spPr bwMode="auto">
            <a:xfrm flipH="1">
              <a:off x="5529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32" name="AutoShape 808"/>
            <p:cNvCxnSpPr>
              <a:cxnSpLocks noChangeShapeType="1"/>
              <a:stCxn id="1077023" idx="4"/>
              <a:endCxn id="1077030" idx="0"/>
            </p:cNvCxnSpPr>
            <p:nvPr/>
          </p:nvCxnSpPr>
          <p:spPr bwMode="auto">
            <a:xfrm>
              <a:off x="5547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33" name="Rectangle 809"/>
            <p:cNvSpPr>
              <a:spLocks noChangeArrowheads="1"/>
            </p:cNvSpPr>
            <p:nvPr/>
          </p:nvSpPr>
          <p:spPr bwMode="auto">
            <a:xfrm>
              <a:off x="5436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7034" name="AutoShape 810"/>
            <p:cNvCxnSpPr>
              <a:cxnSpLocks noChangeShapeType="1"/>
              <a:stCxn id="1077020" idx="4"/>
              <a:endCxn id="1077033" idx="0"/>
            </p:cNvCxnSpPr>
            <p:nvPr/>
          </p:nvCxnSpPr>
          <p:spPr bwMode="auto">
            <a:xfrm flipH="1">
              <a:off x="5454" y="3321"/>
              <a:ext cx="34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35" name="Rectangle 811"/>
            <p:cNvSpPr>
              <a:spLocks noChangeArrowheads="1"/>
            </p:cNvSpPr>
            <p:nvPr/>
          </p:nvSpPr>
          <p:spPr bwMode="auto">
            <a:xfrm>
              <a:off x="5522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36" name="AutoShape 812"/>
            <p:cNvCxnSpPr>
              <a:cxnSpLocks noChangeShapeType="1"/>
              <a:stCxn id="1077020" idx="4"/>
              <a:endCxn id="1077035" idx="0"/>
            </p:cNvCxnSpPr>
            <p:nvPr/>
          </p:nvCxnSpPr>
          <p:spPr bwMode="auto">
            <a:xfrm>
              <a:off x="5488" y="3321"/>
              <a:ext cx="52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37" name="AutoShape 813"/>
            <p:cNvCxnSpPr>
              <a:cxnSpLocks noChangeShapeType="1"/>
              <a:stCxn id="1077018" idx="2"/>
              <a:endCxn id="1077020" idx="0"/>
            </p:cNvCxnSpPr>
            <p:nvPr/>
          </p:nvCxnSpPr>
          <p:spPr bwMode="auto">
            <a:xfrm>
              <a:off x="5483" y="3096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1076807" name="Group 814"/>
          <p:cNvGrpSpPr>
            <a:grpSpLocks/>
          </p:cNvGrpSpPr>
          <p:nvPr/>
        </p:nvGrpSpPr>
        <p:grpSpPr bwMode="auto">
          <a:xfrm>
            <a:off x="8837613" y="4327525"/>
            <a:ext cx="300037" cy="1730375"/>
            <a:chOff x="5567" y="2918"/>
            <a:chExt cx="189" cy="1090"/>
          </a:xfrm>
        </p:grpSpPr>
        <p:sp>
          <p:nvSpPr>
            <p:cNvPr id="1077039" name="Rectangle 815"/>
            <p:cNvSpPr>
              <a:spLocks noChangeAspect="1" noChangeArrowheads="1"/>
            </p:cNvSpPr>
            <p:nvPr/>
          </p:nvSpPr>
          <p:spPr bwMode="auto">
            <a:xfrm>
              <a:off x="5616" y="3013"/>
              <a:ext cx="66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40" name="AutoShape 816"/>
            <p:cNvCxnSpPr>
              <a:cxnSpLocks noChangeShapeType="1"/>
              <a:stCxn id="1076348" idx="4"/>
              <a:endCxn id="1077039" idx="0"/>
            </p:cNvCxnSpPr>
            <p:nvPr/>
          </p:nvCxnSpPr>
          <p:spPr bwMode="auto">
            <a:xfrm>
              <a:off x="5567" y="2918"/>
              <a:ext cx="82" cy="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41" name="Oval 817"/>
            <p:cNvSpPr>
              <a:spLocks noChangeArrowheads="1"/>
            </p:cNvSpPr>
            <p:nvPr/>
          </p:nvSpPr>
          <p:spPr bwMode="auto">
            <a:xfrm>
              <a:off x="5611" y="323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J</a:t>
              </a:r>
            </a:p>
          </p:txBody>
        </p:sp>
        <p:sp>
          <p:nvSpPr>
            <p:cNvPr id="1077042" name="Oval 818"/>
            <p:cNvSpPr>
              <a:spLocks noChangeArrowheads="1"/>
            </p:cNvSpPr>
            <p:nvPr/>
          </p:nvSpPr>
          <p:spPr bwMode="auto">
            <a:xfrm>
              <a:off x="5587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7043" name="AutoShape 819"/>
            <p:cNvCxnSpPr>
              <a:cxnSpLocks noChangeShapeType="1"/>
              <a:stCxn id="1077054" idx="2"/>
              <a:endCxn id="1077042" idx="0"/>
            </p:cNvCxnSpPr>
            <p:nvPr/>
          </p:nvCxnSpPr>
          <p:spPr bwMode="auto">
            <a:xfrm>
              <a:off x="5626" y="3574"/>
              <a:ext cx="4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44" name="Oval 820"/>
            <p:cNvSpPr>
              <a:spLocks noChangeArrowheads="1"/>
            </p:cNvSpPr>
            <p:nvPr/>
          </p:nvSpPr>
          <p:spPr bwMode="auto">
            <a:xfrm>
              <a:off x="5670" y="3715"/>
              <a:ext cx="86" cy="86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tIns="0" rIns="4572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800">
                  <a:latin typeface="Arial" charset="0"/>
                  <a:ea typeface="Arial" charset="0"/>
                  <a:cs typeface="Arial" charset="0"/>
                </a:rPr>
                <a:t>K</a:t>
              </a:r>
            </a:p>
          </p:txBody>
        </p:sp>
        <p:cxnSp>
          <p:nvCxnSpPr>
            <p:cNvPr id="1077045" name="AutoShape 821"/>
            <p:cNvCxnSpPr>
              <a:cxnSpLocks noChangeShapeType="1"/>
              <a:stCxn id="1077056" idx="2"/>
              <a:endCxn id="1077044" idx="0"/>
            </p:cNvCxnSpPr>
            <p:nvPr/>
          </p:nvCxnSpPr>
          <p:spPr bwMode="auto">
            <a:xfrm>
              <a:off x="5713" y="3574"/>
              <a:ext cx="0" cy="1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46" name="Rectangle 822"/>
            <p:cNvSpPr>
              <a:spLocks noChangeArrowheads="1"/>
            </p:cNvSpPr>
            <p:nvPr/>
          </p:nvSpPr>
          <p:spPr bwMode="auto">
            <a:xfrm>
              <a:off x="5594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47" name="Rectangle 823"/>
            <p:cNvSpPr>
              <a:spLocks noChangeArrowheads="1"/>
            </p:cNvSpPr>
            <p:nvPr/>
          </p:nvSpPr>
          <p:spPr bwMode="auto">
            <a:xfrm>
              <a:off x="5636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48" name="AutoShape 824"/>
            <p:cNvCxnSpPr>
              <a:cxnSpLocks noChangeShapeType="1"/>
              <a:stCxn id="1077042" idx="4"/>
              <a:endCxn id="1077046" idx="0"/>
            </p:cNvCxnSpPr>
            <p:nvPr/>
          </p:nvCxnSpPr>
          <p:spPr bwMode="auto">
            <a:xfrm flipH="1">
              <a:off x="5612" y="3801"/>
              <a:ext cx="1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49" name="AutoShape 825"/>
            <p:cNvCxnSpPr>
              <a:cxnSpLocks noChangeShapeType="1"/>
              <a:stCxn id="1077042" idx="4"/>
              <a:endCxn id="1077047" idx="0"/>
            </p:cNvCxnSpPr>
            <p:nvPr/>
          </p:nvCxnSpPr>
          <p:spPr bwMode="auto">
            <a:xfrm>
              <a:off x="5630" y="3801"/>
              <a:ext cx="24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50" name="Rectangle 826"/>
            <p:cNvSpPr>
              <a:spLocks noChangeArrowheads="1"/>
            </p:cNvSpPr>
            <p:nvPr/>
          </p:nvSpPr>
          <p:spPr bwMode="auto">
            <a:xfrm>
              <a:off x="5678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077051" name="Rectangle 827"/>
            <p:cNvSpPr>
              <a:spLocks noChangeArrowheads="1"/>
            </p:cNvSpPr>
            <p:nvPr/>
          </p:nvSpPr>
          <p:spPr bwMode="auto">
            <a:xfrm>
              <a:off x="5720" y="3925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52" name="AutoShape 828"/>
            <p:cNvCxnSpPr>
              <a:cxnSpLocks noChangeShapeType="1"/>
              <a:stCxn id="1077044" idx="4"/>
              <a:endCxn id="1077050" idx="0"/>
            </p:cNvCxnSpPr>
            <p:nvPr/>
          </p:nvCxnSpPr>
          <p:spPr bwMode="auto">
            <a:xfrm flipH="1">
              <a:off x="5696" y="3801"/>
              <a:ext cx="17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53" name="AutoShape 829"/>
            <p:cNvCxnSpPr>
              <a:cxnSpLocks noChangeShapeType="1"/>
              <a:stCxn id="1077044" idx="4"/>
              <a:endCxn id="1077051" idx="0"/>
            </p:cNvCxnSpPr>
            <p:nvPr/>
          </p:nvCxnSpPr>
          <p:spPr bwMode="auto">
            <a:xfrm>
              <a:off x="5713" y="3801"/>
              <a:ext cx="25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54" name="Rectangle 830"/>
            <p:cNvSpPr>
              <a:spLocks noChangeArrowheads="1"/>
            </p:cNvSpPr>
            <p:nvPr/>
          </p:nvSpPr>
          <p:spPr bwMode="auto">
            <a:xfrm>
              <a:off x="5608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cxnSp>
          <p:nvCxnSpPr>
            <p:cNvPr id="1077055" name="AutoShape 831"/>
            <p:cNvCxnSpPr>
              <a:cxnSpLocks noChangeShapeType="1"/>
              <a:stCxn id="1077041" idx="4"/>
              <a:endCxn id="1077054" idx="0"/>
            </p:cNvCxnSpPr>
            <p:nvPr/>
          </p:nvCxnSpPr>
          <p:spPr bwMode="auto">
            <a:xfrm flipH="1">
              <a:off x="5626" y="3321"/>
              <a:ext cx="28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7056" name="Rectangle 832"/>
            <p:cNvSpPr>
              <a:spLocks noChangeArrowheads="1"/>
            </p:cNvSpPr>
            <p:nvPr/>
          </p:nvSpPr>
          <p:spPr bwMode="auto">
            <a:xfrm>
              <a:off x="5695" y="3491"/>
              <a:ext cx="35" cy="8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88" tIns="0" rIns="18288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70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cxnSp>
          <p:nvCxnSpPr>
            <p:cNvPr id="1077057" name="AutoShape 833"/>
            <p:cNvCxnSpPr>
              <a:cxnSpLocks noChangeShapeType="1"/>
              <a:stCxn id="1077041" idx="4"/>
              <a:endCxn id="1077056" idx="0"/>
            </p:cNvCxnSpPr>
            <p:nvPr/>
          </p:nvCxnSpPr>
          <p:spPr bwMode="auto">
            <a:xfrm>
              <a:off x="5654" y="3321"/>
              <a:ext cx="59" cy="1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7058" name="AutoShape 834"/>
            <p:cNvCxnSpPr>
              <a:cxnSpLocks noChangeShapeType="1"/>
              <a:stCxn id="1077039" idx="2"/>
              <a:endCxn id="1077041" idx="0"/>
            </p:cNvCxnSpPr>
            <p:nvPr/>
          </p:nvCxnSpPr>
          <p:spPr bwMode="auto">
            <a:xfrm>
              <a:off x="5649" y="3096"/>
              <a:ext cx="5" cy="1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ChangeArrowheads="1"/>
          </p:cNvSpPr>
          <p:nvPr/>
        </p:nvSpPr>
        <p:spPr bwMode="auto">
          <a:xfrm>
            <a:off x="4743450" y="1066800"/>
            <a:ext cx="440055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To an AND/OR</a:t>
            </a:r>
            <a:br>
              <a:rPr lang="en-US" sz="3200" b="1"/>
            </a:br>
            <a:r>
              <a:rPr lang="en-US" sz="3200" b="1"/>
              <a:t>Graph</a:t>
            </a:r>
          </a:p>
        </p:txBody>
      </p:sp>
      <p:sp>
        <p:nvSpPr>
          <p:cNvPr id="1078276" name="Oval 4"/>
          <p:cNvSpPr>
            <a:spLocks noChangeAspect="1" noChangeArrowheads="1"/>
          </p:cNvSpPr>
          <p:nvPr/>
        </p:nvSpPr>
        <p:spPr bwMode="auto">
          <a:xfrm>
            <a:off x="5218113" y="2286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8277" name="Oval 5"/>
          <p:cNvSpPr>
            <a:spLocks noChangeAspect="1" noChangeArrowheads="1"/>
          </p:cNvSpPr>
          <p:nvPr/>
        </p:nvSpPr>
        <p:spPr bwMode="auto">
          <a:xfrm>
            <a:off x="5216525" y="10795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1078278" name="Oval 6"/>
          <p:cNvSpPr>
            <a:spLocks noChangeAspect="1" noChangeArrowheads="1"/>
          </p:cNvSpPr>
          <p:nvPr/>
        </p:nvSpPr>
        <p:spPr bwMode="auto">
          <a:xfrm>
            <a:off x="4876800" y="6540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078279" name="Oval 7"/>
          <p:cNvSpPr>
            <a:spLocks noChangeAspect="1" noChangeArrowheads="1"/>
          </p:cNvSpPr>
          <p:nvPr/>
        </p:nvSpPr>
        <p:spPr bwMode="auto">
          <a:xfrm>
            <a:off x="5449888" y="6540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078280" name="AutoShape 8"/>
          <p:cNvCxnSpPr>
            <a:cxnSpLocks noChangeAspect="1" noChangeShapeType="1"/>
            <a:stCxn id="1078276" idx="3"/>
            <a:endCxn id="1078278" idx="0"/>
          </p:cNvCxnSpPr>
          <p:nvPr/>
        </p:nvCxnSpPr>
        <p:spPr bwMode="auto">
          <a:xfrm flipH="1">
            <a:off x="4975225" y="396875"/>
            <a:ext cx="271463" cy="257175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281" name="AutoShape 9"/>
          <p:cNvCxnSpPr>
            <a:cxnSpLocks noChangeAspect="1" noChangeShapeType="1"/>
            <a:stCxn id="1078276" idx="5"/>
            <a:endCxn id="1078279" idx="0"/>
          </p:cNvCxnSpPr>
          <p:nvPr/>
        </p:nvCxnSpPr>
        <p:spPr bwMode="auto">
          <a:xfrm>
            <a:off x="5386388" y="396875"/>
            <a:ext cx="16192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282" name="AutoShape 10"/>
          <p:cNvCxnSpPr>
            <a:cxnSpLocks noChangeAspect="1" noChangeShapeType="1"/>
            <a:stCxn id="1078278" idx="5"/>
            <a:endCxn id="1078277" idx="0"/>
          </p:cNvCxnSpPr>
          <p:nvPr/>
        </p:nvCxnSpPr>
        <p:spPr bwMode="auto">
          <a:xfrm>
            <a:off x="5045075" y="822325"/>
            <a:ext cx="2698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283" name="Oval 11"/>
          <p:cNvSpPr>
            <a:spLocks noChangeAspect="1" noChangeArrowheads="1"/>
          </p:cNvSpPr>
          <p:nvPr/>
        </p:nvSpPr>
        <p:spPr bwMode="auto">
          <a:xfrm>
            <a:off x="4876800" y="10795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284" name="AutoShape 12"/>
          <p:cNvCxnSpPr>
            <a:cxnSpLocks noChangeAspect="1" noChangeShapeType="1"/>
            <a:stCxn id="1078279" idx="4"/>
            <a:endCxn id="1078277" idx="0"/>
          </p:cNvCxnSpPr>
          <p:nvPr/>
        </p:nvCxnSpPr>
        <p:spPr bwMode="auto">
          <a:xfrm flipH="1">
            <a:off x="5314950" y="850900"/>
            <a:ext cx="233363" cy="2286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sp>
        <p:nvSpPr>
          <p:cNvPr id="1078285" name="Oval 13"/>
          <p:cNvSpPr>
            <a:spLocks noChangeAspect="1" noChangeArrowheads="1"/>
          </p:cNvSpPr>
          <p:nvPr/>
        </p:nvSpPr>
        <p:spPr bwMode="auto">
          <a:xfrm>
            <a:off x="5849938" y="465138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cxnSp>
        <p:nvCxnSpPr>
          <p:cNvPr id="1078286" name="AutoShape 14"/>
          <p:cNvCxnSpPr>
            <a:cxnSpLocks noChangeAspect="1" noChangeShapeType="1"/>
            <a:stCxn id="1078285" idx="1"/>
            <a:endCxn id="1078276" idx="6"/>
          </p:cNvCxnSpPr>
          <p:nvPr/>
        </p:nvCxnSpPr>
        <p:spPr bwMode="auto">
          <a:xfrm flipH="1" flipV="1">
            <a:off x="5414963" y="327025"/>
            <a:ext cx="463550" cy="166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287" name="AutoShape 15"/>
          <p:cNvCxnSpPr>
            <a:cxnSpLocks noChangeAspect="1" noChangeShapeType="1"/>
            <a:stCxn id="1078276" idx="4"/>
            <a:endCxn id="1078283" idx="0"/>
          </p:cNvCxnSpPr>
          <p:nvPr/>
        </p:nvCxnSpPr>
        <p:spPr bwMode="auto">
          <a:xfrm flipH="1">
            <a:off x="4975225" y="425450"/>
            <a:ext cx="341313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288" name="AutoShape 16"/>
          <p:cNvCxnSpPr>
            <a:cxnSpLocks noChangeAspect="1" noChangeShapeType="1"/>
            <a:stCxn id="1078285" idx="3"/>
            <a:endCxn id="1078279" idx="7"/>
          </p:cNvCxnSpPr>
          <p:nvPr/>
        </p:nvCxnSpPr>
        <p:spPr bwMode="auto">
          <a:xfrm flipH="1">
            <a:off x="5618163" y="633413"/>
            <a:ext cx="260350" cy="49212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/>
          </a:ln>
          <a:effectLst/>
        </p:spPr>
      </p:cxnSp>
      <p:cxnSp>
        <p:nvCxnSpPr>
          <p:cNvPr id="1078289" name="AutoShape 17"/>
          <p:cNvCxnSpPr>
            <a:cxnSpLocks noChangeAspect="1" noChangeShapeType="1"/>
            <a:stCxn id="1078278" idx="6"/>
            <a:endCxn id="1078279" idx="2"/>
          </p:cNvCxnSpPr>
          <p:nvPr/>
        </p:nvCxnSpPr>
        <p:spPr bwMode="auto">
          <a:xfrm>
            <a:off x="5073650" y="752475"/>
            <a:ext cx="376238" cy="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290" name="AutoShape 18"/>
          <p:cNvCxnSpPr>
            <a:cxnSpLocks noChangeAspect="1" noChangeShapeType="1"/>
            <a:stCxn id="1078278" idx="4"/>
            <a:endCxn id="1078283" idx="0"/>
          </p:cNvCxnSpPr>
          <p:nvPr/>
        </p:nvCxnSpPr>
        <p:spPr bwMode="auto">
          <a:xfrm>
            <a:off x="4975225" y="850900"/>
            <a:ext cx="0" cy="228600"/>
          </a:xfrm>
          <a:prstGeom prst="straightConnector1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291" name="AutoShape 19"/>
          <p:cNvCxnSpPr>
            <a:cxnSpLocks noChangeShapeType="1"/>
            <a:stCxn id="1078277" idx="4"/>
            <a:endCxn id="1078307" idx="0"/>
          </p:cNvCxnSpPr>
          <p:nvPr/>
        </p:nvCxnSpPr>
        <p:spPr bwMode="auto">
          <a:xfrm flipH="1">
            <a:off x="5127625" y="1276350"/>
            <a:ext cx="187325" cy="27940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78292" name="Oval 20"/>
          <p:cNvSpPr>
            <a:spLocks noChangeAspect="1" noChangeArrowheads="1"/>
          </p:cNvSpPr>
          <p:nvPr/>
        </p:nvSpPr>
        <p:spPr bwMode="auto">
          <a:xfrm>
            <a:off x="7607300" y="190500"/>
            <a:ext cx="187325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8293" name="Oval 21"/>
          <p:cNvSpPr>
            <a:spLocks noChangeAspect="1" noChangeArrowheads="1"/>
          </p:cNvSpPr>
          <p:nvPr/>
        </p:nvSpPr>
        <p:spPr bwMode="auto">
          <a:xfrm>
            <a:off x="7610475" y="1093788"/>
            <a:ext cx="188913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1078294" name="Oval 22"/>
          <p:cNvSpPr>
            <a:spLocks noChangeAspect="1" noChangeArrowheads="1"/>
          </p:cNvSpPr>
          <p:nvPr/>
        </p:nvSpPr>
        <p:spPr bwMode="auto">
          <a:xfrm>
            <a:off x="7607300" y="506413"/>
            <a:ext cx="187325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078295" name="Oval 23"/>
          <p:cNvSpPr>
            <a:spLocks noChangeAspect="1" noChangeArrowheads="1"/>
          </p:cNvSpPr>
          <p:nvPr/>
        </p:nvSpPr>
        <p:spPr bwMode="auto">
          <a:xfrm>
            <a:off x="7907338" y="796925"/>
            <a:ext cx="188912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078296" name="AutoShape 24"/>
          <p:cNvCxnSpPr>
            <a:cxnSpLocks noChangeAspect="1" noChangeShapeType="1"/>
            <a:stCxn id="1078292" idx="4"/>
            <a:endCxn id="1078294" idx="0"/>
          </p:cNvCxnSpPr>
          <p:nvPr/>
        </p:nvCxnSpPr>
        <p:spPr bwMode="auto">
          <a:xfrm>
            <a:off x="7700963" y="379413"/>
            <a:ext cx="0" cy="1270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8297" name="Oval 25"/>
          <p:cNvSpPr>
            <a:spLocks noChangeAspect="1" noChangeArrowheads="1"/>
          </p:cNvSpPr>
          <p:nvPr/>
        </p:nvSpPr>
        <p:spPr bwMode="auto">
          <a:xfrm>
            <a:off x="7315200" y="796925"/>
            <a:ext cx="188913" cy="188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298" name="AutoShape 26"/>
          <p:cNvCxnSpPr>
            <a:cxnSpLocks noChangeAspect="1" noChangeShapeType="1"/>
            <a:stCxn id="1078295" idx="3"/>
            <a:endCxn id="1078293" idx="0"/>
          </p:cNvCxnSpPr>
          <p:nvPr/>
        </p:nvCxnSpPr>
        <p:spPr bwMode="auto">
          <a:xfrm flipH="1">
            <a:off x="7705725" y="958850"/>
            <a:ext cx="228600" cy="134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8299" name="Oval 27"/>
          <p:cNvSpPr>
            <a:spLocks noChangeAspect="1" noChangeArrowheads="1"/>
          </p:cNvSpPr>
          <p:nvPr/>
        </p:nvSpPr>
        <p:spPr bwMode="auto">
          <a:xfrm>
            <a:off x="8213725" y="1093788"/>
            <a:ext cx="188913" cy="18891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cxnSp>
        <p:nvCxnSpPr>
          <p:cNvPr id="1078300" name="AutoShape 28"/>
          <p:cNvCxnSpPr>
            <a:cxnSpLocks noChangeAspect="1" noChangeShapeType="1"/>
            <a:stCxn id="1078299" idx="0"/>
            <a:endCxn id="1078295" idx="5"/>
          </p:cNvCxnSpPr>
          <p:nvPr/>
        </p:nvCxnSpPr>
        <p:spPr bwMode="auto">
          <a:xfrm flipH="1" flipV="1">
            <a:off x="8069263" y="958850"/>
            <a:ext cx="239712" cy="134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</p:spPr>
      </p:cxnSp>
      <p:cxnSp>
        <p:nvCxnSpPr>
          <p:cNvPr id="1078301" name="AutoShape 29"/>
          <p:cNvCxnSpPr>
            <a:cxnSpLocks noChangeAspect="1" noChangeShapeType="1"/>
            <a:stCxn id="1078294" idx="5"/>
            <a:endCxn id="1078295" idx="0"/>
          </p:cNvCxnSpPr>
          <p:nvPr/>
        </p:nvCxnSpPr>
        <p:spPr bwMode="auto">
          <a:xfrm>
            <a:off x="7767638" y="666750"/>
            <a:ext cx="234950" cy="130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302" name="AutoShape 30"/>
          <p:cNvCxnSpPr>
            <a:cxnSpLocks noChangeAspect="1" noChangeShapeType="1"/>
            <a:stCxn id="1078294" idx="3"/>
            <a:endCxn id="1078297" idx="0"/>
          </p:cNvCxnSpPr>
          <p:nvPr/>
        </p:nvCxnSpPr>
        <p:spPr bwMode="auto">
          <a:xfrm flipH="1">
            <a:off x="7408863" y="666750"/>
            <a:ext cx="225425" cy="130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303" name="AutoShape 31"/>
          <p:cNvCxnSpPr>
            <a:cxnSpLocks noChangeAspect="1" noChangeShapeType="1"/>
            <a:stCxn id="1078292" idx="2"/>
            <a:endCxn id="1078297" idx="1"/>
          </p:cNvCxnSpPr>
          <p:nvPr/>
        </p:nvCxnSpPr>
        <p:spPr bwMode="auto">
          <a:xfrm rot="10800000" flipV="1">
            <a:off x="7342188" y="285750"/>
            <a:ext cx="265112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8304" name="AutoShape 32"/>
          <p:cNvCxnSpPr>
            <a:cxnSpLocks noChangeAspect="1" noChangeShapeType="1"/>
            <a:stCxn id="1078292" idx="6"/>
            <a:endCxn id="1078295" idx="7"/>
          </p:cNvCxnSpPr>
          <p:nvPr/>
        </p:nvCxnSpPr>
        <p:spPr bwMode="auto">
          <a:xfrm>
            <a:off x="7794625" y="285750"/>
            <a:ext cx="274638" cy="538163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8305" name="AutoShape 33"/>
          <p:cNvCxnSpPr>
            <a:cxnSpLocks noChangeAspect="1" noChangeShapeType="1"/>
            <a:stCxn id="1078292" idx="6"/>
            <a:endCxn id="1078299" idx="7"/>
          </p:cNvCxnSpPr>
          <p:nvPr/>
        </p:nvCxnSpPr>
        <p:spPr bwMode="auto">
          <a:xfrm>
            <a:off x="7794625" y="285750"/>
            <a:ext cx="581025" cy="83502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8306" name="AutoShape 34"/>
          <p:cNvCxnSpPr>
            <a:cxnSpLocks noChangeAspect="1" noChangeShapeType="1"/>
            <a:stCxn id="1078294" idx="4"/>
            <a:endCxn id="1078293" idx="0"/>
          </p:cNvCxnSpPr>
          <p:nvPr/>
        </p:nvCxnSpPr>
        <p:spPr bwMode="auto">
          <a:xfrm rot="16200000" flipH="1">
            <a:off x="7504112" y="892176"/>
            <a:ext cx="398463" cy="4762"/>
          </a:xfrm>
          <a:prstGeom prst="curvedConnector3">
            <a:avLst>
              <a:gd name="adj1" fmla="val 49801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78307" name="Oval 35"/>
          <p:cNvSpPr>
            <a:spLocks noChangeAspect="1" noChangeArrowheads="1"/>
          </p:cNvSpPr>
          <p:nvPr/>
        </p:nvSpPr>
        <p:spPr bwMode="auto">
          <a:xfrm>
            <a:off x="5029200" y="15557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8308" name="Oval 36"/>
          <p:cNvSpPr>
            <a:spLocks noChangeAspect="1" noChangeArrowheads="1"/>
          </p:cNvSpPr>
          <p:nvPr/>
        </p:nvSpPr>
        <p:spPr bwMode="auto">
          <a:xfrm>
            <a:off x="5410200" y="15557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309" name="AutoShape 37"/>
          <p:cNvCxnSpPr>
            <a:cxnSpLocks noChangeShapeType="1"/>
            <a:stCxn id="1078277" idx="4"/>
            <a:endCxn id="1078308" idx="0"/>
          </p:cNvCxnSpPr>
          <p:nvPr/>
        </p:nvCxnSpPr>
        <p:spPr bwMode="auto">
          <a:xfrm>
            <a:off x="5314950" y="1276350"/>
            <a:ext cx="193675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310" name="AutoShape 38"/>
          <p:cNvCxnSpPr>
            <a:cxnSpLocks noChangeShapeType="1"/>
            <a:stCxn id="1078308" idx="2"/>
            <a:endCxn id="1078307" idx="6"/>
          </p:cNvCxnSpPr>
          <p:nvPr/>
        </p:nvCxnSpPr>
        <p:spPr bwMode="auto">
          <a:xfrm flipH="1">
            <a:off x="5226050" y="1654175"/>
            <a:ext cx="184150" cy="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1078311" name="AutoShape 39"/>
          <p:cNvCxnSpPr>
            <a:cxnSpLocks noChangeShapeType="1"/>
            <a:stCxn id="1078285" idx="6"/>
            <a:endCxn id="1078312" idx="3"/>
          </p:cNvCxnSpPr>
          <p:nvPr/>
        </p:nvCxnSpPr>
        <p:spPr bwMode="auto">
          <a:xfrm flipV="1">
            <a:off x="6046788" y="365125"/>
            <a:ext cx="306387" cy="198438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78312" name="Oval 40"/>
          <p:cNvSpPr>
            <a:spLocks noChangeAspect="1" noChangeArrowheads="1"/>
          </p:cNvSpPr>
          <p:nvPr/>
        </p:nvSpPr>
        <p:spPr bwMode="auto">
          <a:xfrm>
            <a:off x="6324600" y="1968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8313" name="Oval 41"/>
          <p:cNvSpPr>
            <a:spLocks noChangeAspect="1" noChangeArrowheads="1"/>
          </p:cNvSpPr>
          <p:nvPr/>
        </p:nvSpPr>
        <p:spPr bwMode="auto">
          <a:xfrm>
            <a:off x="6324600" y="7302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314" name="AutoShape 42"/>
          <p:cNvCxnSpPr>
            <a:cxnSpLocks noChangeShapeType="1"/>
            <a:stCxn id="1078285" idx="6"/>
            <a:endCxn id="1078313" idx="1"/>
          </p:cNvCxnSpPr>
          <p:nvPr/>
        </p:nvCxnSpPr>
        <p:spPr bwMode="auto">
          <a:xfrm>
            <a:off x="6046788" y="563563"/>
            <a:ext cx="306387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315" name="AutoShape 43"/>
          <p:cNvCxnSpPr>
            <a:cxnSpLocks noChangeShapeType="1"/>
            <a:stCxn id="1078313" idx="0"/>
            <a:endCxn id="1078312" idx="4"/>
          </p:cNvCxnSpPr>
          <p:nvPr/>
        </p:nvCxnSpPr>
        <p:spPr bwMode="auto">
          <a:xfrm flipV="1">
            <a:off x="6423025" y="393700"/>
            <a:ext cx="0" cy="336550"/>
          </a:xfrm>
          <a:prstGeom prst="straightConnector1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1078316" name="Oval 44"/>
          <p:cNvSpPr>
            <a:spLocks noChangeAspect="1" noChangeArrowheads="1"/>
          </p:cNvSpPr>
          <p:nvPr/>
        </p:nvSpPr>
        <p:spPr bwMode="auto">
          <a:xfrm>
            <a:off x="7602538" y="14859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8317" name="Oval 45"/>
          <p:cNvSpPr>
            <a:spLocks noChangeAspect="1" noChangeArrowheads="1"/>
          </p:cNvSpPr>
          <p:nvPr/>
        </p:nvSpPr>
        <p:spPr bwMode="auto">
          <a:xfrm>
            <a:off x="7602538" y="190500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318" name="AutoShape 46"/>
          <p:cNvCxnSpPr>
            <a:cxnSpLocks noChangeAspect="1" noChangeShapeType="1"/>
            <a:stCxn id="1078293" idx="4"/>
            <a:endCxn id="1078316" idx="0"/>
          </p:cNvCxnSpPr>
          <p:nvPr/>
        </p:nvCxnSpPr>
        <p:spPr bwMode="auto">
          <a:xfrm flipH="1">
            <a:off x="7700963" y="1282700"/>
            <a:ext cx="4762" cy="203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319" name="AutoShape 47"/>
          <p:cNvCxnSpPr>
            <a:cxnSpLocks noChangeAspect="1" noChangeShapeType="1"/>
            <a:stCxn id="1078316" idx="4"/>
            <a:endCxn id="1078317" idx="0"/>
          </p:cNvCxnSpPr>
          <p:nvPr/>
        </p:nvCxnSpPr>
        <p:spPr bwMode="auto">
          <a:xfrm>
            <a:off x="7700963" y="1682750"/>
            <a:ext cx="0" cy="222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078320" name="Oval 48"/>
          <p:cNvSpPr>
            <a:spLocks noChangeAspect="1" noChangeArrowheads="1"/>
          </p:cNvSpPr>
          <p:nvPr/>
        </p:nvSpPr>
        <p:spPr bwMode="auto">
          <a:xfrm>
            <a:off x="8205788" y="14922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8321" name="Oval 49"/>
          <p:cNvSpPr>
            <a:spLocks noChangeAspect="1" noChangeArrowheads="1"/>
          </p:cNvSpPr>
          <p:nvPr/>
        </p:nvSpPr>
        <p:spPr bwMode="auto">
          <a:xfrm>
            <a:off x="8205788" y="1911350"/>
            <a:ext cx="196850" cy="19685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322" name="AutoShape 50"/>
          <p:cNvCxnSpPr>
            <a:cxnSpLocks noChangeAspect="1" noChangeShapeType="1"/>
            <a:stCxn id="1078299" idx="4"/>
            <a:endCxn id="1078320" idx="0"/>
          </p:cNvCxnSpPr>
          <p:nvPr/>
        </p:nvCxnSpPr>
        <p:spPr bwMode="auto">
          <a:xfrm flipH="1">
            <a:off x="8304213" y="1282700"/>
            <a:ext cx="4762" cy="209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323" name="AutoShape 51"/>
          <p:cNvCxnSpPr>
            <a:cxnSpLocks noChangeAspect="1" noChangeShapeType="1"/>
            <a:stCxn id="1078320" idx="4"/>
            <a:endCxn id="1078321" idx="0"/>
          </p:cNvCxnSpPr>
          <p:nvPr/>
        </p:nvCxnSpPr>
        <p:spPr bwMode="auto">
          <a:xfrm>
            <a:off x="8304213" y="1689100"/>
            <a:ext cx="0" cy="222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8324" name="AutoShape 52"/>
          <p:cNvCxnSpPr>
            <a:cxnSpLocks noChangeAspect="1" noChangeShapeType="1"/>
            <a:stCxn id="1078293" idx="2"/>
            <a:endCxn id="1078317" idx="2"/>
          </p:cNvCxnSpPr>
          <p:nvPr/>
        </p:nvCxnSpPr>
        <p:spPr bwMode="auto">
          <a:xfrm rot="10800000" flipV="1">
            <a:off x="7602538" y="1189038"/>
            <a:ext cx="7937" cy="814387"/>
          </a:xfrm>
          <a:prstGeom prst="curvedConnector3">
            <a:avLst>
              <a:gd name="adj1" fmla="val 298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78325" name="AutoShape 53"/>
          <p:cNvCxnSpPr>
            <a:cxnSpLocks noChangeAspect="1" noChangeShapeType="1"/>
            <a:stCxn id="1078299" idx="6"/>
            <a:endCxn id="1078321" idx="6"/>
          </p:cNvCxnSpPr>
          <p:nvPr/>
        </p:nvCxnSpPr>
        <p:spPr bwMode="auto">
          <a:xfrm>
            <a:off x="8402638" y="1189038"/>
            <a:ext cx="1587" cy="82073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78326" name="Oval 54"/>
          <p:cNvSpPr>
            <a:spLocks noChangeAspect="1" noChangeArrowheads="1"/>
          </p:cNvSpPr>
          <p:nvPr/>
        </p:nvSpPr>
        <p:spPr bwMode="auto">
          <a:xfrm>
            <a:off x="4310063" y="1858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078327" name="Text Box 55"/>
          <p:cNvSpPr txBox="1">
            <a:spLocks noChangeArrowheads="1"/>
          </p:cNvSpPr>
          <p:nvPr/>
        </p:nvSpPr>
        <p:spPr bwMode="auto">
          <a:xfrm>
            <a:off x="115888" y="1828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8328" name="Rectangle 56"/>
          <p:cNvSpPr>
            <a:spLocks noChangeAspect="1" noChangeArrowheads="1"/>
          </p:cNvSpPr>
          <p:nvPr/>
        </p:nvSpPr>
        <p:spPr bwMode="auto">
          <a:xfrm>
            <a:off x="2270125" y="2265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329" name="AutoShape 57"/>
          <p:cNvCxnSpPr>
            <a:cxnSpLocks noChangeShapeType="1"/>
            <a:stCxn id="1078326" idx="4"/>
            <a:endCxn id="1078328" idx="0"/>
          </p:cNvCxnSpPr>
          <p:nvPr/>
        </p:nvCxnSpPr>
        <p:spPr bwMode="auto">
          <a:xfrm flipH="1">
            <a:off x="2322513" y="2041525"/>
            <a:ext cx="20907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30" name="AutoShape 58"/>
          <p:cNvCxnSpPr>
            <a:cxnSpLocks noChangeShapeType="1"/>
            <a:stCxn id="1078326" idx="4"/>
            <a:endCxn id="1078332" idx="0"/>
          </p:cNvCxnSpPr>
          <p:nvPr/>
        </p:nvCxnSpPr>
        <p:spPr bwMode="auto">
          <a:xfrm>
            <a:off x="4413250" y="2041525"/>
            <a:ext cx="209232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31" name="Text Box 59"/>
          <p:cNvSpPr txBox="1">
            <a:spLocks noChangeArrowheads="1"/>
          </p:cNvSpPr>
          <p:nvPr/>
        </p:nvSpPr>
        <p:spPr bwMode="auto">
          <a:xfrm>
            <a:off x="104775" y="2209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332" name="Rectangle 60"/>
          <p:cNvSpPr>
            <a:spLocks noChangeAspect="1" noChangeArrowheads="1"/>
          </p:cNvSpPr>
          <p:nvPr/>
        </p:nvSpPr>
        <p:spPr bwMode="auto">
          <a:xfrm>
            <a:off x="6453188" y="2265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8333" name="Oval 61"/>
          <p:cNvSpPr>
            <a:spLocks noChangeAspect="1" noChangeArrowheads="1"/>
          </p:cNvSpPr>
          <p:nvPr/>
        </p:nvSpPr>
        <p:spPr bwMode="auto">
          <a:xfrm>
            <a:off x="2219325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078334" name="AutoShape 62"/>
          <p:cNvCxnSpPr>
            <a:cxnSpLocks noChangeShapeType="1"/>
            <a:stCxn id="1078328" idx="2"/>
            <a:endCxn id="1078333" idx="0"/>
          </p:cNvCxnSpPr>
          <p:nvPr/>
        </p:nvCxnSpPr>
        <p:spPr bwMode="auto">
          <a:xfrm>
            <a:off x="2322513" y="2397125"/>
            <a:ext cx="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35" name="Text Box 63"/>
          <p:cNvSpPr txBox="1">
            <a:spLocks noChangeArrowheads="1"/>
          </p:cNvSpPr>
          <p:nvPr/>
        </p:nvSpPr>
        <p:spPr bwMode="auto">
          <a:xfrm>
            <a:off x="115888" y="2590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8336" name="Oval 64"/>
          <p:cNvSpPr>
            <a:spLocks noChangeAspect="1" noChangeArrowheads="1"/>
          </p:cNvSpPr>
          <p:nvPr/>
        </p:nvSpPr>
        <p:spPr bwMode="auto">
          <a:xfrm>
            <a:off x="6402388" y="2620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cxnSp>
        <p:nvCxnSpPr>
          <p:cNvPr id="1078337" name="AutoShape 65"/>
          <p:cNvCxnSpPr>
            <a:cxnSpLocks noChangeShapeType="1"/>
            <a:stCxn id="1078332" idx="2"/>
            <a:endCxn id="1078336" idx="0"/>
          </p:cNvCxnSpPr>
          <p:nvPr/>
        </p:nvCxnSpPr>
        <p:spPr bwMode="auto">
          <a:xfrm>
            <a:off x="6505575" y="2397125"/>
            <a:ext cx="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38" name="Rectangle 66"/>
          <p:cNvSpPr>
            <a:spLocks noChangeAspect="1" noChangeArrowheads="1"/>
          </p:cNvSpPr>
          <p:nvPr/>
        </p:nvSpPr>
        <p:spPr bwMode="auto">
          <a:xfrm>
            <a:off x="1225550" y="3027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339" name="AutoShape 67"/>
          <p:cNvCxnSpPr>
            <a:cxnSpLocks noChangeShapeType="1"/>
            <a:stCxn id="1078333" idx="4"/>
            <a:endCxn id="1078338" idx="0"/>
          </p:cNvCxnSpPr>
          <p:nvPr/>
        </p:nvCxnSpPr>
        <p:spPr bwMode="auto">
          <a:xfrm flipH="1">
            <a:off x="1277938" y="2803525"/>
            <a:ext cx="10445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40" name="AutoShape 68"/>
          <p:cNvCxnSpPr>
            <a:cxnSpLocks noChangeShapeType="1"/>
            <a:stCxn id="1078333" idx="4"/>
            <a:endCxn id="1078342" idx="0"/>
          </p:cNvCxnSpPr>
          <p:nvPr/>
        </p:nvCxnSpPr>
        <p:spPr bwMode="auto">
          <a:xfrm>
            <a:off x="2322513" y="2803525"/>
            <a:ext cx="1046162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41" name="Text Box 69"/>
          <p:cNvSpPr txBox="1">
            <a:spLocks noChangeArrowheads="1"/>
          </p:cNvSpPr>
          <p:nvPr/>
        </p:nvSpPr>
        <p:spPr bwMode="auto">
          <a:xfrm>
            <a:off x="104775" y="2971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342" name="Rectangle 70"/>
          <p:cNvSpPr>
            <a:spLocks noChangeAspect="1" noChangeArrowheads="1"/>
          </p:cNvSpPr>
          <p:nvPr/>
        </p:nvSpPr>
        <p:spPr bwMode="auto">
          <a:xfrm>
            <a:off x="3316288" y="3030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8343" name="Rectangle 71"/>
          <p:cNvSpPr>
            <a:spLocks noChangeAspect="1" noChangeArrowheads="1"/>
          </p:cNvSpPr>
          <p:nvPr/>
        </p:nvSpPr>
        <p:spPr bwMode="auto">
          <a:xfrm>
            <a:off x="5407025" y="3027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344" name="AutoShape 72"/>
          <p:cNvCxnSpPr>
            <a:cxnSpLocks noChangeShapeType="1"/>
            <a:stCxn id="1078336" idx="4"/>
            <a:endCxn id="1078343" idx="0"/>
          </p:cNvCxnSpPr>
          <p:nvPr/>
        </p:nvCxnSpPr>
        <p:spPr bwMode="auto">
          <a:xfrm flipH="1">
            <a:off x="5459413" y="2803525"/>
            <a:ext cx="10461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45" name="AutoShape 73"/>
          <p:cNvCxnSpPr>
            <a:cxnSpLocks noChangeShapeType="1"/>
            <a:stCxn id="1078336" idx="4"/>
            <a:endCxn id="1078346" idx="0"/>
          </p:cNvCxnSpPr>
          <p:nvPr/>
        </p:nvCxnSpPr>
        <p:spPr bwMode="auto">
          <a:xfrm>
            <a:off x="6505575" y="2803525"/>
            <a:ext cx="1046163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46" name="Rectangle 74"/>
          <p:cNvSpPr>
            <a:spLocks noChangeAspect="1" noChangeArrowheads="1"/>
          </p:cNvSpPr>
          <p:nvPr/>
        </p:nvSpPr>
        <p:spPr bwMode="auto">
          <a:xfrm>
            <a:off x="7499350" y="3030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078347" name="Oval 75"/>
          <p:cNvSpPr>
            <a:spLocks noChangeAspect="1" noChangeArrowheads="1"/>
          </p:cNvSpPr>
          <p:nvPr/>
        </p:nvSpPr>
        <p:spPr bwMode="auto">
          <a:xfrm>
            <a:off x="708025" y="3382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348" name="AutoShape 76"/>
          <p:cNvCxnSpPr>
            <a:cxnSpLocks noChangeShapeType="1"/>
            <a:stCxn id="1078338" idx="2"/>
            <a:endCxn id="1078347" idx="0"/>
          </p:cNvCxnSpPr>
          <p:nvPr/>
        </p:nvCxnSpPr>
        <p:spPr bwMode="auto">
          <a:xfrm flipH="1">
            <a:off x="808038" y="3159125"/>
            <a:ext cx="4699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49" name="Text Box 77"/>
          <p:cNvSpPr txBox="1">
            <a:spLocks noChangeArrowheads="1"/>
          </p:cNvSpPr>
          <p:nvPr/>
        </p:nvSpPr>
        <p:spPr bwMode="auto">
          <a:xfrm>
            <a:off x="115888" y="33528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cxnSp>
        <p:nvCxnSpPr>
          <p:cNvPr id="1078350" name="AutoShape 78"/>
          <p:cNvCxnSpPr>
            <a:cxnSpLocks noChangeShapeType="1"/>
            <a:stCxn id="1078338" idx="2"/>
            <a:endCxn id="1078351" idx="0"/>
          </p:cNvCxnSpPr>
          <p:nvPr/>
        </p:nvCxnSpPr>
        <p:spPr bwMode="auto">
          <a:xfrm>
            <a:off x="1277938" y="3159125"/>
            <a:ext cx="4746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51" name="Oval 79"/>
          <p:cNvSpPr>
            <a:spLocks noChangeAspect="1" noChangeArrowheads="1"/>
          </p:cNvSpPr>
          <p:nvPr/>
        </p:nvSpPr>
        <p:spPr bwMode="auto">
          <a:xfrm>
            <a:off x="1649413" y="3382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8352" name="Oval 80"/>
          <p:cNvSpPr>
            <a:spLocks noChangeAspect="1" noChangeArrowheads="1"/>
          </p:cNvSpPr>
          <p:nvPr/>
        </p:nvSpPr>
        <p:spPr bwMode="auto">
          <a:xfrm>
            <a:off x="2765425" y="3386138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353" name="AutoShape 81"/>
          <p:cNvCxnSpPr>
            <a:cxnSpLocks noChangeShapeType="1"/>
            <a:stCxn id="1078342" idx="2"/>
            <a:endCxn id="1078352" idx="0"/>
          </p:cNvCxnSpPr>
          <p:nvPr/>
        </p:nvCxnSpPr>
        <p:spPr bwMode="auto">
          <a:xfrm flipH="1">
            <a:off x="2865438" y="3162300"/>
            <a:ext cx="5032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54" name="AutoShape 82"/>
          <p:cNvCxnSpPr>
            <a:cxnSpLocks noChangeShapeType="1"/>
            <a:stCxn id="1078342" idx="2"/>
            <a:endCxn id="1078355" idx="0"/>
          </p:cNvCxnSpPr>
          <p:nvPr/>
        </p:nvCxnSpPr>
        <p:spPr bwMode="auto">
          <a:xfrm>
            <a:off x="3368675" y="3162300"/>
            <a:ext cx="4826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55" name="Oval 83"/>
          <p:cNvSpPr>
            <a:spLocks noChangeAspect="1" noChangeArrowheads="1"/>
          </p:cNvSpPr>
          <p:nvPr/>
        </p:nvSpPr>
        <p:spPr bwMode="auto">
          <a:xfrm>
            <a:off x="3748088" y="3386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8356" name="Oval 84"/>
          <p:cNvSpPr>
            <a:spLocks noChangeAspect="1" noChangeArrowheads="1"/>
          </p:cNvSpPr>
          <p:nvPr/>
        </p:nvSpPr>
        <p:spPr bwMode="auto">
          <a:xfrm>
            <a:off x="4899025" y="3382963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357" name="AutoShape 85"/>
          <p:cNvCxnSpPr>
            <a:cxnSpLocks noChangeShapeType="1"/>
            <a:stCxn id="1078343" idx="2"/>
            <a:endCxn id="1078356" idx="0"/>
          </p:cNvCxnSpPr>
          <p:nvPr/>
        </p:nvCxnSpPr>
        <p:spPr bwMode="auto">
          <a:xfrm flipH="1">
            <a:off x="4999038" y="3159125"/>
            <a:ext cx="4603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58" name="AutoShape 86"/>
          <p:cNvCxnSpPr>
            <a:cxnSpLocks noChangeShapeType="1"/>
            <a:stCxn id="1078343" idx="2"/>
            <a:endCxn id="1078359" idx="0"/>
          </p:cNvCxnSpPr>
          <p:nvPr/>
        </p:nvCxnSpPr>
        <p:spPr bwMode="auto">
          <a:xfrm>
            <a:off x="5459413" y="3159125"/>
            <a:ext cx="49212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59" name="Oval 87"/>
          <p:cNvSpPr>
            <a:spLocks noChangeAspect="1" noChangeArrowheads="1"/>
          </p:cNvSpPr>
          <p:nvPr/>
        </p:nvSpPr>
        <p:spPr bwMode="auto">
          <a:xfrm>
            <a:off x="5848350" y="3382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8360" name="Oval 88"/>
          <p:cNvSpPr>
            <a:spLocks noChangeAspect="1" noChangeArrowheads="1"/>
          </p:cNvSpPr>
          <p:nvPr/>
        </p:nvSpPr>
        <p:spPr bwMode="auto">
          <a:xfrm>
            <a:off x="6956425" y="3386138"/>
            <a:ext cx="19843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cxnSp>
        <p:nvCxnSpPr>
          <p:cNvPr id="1078361" name="AutoShape 89"/>
          <p:cNvCxnSpPr>
            <a:cxnSpLocks noChangeShapeType="1"/>
            <a:stCxn id="1078346" idx="2"/>
            <a:endCxn id="1078360" idx="0"/>
          </p:cNvCxnSpPr>
          <p:nvPr/>
        </p:nvCxnSpPr>
        <p:spPr bwMode="auto">
          <a:xfrm flipH="1">
            <a:off x="7056438" y="3162300"/>
            <a:ext cx="49530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62" name="AutoShape 90"/>
          <p:cNvCxnSpPr>
            <a:cxnSpLocks noChangeShapeType="1"/>
            <a:stCxn id="1078346" idx="2"/>
            <a:endCxn id="1078363" idx="0"/>
          </p:cNvCxnSpPr>
          <p:nvPr/>
        </p:nvCxnSpPr>
        <p:spPr bwMode="auto">
          <a:xfrm>
            <a:off x="7551738" y="3162300"/>
            <a:ext cx="5000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63" name="Oval 91"/>
          <p:cNvSpPr>
            <a:spLocks noChangeAspect="1" noChangeArrowheads="1"/>
          </p:cNvSpPr>
          <p:nvPr/>
        </p:nvSpPr>
        <p:spPr bwMode="auto">
          <a:xfrm>
            <a:off x="7948613" y="338613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1078364" name="Text Box 92"/>
          <p:cNvSpPr txBox="1">
            <a:spLocks noChangeArrowheads="1"/>
          </p:cNvSpPr>
          <p:nvPr/>
        </p:nvSpPr>
        <p:spPr bwMode="auto">
          <a:xfrm>
            <a:off x="115888" y="411162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8365" name="Oval 93"/>
          <p:cNvSpPr>
            <a:spLocks noChangeAspect="1" noChangeArrowheads="1"/>
          </p:cNvSpPr>
          <p:nvPr/>
        </p:nvSpPr>
        <p:spPr bwMode="auto">
          <a:xfrm>
            <a:off x="860425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66" name="AutoShape 94"/>
          <p:cNvCxnSpPr>
            <a:cxnSpLocks noChangeShapeType="1"/>
            <a:stCxn id="1078399" idx="2"/>
            <a:endCxn id="1078365" idx="0"/>
          </p:cNvCxnSpPr>
          <p:nvPr/>
        </p:nvCxnSpPr>
        <p:spPr bwMode="auto">
          <a:xfrm flipH="1">
            <a:off x="963613" y="3921125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67" name="AutoShape 95"/>
          <p:cNvCxnSpPr>
            <a:cxnSpLocks noChangeShapeType="1"/>
            <a:stCxn id="1078399" idx="2"/>
            <a:endCxn id="1078368" idx="0"/>
          </p:cNvCxnSpPr>
          <p:nvPr/>
        </p:nvCxnSpPr>
        <p:spPr bwMode="auto">
          <a:xfrm>
            <a:off x="1228725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68" name="Oval 96"/>
          <p:cNvSpPr>
            <a:spLocks noChangeAspect="1" noChangeArrowheads="1"/>
          </p:cNvSpPr>
          <p:nvPr/>
        </p:nvSpPr>
        <p:spPr bwMode="auto">
          <a:xfrm>
            <a:off x="1392238" y="4141788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69" name="Oval 97"/>
          <p:cNvSpPr>
            <a:spLocks noChangeAspect="1" noChangeArrowheads="1"/>
          </p:cNvSpPr>
          <p:nvPr/>
        </p:nvSpPr>
        <p:spPr bwMode="auto">
          <a:xfrm>
            <a:off x="1909763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70" name="AutoShape 98"/>
          <p:cNvCxnSpPr>
            <a:cxnSpLocks noChangeShapeType="1"/>
            <a:stCxn id="1078401" idx="2"/>
            <a:endCxn id="1078369" idx="0"/>
          </p:cNvCxnSpPr>
          <p:nvPr/>
        </p:nvCxnSpPr>
        <p:spPr bwMode="auto">
          <a:xfrm flipH="1">
            <a:off x="2012950" y="3921125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71" name="AutoShape 99"/>
          <p:cNvCxnSpPr>
            <a:cxnSpLocks noChangeShapeType="1"/>
            <a:stCxn id="1078401" idx="2"/>
            <a:endCxn id="1078372" idx="0"/>
          </p:cNvCxnSpPr>
          <p:nvPr/>
        </p:nvCxnSpPr>
        <p:spPr bwMode="auto">
          <a:xfrm>
            <a:off x="2278063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72" name="Oval 100"/>
          <p:cNvSpPr>
            <a:spLocks noChangeAspect="1" noChangeArrowheads="1"/>
          </p:cNvSpPr>
          <p:nvPr/>
        </p:nvSpPr>
        <p:spPr bwMode="auto">
          <a:xfrm>
            <a:off x="2441575" y="414178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73" name="Oval 101"/>
          <p:cNvSpPr>
            <a:spLocks noChangeAspect="1" noChangeArrowheads="1"/>
          </p:cNvSpPr>
          <p:nvPr/>
        </p:nvSpPr>
        <p:spPr bwMode="auto">
          <a:xfrm>
            <a:off x="2959100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74" name="AutoShape 102"/>
          <p:cNvCxnSpPr>
            <a:cxnSpLocks noChangeShapeType="1"/>
            <a:stCxn id="1078407" idx="2"/>
            <a:endCxn id="1078373" idx="0"/>
          </p:cNvCxnSpPr>
          <p:nvPr/>
        </p:nvCxnSpPr>
        <p:spPr bwMode="auto">
          <a:xfrm flipH="1">
            <a:off x="3062288" y="3924300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75" name="AutoShape 103"/>
          <p:cNvCxnSpPr>
            <a:cxnSpLocks noChangeShapeType="1"/>
            <a:stCxn id="1078407" idx="2"/>
            <a:endCxn id="1078376" idx="0"/>
          </p:cNvCxnSpPr>
          <p:nvPr/>
        </p:nvCxnSpPr>
        <p:spPr bwMode="auto">
          <a:xfrm>
            <a:off x="3327400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76" name="Oval 104"/>
          <p:cNvSpPr>
            <a:spLocks noChangeAspect="1" noChangeArrowheads="1"/>
          </p:cNvSpPr>
          <p:nvPr/>
        </p:nvSpPr>
        <p:spPr bwMode="auto">
          <a:xfrm>
            <a:off x="3490913" y="4144963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77" name="Oval 105"/>
          <p:cNvSpPr>
            <a:spLocks noChangeAspect="1" noChangeArrowheads="1"/>
          </p:cNvSpPr>
          <p:nvPr/>
        </p:nvSpPr>
        <p:spPr bwMode="auto">
          <a:xfrm>
            <a:off x="4008438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78" name="AutoShape 106"/>
          <p:cNvCxnSpPr>
            <a:cxnSpLocks noChangeShapeType="1"/>
            <a:stCxn id="1078409" idx="2"/>
            <a:endCxn id="1078377" idx="0"/>
          </p:cNvCxnSpPr>
          <p:nvPr/>
        </p:nvCxnSpPr>
        <p:spPr bwMode="auto">
          <a:xfrm flipH="1">
            <a:off x="4111625" y="3924300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79" name="AutoShape 107"/>
          <p:cNvCxnSpPr>
            <a:cxnSpLocks noChangeShapeType="1"/>
            <a:stCxn id="1078409" idx="2"/>
            <a:endCxn id="1078380" idx="0"/>
          </p:cNvCxnSpPr>
          <p:nvPr/>
        </p:nvCxnSpPr>
        <p:spPr bwMode="auto">
          <a:xfrm>
            <a:off x="4376738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80" name="Oval 108"/>
          <p:cNvSpPr>
            <a:spLocks noChangeAspect="1" noChangeArrowheads="1"/>
          </p:cNvSpPr>
          <p:nvPr/>
        </p:nvSpPr>
        <p:spPr bwMode="auto">
          <a:xfrm>
            <a:off x="4540250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81" name="Oval 109"/>
          <p:cNvSpPr>
            <a:spLocks noChangeAspect="1" noChangeArrowheads="1"/>
          </p:cNvSpPr>
          <p:nvPr/>
        </p:nvSpPr>
        <p:spPr bwMode="auto">
          <a:xfrm>
            <a:off x="5059363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82" name="AutoShape 110"/>
          <p:cNvCxnSpPr>
            <a:cxnSpLocks noChangeShapeType="1"/>
            <a:stCxn id="1078415" idx="2"/>
            <a:endCxn id="1078381" idx="0"/>
          </p:cNvCxnSpPr>
          <p:nvPr/>
        </p:nvCxnSpPr>
        <p:spPr bwMode="auto">
          <a:xfrm flipH="1">
            <a:off x="5162550" y="3921125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83" name="AutoShape 111"/>
          <p:cNvCxnSpPr>
            <a:cxnSpLocks noChangeShapeType="1"/>
            <a:stCxn id="1078415" idx="2"/>
            <a:endCxn id="1078384" idx="0"/>
          </p:cNvCxnSpPr>
          <p:nvPr/>
        </p:nvCxnSpPr>
        <p:spPr bwMode="auto">
          <a:xfrm>
            <a:off x="5427663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84" name="Oval 112"/>
          <p:cNvSpPr>
            <a:spLocks noChangeAspect="1" noChangeArrowheads="1"/>
          </p:cNvSpPr>
          <p:nvPr/>
        </p:nvSpPr>
        <p:spPr bwMode="auto">
          <a:xfrm>
            <a:off x="5591175" y="4141788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85" name="Oval 113"/>
          <p:cNvSpPr>
            <a:spLocks noChangeAspect="1" noChangeArrowheads="1"/>
          </p:cNvSpPr>
          <p:nvPr/>
        </p:nvSpPr>
        <p:spPr bwMode="auto">
          <a:xfrm>
            <a:off x="6108700" y="4141788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86" name="AutoShape 114"/>
          <p:cNvCxnSpPr>
            <a:cxnSpLocks noChangeShapeType="1"/>
            <a:stCxn id="1078417" idx="2"/>
            <a:endCxn id="1078385" idx="0"/>
          </p:cNvCxnSpPr>
          <p:nvPr/>
        </p:nvCxnSpPr>
        <p:spPr bwMode="auto">
          <a:xfrm flipH="1">
            <a:off x="6211888" y="3921125"/>
            <a:ext cx="265112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87" name="AutoShape 115"/>
          <p:cNvCxnSpPr>
            <a:cxnSpLocks noChangeShapeType="1"/>
            <a:stCxn id="1078417" idx="2"/>
            <a:endCxn id="1078388" idx="0"/>
          </p:cNvCxnSpPr>
          <p:nvPr/>
        </p:nvCxnSpPr>
        <p:spPr bwMode="auto">
          <a:xfrm>
            <a:off x="6477000" y="3921125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88" name="Oval 116"/>
          <p:cNvSpPr>
            <a:spLocks noChangeAspect="1" noChangeArrowheads="1"/>
          </p:cNvSpPr>
          <p:nvPr/>
        </p:nvSpPr>
        <p:spPr bwMode="auto">
          <a:xfrm>
            <a:off x="6640513" y="4141788"/>
            <a:ext cx="192087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89" name="Oval 117"/>
          <p:cNvSpPr>
            <a:spLocks noChangeAspect="1" noChangeArrowheads="1"/>
          </p:cNvSpPr>
          <p:nvPr/>
        </p:nvSpPr>
        <p:spPr bwMode="auto">
          <a:xfrm>
            <a:off x="7158038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90" name="AutoShape 118"/>
          <p:cNvCxnSpPr>
            <a:cxnSpLocks noChangeShapeType="1"/>
            <a:stCxn id="1078423" idx="2"/>
            <a:endCxn id="1078389" idx="0"/>
          </p:cNvCxnSpPr>
          <p:nvPr/>
        </p:nvCxnSpPr>
        <p:spPr bwMode="auto">
          <a:xfrm flipH="1">
            <a:off x="7261225" y="3924300"/>
            <a:ext cx="265113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91" name="AutoShape 119"/>
          <p:cNvCxnSpPr>
            <a:cxnSpLocks noChangeShapeType="1"/>
            <a:stCxn id="1078423" idx="2"/>
            <a:endCxn id="1078392" idx="0"/>
          </p:cNvCxnSpPr>
          <p:nvPr/>
        </p:nvCxnSpPr>
        <p:spPr bwMode="auto">
          <a:xfrm>
            <a:off x="7526338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92" name="Oval 120"/>
          <p:cNvSpPr>
            <a:spLocks noChangeAspect="1" noChangeArrowheads="1"/>
          </p:cNvSpPr>
          <p:nvPr/>
        </p:nvSpPr>
        <p:spPr bwMode="auto">
          <a:xfrm>
            <a:off x="7689850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93" name="Oval 121"/>
          <p:cNvSpPr>
            <a:spLocks noChangeAspect="1" noChangeArrowheads="1"/>
          </p:cNvSpPr>
          <p:nvPr/>
        </p:nvSpPr>
        <p:spPr bwMode="auto">
          <a:xfrm>
            <a:off x="8207375" y="4144963"/>
            <a:ext cx="206375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078394" name="AutoShape 122"/>
          <p:cNvCxnSpPr>
            <a:cxnSpLocks noChangeShapeType="1"/>
            <a:stCxn id="1078425" idx="2"/>
            <a:endCxn id="1078393" idx="0"/>
          </p:cNvCxnSpPr>
          <p:nvPr/>
        </p:nvCxnSpPr>
        <p:spPr bwMode="auto">
          <a:xfrm flipH="1">
            <a:off x="8310563" y="3924300"/>
            <a:ext cx="26670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395" name="AutoShape 123"/>
          <p:cNvCxnSpPr>
            <a:cxnSpLocks noChangeShapeType="1"/>
            <a:stCxn id="1078425" idx="2"/>
            <a:endCxn id="1078396" idx="0"/>
          </p:cNvCxnSpPr>
          <p:nvPr/>
        </p:nvCxnSpPr>
        <p:spPr bwMode="auto">
          <a:xfrm>
            <a:off x="8577263" y="3924300"/>
            <a:ext cx="260350" cy="220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396" name="Oval 124"/>
          <p:cNvSpPr>
            <a:spLocks noChangeAspect="1" noChangeArrowheads="1"/>
          </p:cNvSpPr>
          <p:nvPr/>
        </p:nvSpPr>
        <p:spPr bwMode="auto">
          <a:xfrm>
            <a:off x="8740775" y="4144963"/>
            <a:ext cx="192088" cy="1825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1078397" name="Text Box 125"/>
          <p:cNvSpPr txBox="1">
            <a:spLocks noChangeArrowheads="1"/>
          </p:cNvSpPr>
          <p:nvPr/>
        </p:nvSpPr>
        <p:spPr bwMode="auto">
          <a:xfrm>
            <a:off x="104775" y="47879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398" name="Text Box 126"/>
          <p:cNvSpPr txBox="1">
            <a:spLocks noChangeArrowheads="1"/>
          </p:cNvSpPr>
          <p:nvPr/>
        </p:nvSpPr>
        <p:spPr bwMode="auto">
          <a:xfrm>
            <a:off x="104775" y="3733800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399" name="Rectangle 127"/>
          <p:cNvSpPr>
            <a:spLocks noChangeAspect="1" noChangeArrowheads="1"/>
          </p:cNvSpPr>
          <p:nvPr/>
        </p:nvSpPr>
        <p:spPr bwMode="auto">
          <a:xfrm>
            <a:off x="1176338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00" name="AutoShape 128"/>
          <p:cNvCxnSpPr>
            <a:cxnSpLocks noChangeShapeType="1"/>
            <a:stCxn id="1078351" idx="4"/>
            <a:endCxn id="1078399" idx="0"/>
          </p:cNvCxnSpPr>
          <p:nvPr/>
        </p:nvCxnSpPr>
        <p:spPr bwMode="auto">
          <a:xfrm flipH="1">
            <a:off x="1228725" y="3565525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01" name="Rectangle 129"/>
          <p:cNvSpPr>
            <a:spLocks noChangeAspect="1" noChangeArrowheads="1"/>
          </p:cNvSpPr>
          <p:nvPr/>
        </p:nvSpPr>
        <p:spPr bwMode="auto">
          <a:xfrm>
            <a:off x="2225675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02" name="AutoShape 130"/>
          <p:cNvCxnSpPr>
            <a:cxnSpLocks noChangeShapeType="1"/>
            <a:stCxn id="1078351" idx="4"/>
            <a:endCxn id="1078401" idx="0"/>
          </p:cNvCxnSpPr>
          <p:nvPr/>
        </p:nvCxnSpPr>
        <p:spPr bwMode="auto">
          <a:xfrm>
            <a:off x="1752600" y="3565525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03" name="Rectangle 131"/>
          <p:cNvSpPr>
            <a:spLocks noChangeAspect="1" noChangeArrowheads="1"/>
          </p:cNvSpPr>
          <p:nvPr/>
        </p:nvSpPr>
        <p:spPr bwMode="auto">
          <a:xfrm>
            <a:off x="6096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04" name="Rectangle 132"/>
          <p:cNvSpPr>
            <a:spLocks noChangeAspect="1" noChangeArrowheads="1"/>
          </p:cNvSpPr>
          <p:nvPr/>
        </p:nvSpPr>
        <p:spPr bwMode="auto">
          <a:xfrm>
            <a:off x="8890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05" name="AutoShape 133"/>
          <p:cNvCxnSpPr>
            <a:cxnSpLocks noChangeShapeType="1"/>
            <a:stCxn id="1078347" idx="4"/>
            <a:endCxn id="1078403" idx="0"/>
          </p:cNvCxnSpPr>
          <p:nvPr/>
        </p:nvCxnSpPr>
        <p:spPr bwMode="auto">
          <a:xfrm flipH="1">
            <a:off x="661988" y="3565525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06" name="AutoShape 134"/>
          <p:cNvCxnSpPr>
            <a:cxnSpLocks noChangeShapeType="1"/>
            <a:stCxn id="1078347" idx="4"/>
            <a:endCxn id="1078404" idx="0"/>
          </p:cNvCxnSpPr>
          <p:nvPr/>
        </p:nvCxnSpPr>
        <p:spPr bwMode="auto">
          <a:xfrm>
            <a:off x="808038" y="3565525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07" name="Rectangle 135"/>
          <p:cNvSpPr>
            <a:spLocks noChangeAspect="1" noChangeArrowheads="1"/>
          </p:cNvSpPr>
          <p:nvPr/>
        </p:nvSpPr>
        <p:spPr bwMode="auto">
          <a:xfrm>
            <a:off x="3275013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08" name="AutoShape 136"/>
          <p:cNvCxnSpPr>
            <a:cxnSpLocks noChangeShapeType="1"/>
            <a:stCxn id="1078355" idx="4"/>
            <a:endCxn id="1078407" idx="0"/>
          </p:cNvCxnSpPr>
          <p:nvPr/>
        </p:nvCxnSpPr>
        <p:spPr bwMode="auto">
          <a:xfrm flipH="1">
            <a:off x="3327400" y="3568700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09" name="Rectangle 137"/>
          <p:cNvSpPr>
            <a:spLocks noChangeAspect="1" noChangeArrowheads="1"/>
          </p:cNvSpPr>
          <p:nvPr/>
        </p:nvSpPr>
        <p:spPr bwMode="auto">
          <a:xfrm>
            <a:off x="432435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10" name="AutoShape 138"/>
          <p:cNvCxnSpPr>
            <a:cxnSpLocks noChangeShapeType="1"/>
            <a:stCxn id="1078355" idx="4"/>
            <a:endCxn id="1078409" idx="0"/>
          </p:cNvCxnSpPr>
          <p:nvPr/>
        </p:nvCxnSpPr>
        <p:spPr bwMode="auto">
          <a:xfrm>
            <a:off x="3851275" y="3568700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11" name="Rectangle 139"/>
          <p:cNvSpPr>
            <a:spLocks noChangeAspect="1" noChangeArrowheads="1"/>
          </p:cNvSpPr>
          <p:nvPr/>
        </p:nvSpPr>
        <p:spPr bwMode="auto">
          <a:xfrm>
            <a:off x="26670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12" name="Rectangle 140"/>
          <p:cNvSpPr>
            <a:spLocks noChangeAspect="1" noChangeArrowheads="1"/>
          </p:cNvSpPr>
          <p:nvPr/>
        </p:nvSpPr>
        <p:spPr bwMode="auto">
          <a:xfrm>
            <a:off x="29464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13" name="AutoShape 141"/>
          <p:cNvCxnSpPr>
            <a:cxnSpLocks noChangeShapeType="1"/>
            <a:stCxn id="1078352" idx="4"/>
            <a:endCxn id="1078411" idx="0"/>
          </p:cNvCxnSpPr>
          <p:nvPr/>
        </p:nvCxnSpPr>
        <p:spPr bwMode="auto">
          <a:xfrm flipH="1">
            <a:off x="2719388" y="3568700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14" name="AutoShape 142"/>
          <p:cNvCxnSpPr>
            <a:cxnSpLocks noChangeShapeType="1"/>
            <a:stCxn id="1078352" idx="4"/>
            <a:endCxn id="1078412" idx="0"/>
          </p:cNvCxnSpPr>
          <p:nvPr/>
        </p:nvCxnSpPr>
        <p:spPr bwMode="auto">
          <a:xfrm>
            <a:off x="2865438" y="3568700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15" name="Rectangle 143"/>
          <p:cNvSpPr>
            <a:spLocks noChangeAspect="1" noChangeArrowheads="1"/>
          </p:cNvSpPr>
          <p:nvPr/>
        </p:nvSpPr>
        <p:spPr bwMode="auto">
          <a:xfrm>
            <a:off x="5375275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16" name="AutoShape 144"/>
          <p:cNvCxnSpPr>
            <a:cxnSpLocks noChangeShapeType="1"/>
            <a:stCxn id="1078359" idx="4"/>
            <a:endCxn id="1078415" idx="0"/>
          </p:cNvCxnSpPr>
          <p:nvPr/>
        </p:nvCxnSpPr>
        <p:spPr bwMode="auto">
          <a:xfrm flipH="1">
            <a:off x="5427663" y="3565525"/>
            <a:ext cx="523875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17" name="Rectangle 145"/>
          <p:cNvSpPr>
            <a:spLocks noChangeAspect="1" noChangeArrowheads="1"/>
          </p:cNvSpPr>
          <p:nvPr/>
        </p:nvSpPr>
        <p:spPr bwMode="auto">
          <a:xfrm>
            <a:off x="6424613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18" name="AutoShape 146"/>
          <p:cNvCxnSpPr>
            <a:cxnSpLocks noChangeShapeType="1"/>
            <a:stCxn id="1078359" idx="4"/>
            <a:endCxn id="1078417" idx="0"/>
          </p:cNvCxnSpPr>
          <p:nvPr/>
        </p:nvCxnSpPr>
        <p:spPr bwMode="auto">
          <a:xfrm>
            <a:off x="5951538" y="3565525"/>
            <a:ext cx="5254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19" name="Rectangle 147"/>
          <p:cNvSpPr>
            <a:spLocks noChangeAspect="1" noChangeArrowheads="1"/>
          </p:cNvSpPr>
          <p:nvPr/>
        </p:nvSpPr>
        <p:spPr bwMode="auto">
          <a:xfrm>
            <a:off x="48006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20" name="Rectangle 148"/>
          <p:cNvSpPr>
            <a:spLocks noChangeAspect="1" noChangeArrowheads="1"/>
          </p:cNvSpPr>
          <p:nvPr/>
        </p:nvSpPr>
        <p:spPr bwMode="auto">
          <a:xfrm>
            <a:off x="5080000" y="3789363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21" name="AutoShape 149"/>
          <p:cNvCxnSpPr>
            <a:cxnSpLocks noChangeShapeType="1"/>
            <a:stCxn id="1078356" idx="4"/>
            <a:endCxn id="1078419" idx="0"/>
          </p:cNvCxnSpPr>
          <p:nvPr/>
        </p:nvCxnSpPr>
        <p:spPr bwMode="auto">
          <a:xfrm flipH="1">
            <a:off x="4852988" y="3565525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22" name="AutoShape 150"/>
          <p:cNvCxnSpPr>
            <a:cxnSpLocks noChangeShapeType="1"/>
            <a:stCxn id="1078356" idx="4"/>
            <a:endCxn id="1078420" idx="0"/>
          </p:cNvCxnSpPr>
          <p:nvPr/>
        </p:nvCxnSpPr>
        <p:spPr bwMode="auto">
          <a:xfrm>
            <a:off x="4999038" y="3565525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23" name="Rectangle 151"/>
          <p:cNvSpPr>
            <a:spLocks noChangeAspect="1" noChangeArrowheads="1"/>
          </p:cNvSpPr>
          <p:nvPr/>
        </p:nvSpPr>
        <p:spPr bwMode="auto">
          <a:xfrm>
            <a:off x="747395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24" name="AutoShape 152"/>
          <p:cNvCxnSpPr>
            <a:cxnSpLocks noChangeShapeType="1"/>
            <a:stCxn id="1078363" idx="4"/>
            <a:endCxn id="1078423" idx="0"/>
          </p:cNvCxnSpPr>
          <p:nvPr/>
        </p:nvCxnSpPr>
        <p:spPr bwMode="auto">
          <a:xfrm flipH="1">
            <a:off x="7526338" y="3568700"/>
            <a:ext cx="5254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25" name="Rectangle 153"/>
          <p:cNvSpPr>
            <a:spLocks noChangeAspect="1" noChangeArrowheads="1"/>
          </p:cNvSpPr>
          <p:nvPr/>
        </p:nvSpPr>
        <p:spPr bwMode="auto">
          <a:xfrm>
            <a:off x="8524875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26" name="AutoShape 154"/>
          <p:cNvCxnSpPr>
            <a:cxnSpLocks noChangeShapeType="1"/>
            <a:stCxn id="1078363" idx="4"/>
            <a:endCxn id="1078425" idx="0"/>
          </p:cNvCxnSpPr>
          <p:nvPr/>
        </p:nvCxnSpPr>
        <p:spPr bwMode="auto">
          <a:xfrm>
            <a:off x="8051800" y="3568700"/>
            <a:ext cx="525463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27" name="Rectangle 155"/>
          <p:cNvSpPr>
            <a:spLocks noChangeAspect="1" noChangeArrowheads="1"/>
          </p:cNvSpPr>
          <p:nvPr/>
        </p:nvSpPr>
        <p:spPr bwMode="auto">
          <a:xfrm>
            <a:off x="68580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28" name="Rectangle 156"/>
          <p:cNvSpPr>
            <a:spLocks noChangeAspect="1" noChangeArrowheads="1"/>
          </p:cNvSpPr>
          <p:nvPr/>
        </p:nvSpPr>
        <p:spPr bwMode="auto">
          <a:xfrm>
            <a:off x="7137400" y="37925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29" name="AutoShape 157"/>
          <p:cNvCxnSpPr>
            <a:cxnSpLocks noChangeShapeType="1"/>
            <a:stCxn id="1078360" idx="4"/>
            <a:endCxn id="1078427" idx="0"/>
          </p:cNvCxnSpPr>
          <p:nvPr/>
        </p:nvCxnSpPr>
        <p:spPr bwMode="auto">
          <a:xfrm flipH="1">
            <a:off x="6910388" y="3568700"/>
            <a:ext cx="1460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30" name="AutoShape 158"/>
          <p:cNvCxnSpPr>
            <a:cxnSpLocks noChangeShapeType="1"/>
            <a:stCxn id="1078360" idx="4"/>
            <a:endCxn id="1078428" idx="0"/>
          </p:cNvCxnSpPr>
          <p:nvPr/>
        </p:nvCxnSpPr>
        <p:spPr bwMode="auto">
          <a:xfrm>
            <a:off x="7056438" y="3568700"/>
            <a:ext cx="133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31" name="Text Box 159"/>
          <p:cNvSpPr txBox="1">
            <a:spLocks noChangeArrowheads="1"/>
          </p:cNvSpPr>
          <p:nvPr/>
        </p:nvSpPr>
        <p:spPr bwMode="auto">
          <a:xfrm>
            <a:off x="112713" y="5165725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8432" name="Text Box 160"/>
          <p:cNvSpPr txBox="1">
            <a:spLocks noChangeArrowheads="1"/>
          </p:cNvSpPr>
          <p:nvPr/>
        </p:nvSpPr>
        <p:spPr bwMode="auto">
          <a:xfrm>
            <a:off x="112713" y="592455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chemeClr val="folHlink"/>
                </a:solidFill>
                <a:latin typeface="Arial" charset="0"/>
                <a:ea typeface="Arial" charset="0"/>
                <a:cs typeface="Arial" charset="0"/>
              </a:rPr>
              <a:t>OR</a:t>
            </a:r>
          </a:p>
        </p:txBody>
      </p:sp>
      <p:sp>
        <p:nvSpPr>
          <p:cNvPr id="1078433" name="Text Box 161"/>
          <p:cNvSpPr txBox="1">
            <a:spLocks noChangeArrowheads="1"/>
          </p:cNvSpPr>
          <p:nvPr/>
        </p:nvSpPr>
        <p:spPr bwMode="auto">
          <a:xfrm>
            <a:off x="101600" y="6232525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434" name="Text Box 162"/>
          <p:cNvSpPr txBox="1">
            <a:spLocks noChangeArrowheads="1"/>
          </p:cNvSpPr>
          <p:nvPr/>
        </p:nvSpPr>
        <p:spPr bwMode="auto">
          <a:xfrm>
            <a:off x="101600" y="5546725"/>
            <a:ext cx="460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9966"/>
                </a:solidFill>
                <a:latin typeface="Arial" charset="0"/>
                <a:ea typeface="Arial" charset="0"/>
                <a:cs typeface="Arial" charset="0"/>
              </a:rPr>
              <a:t>AND</a:t>
            </a:r>
          </a:p>
        </p:txBody>
      </p:sp>
      <p:sp>
        <p:nvSpPr>
          <p:cNvPr id="1078435" name="Rectangle 163"/>
          <p:cNvSpPr>
            <a:spLocks noChangeAspect="1" noChangeArrowheads="1"/>
          </p:cNvSpPr>
          <p:nvPr/>
        </p:nvSpPr>
        <p:spPr bwMode="auto">
          <a:xfrm>
            <a:off x="4035425" y="48466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36" name="AutoShape 164"/>
          <p:cNvCxnSpPr>
            <a:cxnSpLocks noChangeShapeType="1"/>
            <a:stCxn id="1078377" idx="4"/>
            <a:endCxn id="1078435" idx="0"/>
          </p:cNvCxnSpPr>
          <p:nvPr/>
        </p:nvCxnSpPr>
        <p:spPr bwMode="auto">
          <a:xfrm flipH="1">
            <a:off x="4087813" y="4327525"/>
            <a:ext cx="23812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37" name="Oval 165"/>
          <p:cNvSpPr>
            <a:spLocks noChangeArrowheads="1"/>
          </p:cNvSpPr>
          <p:nvPr/>
        </p:nvSpPr>
        <p:spPr bwMode="auto">
          <a:xfrm>
            <a:off x="4013200" y="5203825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8438" name="Oval 166"/>
          <p:cNvSpPr>
            <a:spLocks noChangeArrowheads="1"/>
          </p:cNvSpPr>
          <p:nvPr/>
        </p:nvSpPr>
        <p:spPr bwMode="auto">
          <a:xfrm>
            <a:off x="3962400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439" name="AutoShape 167"/>
          <p:cNvCxnSpPr>
            <a:cxnSpLocks noChangeShapeType="1"/>
            <a:stCxn id="1078450" idx="2"/>
            <a:endCxn id="1078438" idx="0"/>
          </p:cNvCxnSpPr>
          <p:nvPr/>
        </p:nvCxnSpPr>
        <p:spPr bwMode="auto">
          <a:xfrm>
            <a:off x="4013200" y="5741988"/>
            <a:ext cx="17463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40" name="Oval 168"/>
          <p:cNvSpPr>
            <a:spLocks noChangeArrowheads="1"/>
          </p:cNvSpPr>
          <p:nvPr/>
        </p:nvSpPr>
        <p:spPr bwMode="auto">
          <a:xfrm>
            <a:off x="4095750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441" name="AutoShape 169"/>
          <p:cNvCxnSpPr>
            <a:cxnSpLocks noChangeShapeType="1"/>
            <a:stCxn id="1078452" idx="2"/>
            <a:endCxn id="1078440" idx="0"/>
          </p:cNvCxnSpPr>
          <p:nvPr/>
        </p:nvCxnSpPr>
        <p:spPr bwMode="auto">
          <a:xfrm>
            <a:off x="4149725" y="5741988"/>
            <a:ext cx="14288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42" name="Rectangle 170"/>
          <p:cNvSpPr>
            <a:spLocks noChangeArrowheads="1"/>
          </p:cNvSpPr>
          <p:nvPr/>
        </p:nvSpPr>
        <p:spPr bwMode="auto">
          <a:xfrm>
            <a:off x="3971925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43" name="Rectangle 171"/>
          <p:cNvSpPr>
            <a:spLocks noChangeArrowheads="1"/>
          </p:cNvSpPr>
          <p:nvPr/>
        </p:nvSpPr>
        <p:spPr bwMode="auto">
          <a:xfrm>
            <a:off x="4037013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44" name="AutoShape 172"/>
          <p:cNvCxnSpPr>
            <a:cxnSpLocks noChangeShapeType="1"/>
            <a:stCxn id="1078438" idx="4"/>
            <a:endCxn id="1078442" idx="0"/>
          </p:cNvCxnSpPr>
          <p:nvPr/>
        </p:nvCxnSpPr>
        <p:spPr bwMode="auto">
          <a:xfrm flipH="1">
            <a:off x="4000500" y="6100763"/>
            <a:ext cx="3016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45" name="AutoShape 173"/>
          <p:cNvCxnSpPr>
            <a:cxnSpLocks noChangeShapeType="1"/>
            <a:stCxn id="1078438" idx="4"/>
            <a:endCxn id="1078443" idx="0"/>
          </p:cNvCxnSpPr>
          <p:nvPr/>
        </p:nvCxnSpPr>
        <p:spPr bwMode="auto">
          <a:xfrm>
            <a:off x="4030663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46" name="Rectangle 174"/>
          <p:cNvSpPr>
            <a:spLocks noChangeArrowheads="1"/>
          </p:cNvSpPr>
          <p:nvPr/>
        </p:nvSpPr>
        <p:spPr bwMode="auto">
          <a:xfrm>
            <a:off x="4103688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47" name="Rectangle 175"/>
          <p:cNvSpPr>
            <a:spLocks noChangeArrowheads="1"/>
          </p:cNvSpPr>
          <p:nvPr/>
        </p:nvSpPr>
        <p:spPr bwMode="auto">
          <a:xfrm>
            <a:off x="4170363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48" name="AutoShape 176"/>
          <p:cNvCxnSpPr>
            <a:cxnSpLocks noChangeShapeType="1"/>
            <a:stCxn id="1078440" idx="4"/>
            <a:endCxn id="1078446" idx="0"/>
          </p:cNvCxnSpPr>
          <p:nvPr/>
        </p:nvCxnSpPr>
        <p:spPr bwMode="auto">
          <a:xfrm flipH="1">
            <a:off x="4132263" y="6100763"/>
            <a:ext cx="317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49" name="AutoShape 177"/>
          <p:cNvCxnSpPr>
            <a:cxnSpLocks noChangeShapeType="1"/>
            <a:stCxn id="1078440" idx="4"/>
            <a:endCxn id="1078447" idx="0"/>
          </p:cNvCxnSpPr>
          <p:nvPr/>
        </p:nvCxnSpPr>
        <p:spPr bwMode="auto">
          <a:xfrm>
            <a:off x="4164013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50" name="Rectangle 178"/>
          <p:cNvSpPr>
            <a:spLocks noChangeArrowheads="1"/>
          </p:cNvSpPr>
          <p:nvPr/>
        </p:nvSpPr>
        <p:spPr bwMode="auto">
          <a:xfrm>
            <a:off x="3984625" y="5610225"/>
            <a:ext cx="55563" cy="131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51" name="AutoShape 179"/>
          <p:cNvCxnSpPr>
            <a:cxnSpLocks noChangeShapeType="1"/>
            <a:stCxn id="1078437" idx="4"/>
            <a:endCxn id="1078450" idx="0"/>
          </p:cNvCxnSpPr>
          <p:nvPr/>
        </p:nvCxnSpPr>
        <p:spPr bwMode="auto">
          <a:xfrm flipH="1">
            <a:off x="4013200" y="5340350"/>
            <a:ext cx="6826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52" name="Rectangle 180"/>
          <p:cNvSpPr>
            <a:spLocks noChangeArrowheads="1"/>
          </p:cNvSpPr>
          <p:nvPr/>
        </p:nvSpPr>
        <p:spPr bwMode="auto">
          <a:xfrm>
            <a:off x="4121150" y="5610225"/>
            <a:ext cx="55563" cy="131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53" name="AutoShape 181"/>
          <p:cNvCxnSpPr>
            <a:cxnSpLocks noChangeShapeType="1"/>
            <a:stCxn id="1078437" idx="4"/>
            <a:endCxn id="1078452" idx="0"/>
          </p:cNvCxnSpPr>
          <p:nvPr/>
        </p:nvCxnSpPr>
        <p:spPr bwMode="auto">
          <a:xfrm>
            <a:off x="4081463" y="5340350"/>
            <a:ext cx="68262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54" name="AutoShape 182"/>
          <p:cNvCxnSpPr>
            <a:cxnSpLocks noChangeShapeType="1"/>
            <a:stCxn id="1078435" idx="2"/>
            <a:endCxn id="1078437" idx="0"/>
          </p:cNvCxnSpPr>
          <p:nvPr/>
        </p:nvCxnSpPr>
        <p:spPr bwMode="auto">
          <a:xfrm flipH="1">
            <a:off x="4081463" y="4978400"/>
            <a:ext cx="635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078455" name="Rectangle 183"/>
          <p:cNvSpPr>
            <a:spLocks noChangeAspect="1" noChangeArrowheads="1"/>
          </p:cNvSpPr>
          <p:nvPr/>
        </p:nvSpPr>
        <p:spPr bwMode="auto">
          <a:xfrm>
            <a:off x="4297363" y="48466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56" name="AutoShape 184"/>
          <p:cNvCxnSpPr>
            <a:cxnSpLocks noChangeShapeType="1"/>
            <a:stCxn id="1078377" idx="4"/>
            <a:endCxn id="1078455" idx="0"/>
          </p:cNvCxnSpPr>
          <p:nvPr/>
        </p:nvCxnSpPr>
        <p:spPr bwMode="auto">
          <a:xfrm>
            <a:off x="4111625" y="4327525"/>
            <a:ext cx="23812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57" name="Oval 185"/>
          <p:cNvSpPr>
            <a:spLocks noChangeArrowheads="1"/>
          </p:cNvSpPr>
          <p:nvPr/>
        </p:nvSpPr>
        <p:spPr bwMode="auto">
          <a:xfrm>
            <a:off x="4275138" y="5203825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sp>
        <p:nvSpPr>
          <p:cNvPr id="1078458" name="Oval 186"/>
          <p:cNvSpPr>
            <a:spLocks noChangeArrowheads="1"/>
          </p:cNvSpPr>
          <p:nvPr/>
        </p:nvSpPr>
        <p:spPr bwMode="auto">
          <a:xfrm>
            <a:off x="4227513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459" name="AutoShape 187"/>
          <p:cNvCxnSpPr>
            <a:cxnSpLocks noChangeShapeType="1"/>
            <a:stCxn id="1078470" idx="2"/>
            <a:endCxn id="1078458" idx="0"/>
          </p:cNvCxnSpPr>
          <p:nvPr/>
        </p:nvCxnSpPr>
        <p:spPr bwMode="auto">
          <a:xfrm>
            <a:off x="4286250" y="5741988"/>
            <a:ext cx="952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60" name="Oval 188"/>
          <p:cNvSpPr>
            <a:spLocks noChangeArrowheads="1"/>
          </p:cNvSpPr>
          <p:nvPr/>
        </p:nvSpPr>
        <p:spPr bwMode="auto">
          <a:xfrm>
            <a:off x="4359275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H</a:t>
            </a:r>
          </a:p>
        </p:txBody>
      </p:sp>
      <p:cxnSp>
        <p:nvCxnSpPr>
          <p:cNvPr id="1078461" name="AutoShape 189"/>
          <p:cNvCxnSpPr>
            <a:cxnSpLocks noChangeShapeType="1"/>
            <a:stCxn id="1078472" idx="2"/>
            <a:endCxn id="1078460" idx="0"/>
          </p:cNvCxnSpPr>
          <p:nvPr/>
        </p:nvCxnSpPr>
        <p:spPr bwMode="auto">
          <a:xfrm>
            <a:off x="4424363" y="5741988"/>
            <a:ext cx="31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62" name="Rectangle 190"/>
          <p:cNvSpPr>
            <a:spLocks noChangeArrowheads="1"/>
          </p:cNvSpPr>
          <p:nvPr/>
        </p:nvSpPr>
        <p:spPr bwMode="auto">
          <a:xfrm>
            <a:off x="4235450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63" name="Rectangle 191"/>
          <p:cNvSpPr>
            <a:spLocks noChangeArrowheads="1"/>
          </p:cNvSpPr>
          <p:nvPr/>
        </p:nvSpPr>
        <p:spPr bwMode="auto">
          <a:xfrm>
            <a:off x="4302125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64" name="AutoShape 192"/>
          <p:cNvCxnSpPr>
            <a:cxnSpLocks noChangeShapeType="1"/>
            <a:stCxn id="1078458" idx="4"/>
            <a:endCxn id="1078462" idx="0"/>
          </p:cNvCxnSpPr>
          <p:nvPr/>
        </p:nvCxnSpPr>
        <p:spPr bwMode="auto">
          <a:xfrm flipH="1">
            <a:off x="4264025" y="6100763"/>
            <a:ext cx="317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65" name="AutoShape 193"/>
          <p:cNvCxnSpPr>
            <a:cxnSpLocks noChangeShapeType="1"/>
            <a:stCxn id="1078458" idx="4"/>
            <a:endCxn id="1078463" idx="0"/>
          </p:cNvCxnSpPr>
          <p:nvPr/>
        </p:nvCxnSpPr>
        <p:spPr bwMode="auto">
          <a:xfrm>
            <a:off x="4295775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66" name="Rectangle 194"/>
          <p:cNvSpPr>
            <a:spLocks noChangeArrowheads="1"/>
          </p:cNvSpPr>
          <p:nvPr/>
        </p:nvSpPr>
        <p:spPr bwMode="auto">
          <a:xfrm>
            <a:off x="4368800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67" name="Rectangle 195"/>
          <p:cNvSpPr>
            <a:spLocks noChangeArrowheads="1"/>
          </p:cNvSpPr>
          <p:nvPr/>
        </p:nvSpPr>
        <p:spPr bwMode="auto">
          <a:xfrm>
            <a:off x="4433888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68" name="AutoShape 196"/>
          <p:cNvCxnSpPr>
            <a:cxnSpLocks noChangeShapeType="1"/>
            <a:stCxn id="1078460" idx="4"/>
            <a:endCxn id="1078466" idx="0"/>
          </p:cNvCxnSpPr>
          <p:nvPr/>
        </p:nvCxnSpPr>
        <p:spPr bwMode="auto">
          <a:xfrm flipH="1">
            <a:off x="4397375" y="6100763"/>
            <a:ext cx="3016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69" name="AutoShape 197"/>
          <p:cNvCxnSpPr>
            <a:cxnSpLocks noChangeShapeType="1"/>
            <a:stCxn id="1078460" idx="4"/>
            <a:endCxn id="1078467" idx="0"/>
          </p:cNvCxnSpPr>
          <p:nvPr/>
        </p:nvCxnSpPr>
        <p:spPr bwMode="auto">
          <a:xfrm>
            <a:off x="4427538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70" name="Rectangle 198"/>
          <p:cNvSpPr>
            <a:spLocks noChangeArrowheads="1"/>
          </p:cNvSpPr>
          <p:nvPr/>
        </p:nvSpPr>
        <p:spPr bwMode="auto">
          <a:xfrm>
            <a:off x="4257675" y="5610225"/>
            <a:ext cx="55563" cy="131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71" name="AutoShape 199"/>
          <p:cNvCxnSpPr>
            <a:cxnSpLocks noChangeShapeType="1"/>
            <a:stCxn id="1078457" idx="4"/>
            <a:endCxn id="1078470" idx="0"/>
          </p:cNvCxnSpPr>
          <p:nvPr/>
        </p:nvCxnSpPr>
        <p:spPr bwMode="auto">
          <a:xfrm flipH="1">
            <a:off x="4286250" y="5340350"/>
            <a:ext cx="5715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72" name="Rectangle 200"/>
          <p:cNvSpPr>
            <a:spLocks noChangeArrowheads="1"/>
          </p:cNvSpPr>
          <p:nvPr/>
        </p:nvSpPr>
        <p:spPr bwMode="auto">
          <a:xfrm>
            <a:off x="4395788" y="5610225"/>
            <a:ext cx="55562" cy="1317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73" name="AutoShape 201"/>
          <p:cNvCxnSpPr>
            <a:cxnSpLocks noChangeShapeType="1"/>
            <a:stCxn id="1078457" idx="4"/>
            <a:endCxn id="1078472" idx="0"/>
          </p:cNvCxnSpPr>
          <p:nvPr/>
        </p:nvCxnSpPr>
        <p:spPr bwMode="auto">
          <a:xfrm>
            <a:off x="4343400" y="5340350"/>
            <a:ext cx="80963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74" name="AutoShape 202"/>
          <p:cNvCxnSpPr>
            <a:cxnSpLocks noChangeShapeType="1"/>
            <a:stCxn id="1078455" idx="2"/>
            <a:endCxn id="1078457" idx="0"/>
          </p:cNvCxnSpPr>
          <p:nvPr/>
        </p:nvCxnSpPr>
        <p:spPr bwMode="auto">
          <a:xfrm flipH="1">
            <a:off x="4343400" y="4978400"/>
            <a:ext cx="635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078475" name="Rectangle 203"/>
          <p:cNvSpPr>
            <a:spLocks noChangeAspect="1" noChangeArrowheads="1"/>
          </p:cNvSpPr>
          <p:nvPr/>
        </p:nvSpPr>
        <p:spPr bwMode="auto">
          <a:xfrm>
            <a:off x="4560888" y="48466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76" name="AutoShape 204"/>
          <p:cNvCxnSpPr>
            <a:cxnSpLocks noChangeShapeType="1"/>
            <a:stCxn id="1078380" idx="4"/>
            <a:endCxn id="1078475" idx="0"/>
          </p:cNvCxnSpPr>
          <p:nvPr/>
        </p:nvCxnSpPr>
        <p:spPr bwMode="auto">
          <a:xfrm flipH="1">
            <a:off x="4613275" y="4327525"/>
            <a:ext cx="23813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77" name="Oval 205"/>
          <p:cNvSpPr>
            <a:spLocks noChangeArrowheads="1"/>
          </p:cNvSpPr>
          <p:nvPr/>
        </p:nvSpPr>
        <p:spPr bwMode="auto">
          <a:xfrm>
            <a:off x="4537075" y="5202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8478" name="Oval 206"/>
          <p:cNvSpPr>
            <a:spLocks noChangeArrowheads="1"/>
          </p:cNvSpPr>
          <p:nvPr/>
        </p:nvSpPr>
        <p:spPr bwMode="auto">
          <a:xfrm>
            <a:off x="4491038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479" name="AutoShape 207"/>
          <p:cNvCxnSpPr>
            <a:cxnSpLocks noChangeShapeType="1"/>
            <a:stCxn id="1078490" idx="2"/>
            <a:endCxn id="1078478" idx="0"/>
          </p:cNvCxnSpPr>
          <p:nvPr/>
        </p:nvCxnSpPr>
        <p:spPr bwMode="auto">
          <a:xfrm>
            <a:off x="4551363" y="5740400"/>
            <a:ext cx="79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80" name="Oval 208"/>
          <p:cNvSpPr>
            <a:spLocks noChangeArrowheads="1"/>
          </p:cNvSpPr>
          <p:nvPr/>
        </p:nvSpPr>
        <p:spPr bwMode="auto">
          <a:xfrm>
            <a:off x="4624388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481" name="AutoShape 209"/>
          <p:cNvCxnSpPr>
            <a:cxnSpLocks noChangeShapeType="1"/>
            <a:stCxn id="1078492" idx="2"/>
            <a:endCxn id="1078480" idx="0"/>
          </p:cNvCxnSpPr>
          <p:nvPr/>
        </p:nvCxnSpPr>
        <p:spPr bwMode="auto">
          <a:xfrm>
            <a:off x="4687888" y="5740400"/>
            <a:ext cx="4762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82" name="Rectangle 210"/>
          <p:cNvSpPr>
            <a:spLocks noChangeArrowheads="1"/>
          </p:cNvSpPr>
          <p:nvPr/>
        </p:nvSpPr>
        <p:spPr bwMode="auto">
          <a:xfrm>
            <a:off x="4500563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83" name="Rectangle 211"/>
          <p:cNvSpPr>
            <a:spLocks noChangeArrowheads="1"/>
          </p:cNvSpPr>
          <p:nvPr/>
        </p:nvSpPr>
        <p:spPr bwMode="auto">
          <a:xfrm>
            <a:off x="4567238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84" name="AutoShape 212"/>
          <p:cNvCxnSpPr>
            <a:cxnSpLocks noChangeShapeType="1"/>
            <a:stCxn id="1078478" idx="4"/>
            <a:endCxn id="1078482" idx="0"/>
          </p:cNvCxnSpPr>
          <p:nvPr/>
        </p:nvCxnSpPr>
        <p:spPr bwMode="auto">
          <a:xfrm flipH="1">
            <a:off x="4529138" y="6100763"/>
            <a:ext cx="30162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85" name="AutoShape 213"/>
          <p:cNvCxnSpPr>
            <a:cxnSpLocks noChangeShapeType="1"/>
            <a:stCxn id="1078478" idx="4"/>
            <a:endCxn id="1078483" idx="0"/>
          </p:cNvCxnSpPr>
          <p:nvPr/>
        </p:nvCxnSpPr>
        <p:spPr bwMode="auto">
          <a:xfrm>
            <a:off x="4559300" y="6100763"/>
            <a:ext cx="3651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86" name="Rectangle 214"/>
          <p:cNvSpPr>
            <a:spLocks noChangeArrowheads="1"/>
          </p:cNvSpPr>
          <p:nvPr/>
        </p:nvSpPr>
        <p:spPr bwMode="auto">
          <a:xfrm>
            <a:off x="4632325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487" name="Rectangle 215"/>
          <p:cNvSpPr>
            <a:spLocks noChangeArrowheads="1"/>
          </p:cNvSpPr>
          <p:nvPr/>
        </p:nvSpPr>
        <p:spPr bwMode="auto">
          <a:xfrm>
            <a:off x="4699000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88" name="AutoShape 216"/>
          <p:cNvCxnSpPr>
            <a:cxnSpLocks noChangeShapeType="1"/>
            <a:stCxn id="1078480" idx="4"/>
            <a:endCxn id="1078486" idx="0"/>
          </p:cNvCxnSpPr>
          <p:nvPr/>
        </p:nvCxnSpPr>
        <p:spPr bwMode="auto">
          <a:xfrm flipH="1">
            <a:off x="4660900" y="6100763"/>
            <a:ext cx="317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89" name="AutoShape 217"/>
          <p:cNvCxnSpPr>
            <a:cxnSpLocks noChangeShapeType="1"/>
            <a:stCxn id="1078480" idx="4"/>
            <a:endCxn id="1078487" idx="0"/>
          </p:cNvCxnSpPr>
          <p:nvPr/>
        </p:nvCxnSpPr>
        <p:spPr bwMode="auto">
          <a:xfrm>
            <a:off x="4692650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90" name="Rectangle 218"/>
          <p:cNvSpPr>
            <a:spLocks noChangeArrowheads="1"/>
          </p:cNvSpPr>
          <p:nvPr/>
        </p:nvSpPr>
        <p:spPr bwMode="auto">
          <a:xfrm>
            <a:off x="4522788" y="5608638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491" name="AutoShape 219"/>
          <p:cNvCxnSpPr>
            <a:cxnSpLocks noChangeShapeType="1"/>
            <a:stCxn id="1078477" idx="4"/>
            <a:endCxn id="1078490" idx="0"/>
          </p:cNvCxnSpPr>
          <p:nvPr/>
        </p:nvCxnSpPr>
        <p:spPr bwMode="auto">
          <a:xfrm flipH="1">
            <a:off x="4551363" y="5338763"/>
            <a:ext cx="53975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92" name="Rectangle 220"/>
          <p:cNvSpPr>
            <a:spLocks noChangeArrowheads="1"/>
          </p:cNvSpPr>
          <p:nvPr/>
        </p:nvSpPr>
        <p:spPr bwMode="auto">
          <a:xfrm>
            <a:off x="4659313" y="5608638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93" name="AutoShape 221"/>
          <p:cNvCxnSpPr>
            <a:cxnSpLocks noChangeShapeType="1"/>
            <a:stCxn id="1078477" idx="4"/>
            <a:endCxn id="1078492" idx="0"/>
          </p:cNvCxnSpPr>
          <p:nvPr/>
        </p:nvCxnSpPr>
        <p:spPr bwMode="auto">
          <a:xfrm>
            <a:off x="4605338" y="5338763"/>
            <a:ext cx="8255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494" name="AutoShape 222"/>
          <p:cNvCxnSpPr>
            <a:cxnSpLocks noChangeShapeType="1"/>
            <a:stCxn id="1078475" idx="2"/>
            <a:endCxn id="1078477" idx="0"/>
          </p:cNvCxnSpPr>
          <p:nvPr/>
        </p:nvCxnSpPr>
        <p:spPr bwMode="auto">
          <a:xfrm flipH="1">
            <a:off x="4605338" y="4978400"/>
            <a:ext cx="79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078495" name="Rectangle 223"/>
          <p:cNvSpPr>
            <a:spLocks noChangeAspect="1" noChangeArrowheads="1"/>
          </p:cNvSpPr>
          <p:nvPr/>
        </p:nvSpPr>
        <p:spPr bwMode="auto">
          <a:xfrm>
            <a:off x="4824413" y="4846638"/>
            <a:ext cx="104775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496" name="AutoShape 224"/>
          <p:cNvCxnSpPr>
            <a:cxnSpLocks noChangeShapeType="1"/>
            <a:stCxn id="1078380" idx="4"/>
            <a:endCxn id="1078495" idx="0"/>
          </p:cNvCxnSpPr>
          <p:nvPr/>
        </p:nvCxnSpPr>
        <p:spPr bwMode="auto">
          <a:xfrm>
            <a:off x="4637088" y="4327525"/>
            <a:ext cx="239712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497" name="Oval 225"/>
          <p:cNvSpPr>
            <a:spLocks noChangeArrowheads="1"/>
          </p:cNvSpPr>
          <p:nvPr/>
        </p:nvSpPr>
        <p:spPr bwMode="auto">
          <a:xfrm>
            <a:off x="4800600" y="5202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J</a:t>
            </a:r>
          </a:p>
        </p:txBody>
      </p:sp>
      <p:sp>
        <p:nvSpPr>
          <p:cNvPr id="1078498" name="Oval 226"/>
          <p:cNvSpPr>
            <a:spLocks noChangeArrowheads="1"/>
          </p:cNvSpPr>
          <p:nvPr/>
        </p:nvSpPr>
        <p:spPr bwMode="auto">
          <a:xfrm>
            <a:off x="4756150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499" name="AutoShape 227"/>
          <p:cNvCxnSpPr>
            <a:cxnSpLocks noChangeShapeType="1"/>
            <a:stCxn id="1078510" idx="2"/>
            <a:endCxn id="1078498" idx="0"/>
          </p:cNvCxnSpPr>
          <p:nvPr/>
        </p:nvCxnSpPr>
        <p:spPr bwMode="auto">
          <a:xfrm>
            <a:off x="4824413" y="5740400"/>
            <a:ext cx="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500" name="Oval 228"/>
          <p:cNvSpPr>
            <a:spLocks noChangeArrowheads="1"/>
          </p:cNvSpPr>
          <p:nvPr/>
        </p:nvSpPr>
        <p:spPr bwMode="auto">
          <a:xfrm>
            <a:off x="4887913" y="5964238"/>
            <a:ext cx="136525" cy="136525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tIns="0" rIns="45720" bIns="0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Arial" charset="0"/>
                <a:ea typeface="Arial" charset="0"/>
                <a:cs typeface="Arial" charset="0"/>
              </a:rPr>
              <a:t>K</a:t>
            </a:r>
          </a:p>
        </p:txBody>
      </p:sp>
      <p:cxnSp>
        <p:nvCxnSpPr>
          <p:cNvPr id="1078501" name="AutoShape 229"/>
          <p:cNvCxnSpPr>
            <a:cxnSpLocks noChangeShapeType="1"/>
            <a:stCxn id="1078512" idx="2"/>
            <a:endCxn id="1078500" idx="0"/>
          </p:cNvCxnSpPr>
          <p:nvPr/>
        </p:nvCxnSpPr>
        <p:spPr bwMode="auto">
          <a:xfrm flipH="1">
            <a:off x="4956175" y="5740400"/>
            <a:ext cx="6350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502" name="Rectangle 230"/>
          <p:cNvSpPr>
            <a:spLocks noChangeArrowheads="1"/>
          </p:cNvSpPr>
          <p:nvPr/>
        </p:nvSpPr>
        <p:spPr bwMode="auto">
          <a:xfrm>
            <a:off x="4765675" y="6297613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503" name="Rectangle 231"/>
          <p:cNvSpPr>
            <a:spLocks noChangeArrowheads="1"/>
          </p:cNvSpPr>
          <p:nvPr/>
        </p:nvSpPr>
        <p:spPr bwMode="auto">
          <a:xfrm>
            <a:off x="4830763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504" name="AutoShape 232"/>
          <p:cNvCxnSpPr>
            <a:cxnSpLocks noChangeShapeType="1"/>
            <a:stCxn id="1078498" idx="4"/>
            <a:endCxn id="1078502" idx="0"/>
          </p:cNvCxnSpPr>
          <p:nvPr/>
        </p:nvCxnSpPr>
        <p:spPr bwMode="auto">
          <a:xfrm flipH="1">
            <a:off x="4794250" y="6100763"/>
            <a:ext cx="3016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505" name="AutoShape 233"/>
          <p:cNvCxnSpPr>
            <a:cxnSpLocks noChangeShapeType="1"/>
            <a:stCxn id="1078498" idx="4"/>
            <a:endCxn id="1078503" idx="0"/>
          </p:cNvCxnSpPr>
          <p:nvPr/>
        </p:nvCxnSpPr>
        <p:spPr bwMode="auto">
          <a:xfrm>
            <a:off x="4824413" y="6100763"/>
            <a:ext cx="3492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506" name="Rectangle 234"/>
          <p:cNvSpPr>
            <a:spLocks noChangeArrowheads="1"/>
          </p:cNvSpPr>
          <p:nvPr/>
        </p:nvSpPr>
        <p:spPr bwMode="auto">
          <a:xfrm>
            <a:off x="4897438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78507" name="Rectangle 235"/>
          <p:cNvSpPr>
            <a:spLocks noChangeArrowheads="1"/>
          </p:cNvSpPr>
          <p:nvPr/>
        </p:nvSpPr>
        <p:spPr bwMode="auto">
          <a:xfrm>
            <a:off x="4964113" y="6297613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508" name="AutoShape 236"/>
          <p:cNvCxnSpPr>
            <a:cxnSpLocks noChangeShapeType="1"/>
            <a:stCxn id="1078500" idx="4"/>
            <a:endCxn id="1078506" idx="0"/>
          </p:cNvCxnSpPr>
          <p:nvPr/>
        </p:nvCxnSpPr>
        <p:spPr bwMode="auto">
          <a:xfrm flipH="1">
            <a:off x="4926013" y="6100763"/>
            <a:ext cx="30162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509" name="AutoShape 237"/>
          <p:cNvCxnSpPr>
            <a:cxnSpLocks noChangeShapeType="1"/>
            <a:stCxn id="1078500" idx="4"/>
            <a:endCxn id="1078507" idx="0"/>
          </p:cNvCxnSpPr>
          <p:nvPr/>
        </p:nvCxnSpPr>
        <p:spPr bwMode="auto">
          <a:xfrm>
            <a:off x="4956175" y="6100763"/>
            <a:ext cx="3651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510" name="Rectangle 238"/>
          <p:cNvSpPr>
            <a:spLocks noChangeArrowheads="1"/>
          </p:cNvSpPr>
          <p:nvPr/>
        </p:nvSpPr>
        <p:spPr bwMode="auto">
          <a:xfrm>
            <a:off x="4795838" y="5608638"/>
            <a:ext cx="55562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cxnSp>
        <p:nvCxnSpPr>
          <p:cNvPr id="1078511" name="AutoShape 239"/>
          <p:cNvCxnSpPr>
            <a:cxnSpLocks noChangeShapeType="1"/>
            <a:stCxn id="1078497" idx="4"/>
            <a:endCxn id="1078510" idx="0"/>
          </p:cNvCxnSpPr>
          <p:nvPr/>
        </p:nvCxnSpPr>
        <p:spPr bwMode="auto">
          <a:xfrm flipH="1">
            <a:off x="4824413" y="5338763"/>
            <a:ext cx="4445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8512" name="Rectangle 240"/>
          <p:cNvSpPr>
            <a:spLocks noChangeArrowheads="1"/>
          </p:cNvSpPr>
          <p:nvPr/>
        </p:nvSpPr>
        <p:spPr bwMode="auto">
          <a:xfrm>
            <a:off x="4933950" y="5608638"/>
            <a:ext cx="55563" cy="1317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0" rIns="18288" bIns="0" anchor="ctr">
            <a:prstTxWarp prst="textNoShape">
              <a:avLst/>
            </a:prstTxWarp>
          </a:bodyPr>
          <a:lstStyle/>
          <a:p>
            <a:pPr algn="ctr"/>
            <a:r>
              <a:rPr lang="en-US" sz="70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cxnSp>
        <p:nvCxnSpPr>
          <p:cNvPr id="1078513" name="AutoShape 241"/>
          <p:cNvCxnSpPr>
            <a:cxnSpLocks noChangeShapeType="1"/>
            <a:stCxn id="1078497" idx="4"/>
            <a:endCxn id="1078512" idx="0"/>
          </p:cNvCxnSpPr>
          <p:nvPr/>
        </p:nvCxnSpPr>
        <p:spPr bwMode="auto">
          <a:xfrm>
            <a:off x="4868863" y="5338763"/>
            <a:ext cx="93662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8514" name="AutoShape 242"/>
          <p:cNvCxnSpPr>
            <a:cxnSpLocks noChangeShapeType="1"/>
            <a:stCxn id="1078495" idx="2"/>
            <a:endCxn id="1078497" idx="0"/>
          </p:cNvCxnSpPr>
          <p:nvPr/>
        </p:nvCxnSpPr>
        <p:spPr bwMode="auto">
          <a:xfrm flipH="1">
            <a:off x="4868863" y="4978400"/>
            <a:ext cx="793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15" name="AutoShape 243"/>
          <p:cNvCxnSpPr>
            <a:cxnSpLocks noChangeShapeType="1"/>
            <a:stCxn id="1078365" idx="4"/>
            <a:endCxn id="1078435" idx="0"/>
          </p:cNvCxnSpPr>
          <p:nvPr/>
        </p:nvCxnSpPr>
        <p:spPr bwMode="auto">
          <a:xfrm>
            <a:off x="963613" y="4324350"/>
            <a:ext cx="312420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16" name="AutoShape 244"/>
          <p:cNvCxnSpPr>
            <a:cxnSpLocks noChangeShapeType="1"/>
            <a:stCxn id="1078369" idx="4"/>
            <a:endCxn id="1078435" idx="0"/>
          </p:cNvCxnSpPr>
          <p:nvPr/>
        </p:nvCxnSpPr>
        <p:spPr bwMode="auto">
          <a:xfrm>
            <a:off x="2012950" y="4324350"/>
            <a:ext cx="2074863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17" name="AutoShape 245"/>
          <p:cNvCxnSpPr>
            <a:cxnSpLocks noChangeShapeType="1"/>
            <a:stCxn id="1078373" idx="4"/>
            <a:endCxn id="1078435" idx="0"/>
          </p:cNvCxnSpPr>
          <p:nvPr/>
        </p:nvCxnSpPr>
        <p:spPr bwMode="auto">
          <a:xfrm>
            <a:off x="3062288" y="4327525"/>
            <a:ext cx="102552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18" name="AutoShape 246"/>
          <p:cNvCxnSpPr>
            <a:cxnSpLocks noChangeShapeType="1"/>
            <a:stCxn id="1078365" idx="4"/>
            <a:endCxn id="1078455" idx="0"/>
          </p:cNvCxnSpPr>
          <p:nvPr/>
        </p:nvCxnSpPr>
        <p:spPr bwMode="auto">
          <a:xfrm>
            <a:off x="963613" y="4324350"/>
            <a:ext cx="3386137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19" name="AutoShape 247"/>
          <p:cNvCxnSpPr>
            <a:cxnSpLocks noChangeShapeType="1"/>
            <a:stCxn id="1078369" idx="4"/>
            <a:endCxn id="1078455" idx="0"/>
          </p:cNvCxnSpPr>
          <p:nvPr/>
        </p:nvCxnSpPr>
        <p:spPr bwMode="auto">
          <a:xfrm>
            <a:off x="2012950" y="4324350"/>
            <a:ext cx="233680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0" name="AutoShape 248"/>
          <p:cNvCxnSpPr>
            <a:cxnSpLocks noChangeShapeType="1"/>
            <a:stCxn id="1078373" idx="4"/>
            <a:endCxn id="1078455" idx="0"/>
          </p:cNvCxnSpPr>
          <p:nvPr/>
        </p:nvCxnSpPr>
        <p:spPr bwMode="auto">
          <a:xfrm>
            <a:off x="3062288" y="4327525"/>
            <a:ext cx="1287462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1" name="AutoShape 249"/>
          <p:cNvCxnSpPr>
            <a:cxnSpLocks noChangeShapeType="1"/>
            <a:stCxn id="1078368" idx="4"/>
            <a:endCxn id="1078475" idx="0"/>
          </p:cNvCxnSpPr>
          <p:nvPr/>
        </p:nvCxnSpPr>
        <p:spPr bwMode="auto">
          <a:xfrm>
            <a:off x="1489075" y="4324350"/>
            <a:ext cx="312420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2" name="AutoShape 250"/>
          <p:cNvCxnSpPr>
            <a:cxnSpLocks noChangeShapeType="1"/>
            <a:stCxn id="1078368" idx="4"/>
            <a:endCxn id="1078495" idx="0"/>
          </p:cNvCxnSpPr>
          <p:nvPr/>
        </p:nvCxnSpPr>
        <p:spPr bwMode="auto">
          <a:xfrm>
            <a:off x="1489075" y="4324350"/>
            <a:ext cx="3387725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3" name="AutoShape 251"/>
          <p:cNvCxnSpPr>
            <a:cxnSpLocks noChangeShapeType="1"/>
            <a:stCxn id="1078372" idx="4"/>
            <a:endCxn id="1078475" idx="0"/>
          </p:cNvCxnSpPr>
          <p:nvPr/>
        </p:nvCxnSpPr>
        <p:spPr bwMode="auto">
          <a:xfrm>
            <a:off x="2538413" y="4324350"/>
            <a:ext cx="2074862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4" name="AutoShape 252"/>
          <p:cNvCxnSpPr>
            <a:cxnSpLocks noChangeShapeType="1"/>
            <a:stCxn id="1078372" idx="4"/>
            <a:endCxn id="1078495" idx="0"/>
          </p:cNvCxnSpPr>
          <p:nvPr/>
        </p:nvCxnSpPr>
        <p:spPr bwMode="auto">
          <a:xfrm>
            <a:off x="2538413" y="4324350"/>
            <a:ext cx="2338387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5" name="AutoShape 253"/>
          <p:cNvCxnSpPr>
            <a:cxnSpLocks noChangeShapeType="1"/>
            <a:stCxn id="1078376" idx="4"/>
            <a:endCxn id="1078475" idx="0"/>
          </p:cNvCxnSpPr>
          <p:nvPr/>
        </p:nvCxnSpPr>
        <p:spPr bwMode="auto">
          <a:xfrm>
            <a:off x="3587750" y="4327525"/>
            <a:ext cx="102552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6" name="AutoShape 254"/>
          <p:cNvCxnSpPr>
            <a:cxnSpLocks noChangeShapeType="1"/>
            <a:stCxn id="1078376" idx="4"/>
            <a:endCxn id="1078495" idx="0"/>
          </p:cNvCxnSpPr>
          <p:nvPr/>
        </p:nvCxnSpPr>
        <p:spPr bwMode="auto">
          <a:xfrm>
            <a:off x="3587750" y="4327525"/>
            <a:ext cx="1289050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7" name="AutoShape 255"/>
          <p:cNvCxnSpPr>
            <a:cxnSpLocks noChangeShapeType="1"/>
            <a:stCxn id="1078381" idx="4"/>
            <a:endCxn id="1078435" idx="0"/>
          </p:cNvCxnSpPr>
          <p:nvPr/>
        </p:nvCxnSpPr>
        <p:spPr bwMode="auto">
          <a:xfrm flipH="1">
            <a:off x="4087813" y="4324350"/>
            <a:ext cx="1074737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8" name="AutoShape 256"/>
          <p:cNvCxnSpPr>
            <a:cxnSpLocks noChangeShapeType="1"/>
            <a:stCxn id="1078381" idx="4"/>
            <a:endCxn id="1078455" idx="0"/>
          </p:cNvCxnSpPr>
          <p:nvPr/>
        </p:nvCxnSpPr>
        <p:spPr bwMode="auto">
          <a:xfrm flipH="1">
            <a:off x="4349750" y="4324350"/>
            <a:ext cx="81280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29" name="AutoShape 257"/>
          <p:cNvCxnSpPr>
            <a:cxnSpLocks noChangeShapeType="1"/>
            <a:stCxn id="1078384" idx="4"/>
            <a:endCxn id="1078475" idx="0"/>
          </p:cNvCxnSpPr>
          <p:nvPr/>
        </p:nvCxnSpPr>
        <p:spPr bwMode="auto">
          <a:xfrm flipH="1">
            <a:off x="4613275" y="4324350"/>
            <a:ext cx="107473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0" name="AutoShape 258"/>
          <p:cNvCxnSpPr>
            <a:cxnSpLocks noChangeShapeType="1"/>
            <a:stCxn id="1078384" idx="4"/>
            <a:endCxn id="1078495" idx="0"/>
          </p:cNvCxnSpPr>
          <p:nvPr/>
        </p:nvCxnSpPr>
        <p:spPr bwMode="auto">
          <a:xfrm flipH="1">
            <a:off x="4876800" y="4324350"/>
            <a:ext cx="811213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1" name="AutoShape 259"/>
          <p:cNvCxnSpPr>
            <a:cxnSpLocks noChangeShapeType="1"/>
            <a:stCxn id="1078385" idx="4"/>
            <a:endCxn id="1078435" idx="0"/>
          </p:cNvCxnSpPr>
          <p:nvPr/>
        </p:nvCxnSpPr>
        <p:spPr bwMode="auto">
          <a:xfrm flipH="1">
            <a:off x="4087813" y="4324350"/>
            <a:ext cx="2124075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2" name="AutoShape 260"/>
          <p:cNvCxnSpPr>
            <a:cxnSpLocks noChangeShapeType="1"/>
            <a:stCxn id="1078385" idx="4"/>
            <a:endCxn id="1078455" idx="0"/>
          </p:cNvCxnSpPr>
          <p:nvPr/>
        </p:nvCxnSpPr>
        <p:spPr bwMode="auto">
          <a:xfrm flipH="1">
            <a:off x="4349750" y="4324350"/>
            <a:ext cx="1862138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3" name="AutoShape 261"/>
          <p:cNvCxnSpPr>
            <a:cxnSpLocks noChangeShapeType="1"/>
            <a:stCxn id="1078388" idx="4"/>
            <a:endCxn id="1078475" idx="0"/>
          </p:cNvCxnSpPr>
          <p:nvPr/>
        </p:nvCxnSpPr>
        <p:spPr bwMode="auto">
          <a:xfrm flipH="1">
            <a:off x="4613275" y="4324350"/>
            <a:ext cx="2124075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4" name="AutoShape 262"/>
          <p:cNvCxnSpPr>
            <a:cxnSpLocks noChangeShapeType="1"/>
            <a:stCxn id="1078388" idx="4"/>
            <a:endCxn id="1078495" idx="0"/>
          </p:cNvCxnSpPr>
          <p:nvPr/>
        </p:nvCxnSpPr>
        <p:spPr bwMode="auto">
          <a:xfrm flipH="1">
            <a:off x="4876800" y="4324350"/>
            <a:ext cx="186055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5" name="AutoShape 263"/>
          <p:cNvCxnSpPr>
            <a:cxnSpLocks noChangeShapeType="1"/>
            <a:stCxn id="1078389" idx="4"/>
            <a:endCxn id="1078435" idx="0"/>
          </p:cNvCxnSpPr>
          <p:nvPr/>
        </p:nvCxnSpPr>
        <p:spPr bwMode="auto">
          <a:xfrm flipH="1">
            <a:off x="4087813" y="4327525"/>
            <a:ext cx="3173412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6" name="AutoShape 264"/>
          <p:cNvCxnSpPr>
            <a:cxnSpLocks noChangeShapeType="1"/>
            <a:stCxn id="1078389" idx="4"/>
            <a:endCxn id="1078455" idx="0"/>
          </p:cNvCxnSpPr>
          <p:nvPr/>
        </p:nvCxnSpPr>
        <p:spPr bwMode="auto">
          <a:xfrm flipH="1">
            <a:off x="4349750" y="4327525"/>
            <a:ext cx="2911475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7" name="AutoShape 265"/>
          <p:cNvCxnSpPr>
            <a:cxnSpLocks noChangeShapeType="1"/>
            <a:stCxn id="1078392" idx="4"/>
            <a:endCxn id="1078475" idx="0"/>
          </p:cNvCxnSpPr>
          <p:nvPr/>
        </p:nvCxnSpPr>
        <p:spPr bwMode="auto">
          <a:xfrm flipH="1">
            <a:off x="4613275" y="4327525"/>
            <a:ext cx="3173413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8" name="AutoShape 266"/>
          <p:cNvCxnSpPr>
            <a:cxnSpLocks noChangeShapeType="1"/>
            <a:stCxn id="1078392" idx="4"/>
            <a:endCxn id="1078495" idx="0"/>
          </p:cNvCxnSpPr>
          <p:nvPr/>
        </p:nvCxnSpPr>
        <p:spPr bwMode="auto">
          <a:xfrm flipH="1">
            <a:off x="4876800" y="4327525"/>
            <a:ext cx="2909888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39" name="AutoShape 267"/>
          <p:cNvCxnSpPr>
            <a:cxnSpLocks noChangeShapeType="1"/>
            <a:stCxn id="1078393" idx="4"/>
            <a:endCxn id="1078435" idx="0"/>
          </p:cNvCxnSpPr>
          <p:nvPr/>
        </p:nvCxnSpPr>
        <p:spPr bwMode="auto">
          <a:xfrm flipH="1">
            <a:off x="4087813" y="4327525"/>
            <a:ext cx="4222750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40" name="AutoShape 268"/>
          <p:cNvCxnSpPr>
            <a:cxnSpLocks noChangeShapeType="1"/>
            <a:stCxn id="1078393" idx="4"/>
            <a:endCxn id="1078455" idx="0"/>
          </p:cNvCxnSpPr>
          <p:nvPr/>
        </p:nvCxnSpPr>
        <p:spPr bwMode="auto">
          <a:xfrm flipH="1">
            <a:off x="4349750" y="4327525"/>
            <a:ext cx="3960813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41" name="AutoShape 269"/>
          <p:cNvCxnSpPr>
            <a:cxnSpLocks noChangeShapeType="1"/>
            <a:stCxn id="1078396" idx="4"/>
            <a:endCxn id="1078475" idx="0"/>
          </p:cNvCxnSpPr>
          <p:nvPr/>
        </p:nvCxnSpPr>
        <p:spPr bwMode="auto">
          <a:xfrm flipH="1">
            <a:off x="4613275" y="4327525"/>
            <a:ext cx="4224338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078542" name="AutoShape 270"/>
          <p:cNvCxnSpPr>
            <a:cxnSpLocks noChangeShapeType="1"/>
            <a:stCxn id="1078396" idx="4"/>
            <a:endCxn id="1078495" idx="0"/>
          </p:cNvCxnSpPr>
          <p:nvPr/>
        </p:nvCxnSpPr>
        <p:spPr bwMode="auto">
          <a:xfrm flipH="1">
            <a:off x="4876800" y="4327525"/>
            <a:ext cx="3960813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torial-cp2005">
  <a:themeElements>
    <a:clrScheme name="tutorial-cp2005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tutorial-cp2005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utorial-cp2005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ial-cp2005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torial-cp2005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torial-cp2005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tutorial-cp2005</Template>
  <TotalTime>20888</TotalTime>
  <Words>3813</Words>
  <Application>Microsoft Macintosh PowerPoint</Application>
  <PresentationFormat>On-screen Show (4:3)</PresentationFormat>
  <Paragraphs>2976</Paragraphs>
  <Slides>34</Slides>
  <Notes>22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tutorial-cp2005</vt:lpstr>
      <vt:lpstr>Equation</vt:lpstr>
      <vt:lpstr>An Overview of Compiling Constraint Networks into AND/OR Multi-valued Decision Diagrams (AOMDDs)</vt:lpstr>
      <vt:lpstr>Outline</vt:lpstr>
      <vt:lpstr>Introduction</vt:lpstr>
      <vt:lpstr>Introduction</vt:lpstr>
      <vt:lpstr>Classic OR Search Space</vt:lpstr>
      <vt:lpstr>AND/OR Search Space</vt:lpstr>
      <vt:lpstr>AND/OR vs. OR</vt:lpstr>
      <vt:lpstr>From AND/OR Tree</vt:lpstr>
      <vt:lpstr>To an AND/OR Graph</vt:lpstr>
      <vt:lpstr>AND/OR Search Graphs</vt:lpstr>
      <vt:lpstr>All Four Search Spaces</vt:lpstr>
      <vt:lpstr>Ordered Binary Decision Diagram</vt:lpstr>
      <vt:lpstr>Decision Diagrams</vt:lpstr>
      <vt:lpstr>AOMDDs</vt:lpstr>
      <vt:lpstr>Removing Redundancy</vt:lpstr>
      <vt:lpstr>AOBDD</vt:lpstr>
      <vt:lpstr>Apply Operator</vt:lpstr>
      <vt:lpstr>Apply Operator</vt:lpstr>
      <vt:lpstr>Apply Operator</vt:lpstr>
      <vt:lpstr>Apply Operator</vt:lpstr>
      <vt:lpstr>Apply Operator</vt:lpstr>
      <vt:lpstr>And/Or Multi-Valued Decision Diagrams</vt:lpstr>
      <vt:lpstr>Example:</vt:lpstr>
      <vt:lpstr>Example (continued)</vt:lpstr>
      <vt:lpstr>AOBDD vs. OBDD</vt:lpstr>
      <vt:lpstr>Complexity of Compilation</vt:lpstr>
      <vt:lpstr>Semantic Treewidth</vt:lpstr>
      <vt:lpstr>Semantic Treewidth</vt:lpstr>
      <vt:lpstr>Experimental Results</vt:lpstr>
      <vt:lpstr>Experimental Results</vt:lpstr>
      <vt:lpstr>Experimental Results</vt:lpstr>
      <vt:lpstr>Experimental Results</vt:lpstr>
      <vt:lpstr>Conclusion</vt:lpstr>
      <vt:lpstr>Acknowledgements</vt:lpstr>
    </vt:vector>
  </TitlesOfParts>
  <Company>UC Irvine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Combinatorial Optimization for Graphical Models</dc:title>
  <dc:creator>Radu Marinescu</dc:creator>
  <cp:lastModifiedBy>William Lam</cp:lastModifiedBy>
  <cp:revision>1055</cp:revision>
  <dcterms:created xsi:type="dcterms:W3CDTF">2010-12-07T15:44:18Z</dcterms:created>
  <dcterms:modified xsi:type="dcterms:W3CDTF">2010-12-07T17:58:11Z</dcterms:modified>
</cp:coreProperties>
</file>