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4E46-2493-48BD-84A7-8160382EB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238F7-B988-4AC9-9CB0-4031B8E9B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FAC5-C0BF-4ABE-A8C4-BA130F58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24750-5E30-473F-B6C9-A7F75528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552EB-ED21-4A3D-9A09-C6D60B8C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6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E200-2404-4521-A796-170A0116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F0C30-55B1-4D56-8760-77BEFA243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9D3E1-C837-4C1A-B176-0852C61F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A156-1D1A-41BB-BF31-C430453C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27DB-F9B9-4CC8-854C-DEBB2B51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8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F8DEE-C6D0-43FE-B273-317890806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E8B68-4F17-4D97-8BB7-E4C9E3A18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2687D-08F2-4301-9EE9-8DD11ACE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EC773-89C5-41BB-83B8-5E9A8CF4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296F-9132-4183-B364-8E3608BF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AF07-BCE8-4ED8-8553-491D9F17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E1C2-CF4F-40AD-A155-424BADCA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EB2DC-7840-4C73-BEF4-42BA4B7D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848BD-8E9A-4B75-B2DE-1A2A84E9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9651-1184-427B-B22B-F5134F98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FAC6-95E5-463E-AFFB-4617C1E4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800B-27A6-4CE0-9D9F-E7459FCC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F231A-920E-4484-9A53-672A694B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DE00F-C315-4335-9148-06FF08B2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AD5A-C637-44C9-BD13-076E7E6D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6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8607-1059-4A02-8030-71F9D708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0D67-403C-47BC-826B-6EE78EF01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05CF6-832E-408C-80B6-BC9274253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BEA1E-0B21-4B7C-AA1B-E46D2975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78D81-FB3D-479B-909D-D3B16861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80FC3-886B-4B40-B6C7-296B6B8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2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C294-C066-494F-A277-3400494B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33B92-2F7A-4EA6-9818-731EFB112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4183D-5A77-4911-9EC6-F7FAAF89B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B0E5F-E3ED-40F4-96F7-692EFB0C2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59ECB2-FDCB-431A-92F4-3BB50067E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D201B-6722-4429-B568-652C23D5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EE91A3-0AB3-41D5-8975-B4CE30AB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E507D-B104-4C27-A064-55C8EA94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B42A-8388-4760-A864-B2872D4C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49BB2-1F57-4309-9CD1-1FDE86DE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088D9-C26C-480F-A3CF-BD38D184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BBE65-08EF-4996-9B8B-F6E91F5F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8E066-F982-4E83-8888-7009E524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9284AF-6EB3-4AEB-B059-C80C6716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BEDC6-303A-4C9B-85FF-D3B703F8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328-DC34-471B-ACBF-EEC6E8D0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B9B9-C987-4DF8-969E-4DD5265F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A7B09-89DA-49F0-8B20-0F98D2B73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C82E4-1ED4-4025-BC82-3350ABCC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C93CD-1928-414A-8F56-296F965A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F2677-DE0C-4EEC-9EB0-E6AC5732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4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9F78-7417-44CB-950E-E8FCC9A2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FB23E-AD33-424A-A956-785BB0452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AF519-3793-485A-8D90-72D39BD7C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0C890-F7E4-4692-8427-33A92E07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E9DF6-F01B-4B18-B509-4A2C698E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FC0F5-33AB-4F75-9308-3543AB78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813695-977E-49B5-807D-4FC04CB8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B969-88B6-41FD-97E2-243E6F2E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E0F93-DC01-4347-AA2F-0360BF67C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58D61-16A7-4D43-9987-9D7ED090550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2B58F-BA76-4F19-A056-E31F869B4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56087-9092-4488-A16A-2545DD9AA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0359-C3DC-4C6E-B232-138354B5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4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A8DB-BAAC-4601-AAE5-FF017374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announcements about midterm 2, final exam, and final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DBE79-173E-442F-8B2A-F972CA30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625"/>
            <a:ext cx="10515600" cy="132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“Second chance” grading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Changes to test format for midterm 2 and final exam</a:t>
            </a:r>
          </a:p>
        </p:txBody>
      </p:sp>
    </p:spTree>
    <p:extLst>
      <p:ext uri="{BB962C8B-B14F-4D97-AF65-F5344CB8AC3E}">
        <p14:creationId xmlns:p14="http://schemas.microsoft.com/office/powerpoint/2010/main" val="426547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3315-4B7F-4358-A3E6-66E9FB53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dirty="0"/>
              <a:t>“Second chance” 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073B-6272-4E01-A57A-A34F86F6F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253331"/>
            <a:ext cx="11192933" cy="5435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Partial replacement of a poorer relative score on a midterm by a better relative score on the final.  Details: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Compute alternate score for each midterm (MT1 for illustration):</a:t>
            </a:r>
          </a:p>
          <a:p>
            <a:pPr lvl="1"/>
            <a:r>
              <a:rPr lang="en-US" dirty="0"/>
              <a:t>Fit a Gaussian curve (bell curve) to MT1 and Final</a:t>
            </a:r>
          </a:p>
          <a:p>
            <a:pPr lvl="1"/>
            <a:r>
              <a:rPr lang="en-US" dirty="0"/>
              <a:t>Determine where your final exam score lies on bell curve for final</a:t>
            </a:r>
          </a:p>
          <a:p>
            <a:pPr lvl="1"/>
            <a:r>
              <a:rPr lang="en-US" dirty="0"/>
              <a:t>Your alternate MT1 score is the score at the location on bell curve for MT1.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half your actual score on one midterm with your alternate score for that midterm.</a:t>
            </a:r>
          </a:p>
          <a:p>
            <a:pPr lvl="1"/>
            <a:r>
              <a:rPr lang="en-US" dirty="0"/>
              <a:t>We will chose the midterm that benefits you the most</a:t>
            </a:r>
          </a:p>
          <a:p>
            <a:pPr lvl="1"/>
            <a:r>
              <a:rPr lang="en-US" dirty="0"/>
              <a:t>If neither alternate score is higher than the actual score, we won’t change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 scale will be based on actual midterm scores, before applying this policy.  </a:t>
            </a:r>
          </a:p>
          <a:p>
            <a:pPr lvl="1"/>
            <a:r>
              <a:rPr lang="en-US" dirty="0"/>
              <a:t>So this policy will not lower anyone’s grade.</a:t>
            </a:r>
          </a:p>
        </p:txBody>
      </p:sp>
    </p:spTree>
    <p:extLst>
      <p:ext uri="{BB962C8B-B14F-4D97-AF65-F5344CB8AC3E}">
        <p14:creationId xmlns:p14="http://schemas.microsoft.com/office/powerpoint/2010/main" val="7813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5603-CC54-4316-9A02-D737024A2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268"/>
            <a:ext cx="10515600" cy="795866"/>
          </a:xfrm>
        </p:spPr>
        <p:txBody>
          <a:bodyPr>
            <a:normAutofit/>
          </a:bodyPr>
          <a:lstStyle/>
          <a:p>
            <a:r>
              <a:rPr lang="en-US" dirty="0"/>
              <a:t>Midterm 2/ Final Exam Format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272B-0F72-42DC-A8CC-FB2D77522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133"/>
            <a:ext cx="10515600" cy="6299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name will be preprinted on each exam.  </a:t>
            </a:r>
          </a:p>
          <a:p>
            <a:pPr lvl="1"/>
            <a:r>
              <a:rPr lang="en-US" dirty="0"/>
              <a:t>Make sure you have the exam with your name on it.</a:t>
            </a:r>
          </a:p>
          <a:p>
            <a:pPr lvl="1"/>
            <a:r>
              <a:rPr lang="en-US" dirty="0"/>
              <a:t>It should be on top of the pile  of exams when the pile gets to you.  If not, it should be near the top.</a:t>
            </a:r>
          </a:p>
          <a:p>
            <a:pPr lvl="1"/>
            <a:r>
              <a:rPr lang="en-US" dirty="0"/>
              <a:t>Take your exam and do not otherwise alter the order of the pile of exams</a:t>
            </a:r>
          </a:p>
          <a:p>
            <a:pPr lvl="1"/>
            <a:r>
              <a:rPr lang="en-US" dirty="0"/>
              <a:t>If you do not have an exam with your name on it, raise your hand and wait for a proctor.</a:t>
            </a:r>
          </a:p>
          <a:p>
            <a:pPr lvl="1"/>
            <a:r>
              <a:rPr lang="en-US" dirty="0"/>
              <a:t>Do not open your exam or write on it until I say start.  If you violate this rule you may receive a zero on the exam.</a:t>
            </a:r>
          </a:p>
          <a:p>
            <a:r>
              <a:rPr lang="en-US" dirty="0"/>
              <a:t>Questions and answers are interleaved.  Turn in all pages.</a:t>
            </a:r>
          </a:p>
          <a:p>
            <a:r>
              <a:rPr lang="en-US" dirty="0"/>
              <a:t>Computer-assisted grading.  Follow directions on questions:</a:t>
            </a:r>
          </a:p>
          <a:p>
            <a:pPr lvl="1"/>
            <a:r>
              <a:rPr lang="en-US" dirty="0"/>
              <a:t>Write answers in designate answer boxes</a:t>
            </a:r>
          </a:p>
          <a:p>
            <a:pPr lvl="1"/>
            <a:r>
              <a:rPr lang="en-US" dirty="0"/>
              <a:t>Follow formatting directions when present</a:t>
            </a:r>
          </a:p>
          <a:p>
            <a:pPr lvl="1"/>
            <a:r>
              <a:rPr lang="en-US" dirty="0"/>
              <a:t>There will be some “fill in the correct bubble” multiple-choice questions.</a:t>
            </a:r>
          </a:p>
          <a:p>
            <a:pPr lvl="2"/>
            <a:r>
              <a:rPr lang="en-US" dirty="0"/>
              <a:t>Think before you fill in the bubble</a:t>
            </a:r>
          </a:p>
          <a:p>
            <a:pPr lvl="2"/>
            <a:r>
              <a:rPr lang="en-US" dirty="0"/>
              <a:t>Bring a pencil and a good eraser just in case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Two announcements about midterm 2, final exam, and final grade</vt:lpstr>
      <vt:lpstr>“Second chance” grading policy</vt:lpstr>
      <vt:lpstr>Midterm 2/ Final Exam Format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2023-11-27T23:39:35Z</dcterms:created>
  <dcterms:modified xsi:type="dcterms:W3CDTF">2023-11-28T00:14:24Z</dcterms:modified>
</cp:coreProperties>
</file>