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74" r:id="rId3"/>
    <p:sldId id="275" r:id="rId4"/>
    <p:sldId id="279" r:id="rId5"/>
    <p:sldId id="282" r:id="rId6"/>
    <p:sldId id="293" r:id="rId7"/>
    <p:sldId id="278" r:id="rId8"/>
    <p:sldId id="289" r:id="rId9"/>
    <p:sldId id="262" r:id="rId10"/>
    <p:sldId id="283" r:id="rId11"/>
    <p:sldId id="263" r:id="rId12"/>
    <p:sldId id="290" r:id="rId13"/>
    <p:sldId id="291" r:id="rId1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087" autoAdjust="0"/>
  </p:normalViewPr>
  <p:slideViewPr>
    <p:cSldViewPr>
      <p:cViewPr varScale="1">
        <p:scale>
          <a:sx n="74" d="100"/>
          <a:sy n="74" d="100"/>
        </p:scale>
        <p:origin x="-176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ga%20Dang\Documents\SVN\Middleware\EH_DataCollection\input\Elizabeth_1999August.csv"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Solar</a:t>
            </a:r>
            <a:r>
              <a:rPr lang="en-US" baseline="0"/>
              <a:t> Energy</a:t>
            </a:r>
            <a:endParaRPr lang="en-US"/>
          </a:p>
        </c:rich>
      </c:tx>
      <c:layout>
        <c:manualLayout>
          <c:xMode val="edge"/>
          <c:yMode val="edge"/>
          <c:x val="0.30265266841644844"/>
          <c:y val="5.5555555555555476E-2"/>
        </c:manualLayout>
      </c:layout>
    </c:title>
    <c:plotArea>
      <c:layout/>
      <c:lineChart>
        <c:grouping val="standard"/>
        <c:ser>
          <c:idx val="0"/>
          <c:order val="0"/>
          <c:tx>
            <c:strRef>
              <c:f>Elizabeth_1999August!$F$1</c:f>
              <c:strCache>
                <c:ptCount val="1"/>
                <c:pt idx="0">
                  <c:v>Global Irr</c:v>
                </c:pt>
              </c:strCache>
            </c:strRef>
          </c:tx>
          <c:marker>
            <c:symbol val="none"/>
          </c:marker>
          <c:val>
            <c:numRef>
              <c:f>Elizabeth_1999August!$F$2:$F$3001</c:f>
              <c:numCache>
                <c:formatCode>General</c:formatCode>
                <c:ptCount val="3000"/>
                <c:pt idx="0">
                  <c:v>-2.2999999999999998</c:v>
                </c:pt>
                <c:pt idx="1">
                  <c:v>-2.0099999999999998</c:v>
                </c:pt>
                <c:pt idx="2">
                  <c:v>-2.0099999999999998</c:v>
                </c:pt>
                <c:pt idx="3">
                  <c:v>-1.47</c:v>
                </c:pt>
                <c:pt idx="4">
                  <c:v>-0.95000000000000062</c:v>
                </c:pt>
                <c:pt idx="5">
                  <c:v>-0.82000000000000062</c:v>
                </c:pt>
                <c:pt idx="6">
                  <c:v>-1.1000000000000001</c:v>
                </c:pt>
                <c:pt idx="7">
                  <c:v>-1.41</c:v>
                </c:pt>
                <c:pt idx="8">
                  <c:v>-1</c:v>
                </c:pt>
                <c:pt idx="9">
                  <c:v>-0.98</c:v>
                </c:pt>
                <c:pt idx="10">
                  <c:v>-1.07</c:v>
                </c:pt>
                <c:pt idx="11">
                  <c:v>-1.6500000000000001</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-2.02</c:v>
                </c:pt>
                <c:pt idx="26">
                  <c:v>-1.7700000000000018</c:v>
                </c:pt>
                <c:pt idx="27">
                  <c:v>-1.7700000000000018</c:v>
                </c:pt>
                <c:pt idx="28">
                  <c:v>-1.9900000000000024</c:v>
                </c:pt>
                <c:pt idx="29">
                  <c:v>-2</c:v>
                </c:pt>
                <c:pt idx="30">
                  <c:v>-2</c:v>
                </c:pt>
                <c:pt idx="31">
                  <c:v>-2.04</c:v>
                </c:pt>
                <c:pt idx="32">
                  <c:v>-2.0099999999999998</c:v>
                </c:pt>
                <c:pt idx="33">
                  <c:v>-2.2999999999999998</c:v>
                </c:pt>
                <c:pt idx="34">
                  <c:v>-2.3899999999999997</c:v>
                </c:pt>
                <c:pt idx="35">
                  <c:v>-2.5499999999999998</c:v>
                </c:pt>
                <c:pt idx="36">
                  <c:v>-2.44</c:v>
                </c:pt>
                <c:pt idx="37">
                  <c:v>-2.0699999999999998</c:v>
                </c:pt>
                <c:pt idx="38">
                  <c:v>-2.0499999999999998</c:v>
                </c:pt>
                <c:pt idx="39">
                  <c:v>-2</c:v>
                </c:pt>
                <c:pt idx="40">
                  <c:v>-1.9800000000000024</c:v>
                </c:pt>
                <c:pt idx="41">
                  <c:v>-1.9700000000000022</c:v>
                </c:pt>
                <c:pt idx="42">
                  <c:v>-2</c:v>
                </c:pt>
                <c:pt idx="43">
                  <c:v>-2</c:v>
                </c:pt>
                <c:pt idx="44">
                  <c:v>-2</c:v>
                </c:pt>
                <c:pt idx="45">
                  <c:v>-2</c:v>
                </c:pt>
                <c:pt idx="46">
                  <c:v>-2</c:v>
                </c:pt>
                <c:pt idx="47">
                  <c:v>-2.0099999999999998</c:v>
                </c:pt>
                <c:pt idx="48">
                  <c:v>-2</c:v>
                </c:pt>
                <c:pt idx="49">
                  <c:v>-2</c:v>
                </c:pt>
                <c:pt idx="50">
                  <c:v>-2.0099999999999998</c:v>
                </c:pt>
                <c:pt idx="51">
                  <c:v>-2.0099999999999998</c:v>
                </c:pt>
                <c:pt idx="52">
                  <c:v>-2.0099999999999998</c:v>
                </c:pt>
                <c:pt idx="53">
                  <c:v>-2.3099999999999987</c:v>
                </c:pt>
                <c:pt idx="54">
                  <c:v>-2.1</c:v>
                </c:pt>
                <c:pt idx="55">
                  <c:v>-2.04</c:v>
                </c:pt>
                <c:pt idx="56">
                  <c:v>-2.29</c:v>
                </c:pt>
                <c:pt idx="57">
                  <c:v>-2.0699999999999998</c:v>
                </c:pt>
                <c:pt idx="58">
                  <c:v>-1.9500000000000022</c:v>
                </c:pt>
                <c:pt idx="59">
                  <c:v>-1.06</c:v>
                </c:pt>
                <c:pt idx="60">
                  <c:v>-0.24000000000000021</c:v>
                </c:pt>
                <c:pt idx="61">
                  <c:v>0.81</c:v>
                </c:pt>
                <c:pt idx="62">
                  <c:v>2.62</c:v>
                </c:pt>
                <c:pt idx="63">
                  <c:v>5.08</c:v>
                </c:pt>
                <c:pt idx="64">
                  <c:v>8.75</c:v>
                </c:pt>
                <c:pt idx="65">
                  <c:v>15.450000000000006</c:v>
                </c:pt>
                <c:pt idx="66">
                  <c:v>24.37</c:v>
                </c:pt>
                <c:pt idx="67">
                  <c:v>33.800000000000004</c:v>
                </c:pt>
                <c:pt idx="68">
                  <c:v>45.27</c:v>
                </c:pt>
                <c:pt idx="69">
                  <c:v>52.809999999999995</c:v>
                </c:pt>
                <c:pt idx="70">
                  <c:v>52.07</c:v>
                </c:pt>
                <c:pt idx="71">
                  <c:v>61.05</c:v>
                </c:pt>
                <c:pt idx="72">
                  <c:v>62.37</c:v>
                </c:pt>
                <c:pt idx="73">
                  <c:v>64.459999999999994</c:v>
                </c:pt>
                <c:pt idx="74">
                  <c:v>69.69</c:v>
                </c:pt>
                <c:pt idx="75">
                  <c:v>77.28</c:v>
                </c:pt>
                <c:pt idx="76">
                  <c:v>93.36999999999999</c:v>
                </c:pt>
                <c:pt idx="77">
                  <c:v>107.57</c:v>
                </c:pt>
                <c:pt idx="78">
                  <c:v>115.28</c:v>
                </c:pt>
                <c:pt idx="79">
                  <c:v>125.84</c:v>
                </c:pt>
                <c:pt idx="80">
                  <c:v>129.28</c:v>
                </c:pt>
                <c:pt idx="81">
                  <c:v>121.73</c:v>
                </c:pt>
                <c:pt idx="82">
                  <c:v>122.32</c:v>
                </c:pt>
                <c:pt idx="83">
                  <c:v>125.2</c:v>
                </c:pt>
                <c:pt idx="84">
                  <c:v>131.86000000000001</c:v>
                </c:pt>
                <c:pt idx="85">
                  <c:v>143.07</c:v>
                </c:pt>
                <c:pt idx="86">
                  <c:v>159.16999999999999</c:v>
                </c:pt>
                <c:pt idx="87">
                  <c:v>185.73999999999998</c:v>
                </c:pt>
                <c:pt idx="88">
                  <c:v>225.02</c:v>
                </c:pt>
                <c:pt idx="89">
                  <c:v>244.86</c:v>
                </c:pt>
                <c:pt idx="90">
                  <c:v>207.4</c:v>
                </c:pt>
                <c:pt idx="91">
                  <c:v>219.07</c:v>
                </c:pt>
                <c:pt idx="92">
                  <c:v>274.17</c:v>
                </c:pt>
                <c:pt idx="93">
                  <c:v>319.48999999999899</c:v>
                </c:pt>
                <c:pt idx="94">
                  <c:v>243.5</c:v>
                </c:pt>
                <c:pt idx="95">
                  <c:v>220.81</c:v>
                </c:pt>
                <c:pt idx="96">
                  <c:v>379.78999999999905</c:v>
                </c:pt>
                <c:pt idx="97">
                  <c:v>382.15000000000032</c:v>
                </c:pt>
                <c:pt idx="98">
                  <c:v>358.21</c:v>
                </c:pt>
                <c:pt idx="99">
                  <c:v>350.39</c:v>
                </c:pt>
                <c:pt idx="100">
                  <c:v>412.7</c:v>
                </c:pt>
                <c:pt idx="101">
                  <c:v>455.21</c:v>
                </c:pt>
                <c:pt idx="102">
                  <c:v>493.89</c:v>
                </c:pt>
                <c:pt idx="103">
                  <c:v>529.04</c:v>
                </c:pt>
                <c:pt idx="104">
                  <c:v>579.69000000000005</c:v>
                </c:pt>
                <c:pt idx="105">
                  <c:v>580.80999999999949</c:v>
                </c:pt>
                <c:pt idx="106">
                  <c:v>573.16</c:v>
                </c:pt>
                <c:pt idx="107">
                  <c:v>562.76</c:v>
                </c:pt>
                <c:pt idx="108">
                  <c:v>559.99</c:v>
                </c:pt>
                <c:pt idx="109">
                  <c:v>570.4</c:v>
                </c:pt>
                <c:pt idx="110">
                  <c:v>573.12</c:v>
                </c:pt>
                <c:pt idx="111">
                  <c:v>588.95999999999947</c:v>
                </c:pt>
                <c:pt idx="112">
                  <c:v>619.16</c:v>
                </c:pt>
                <c:pt idx="113">
                  <c:v>613.65</c:v>
                </c:pt>
                <c:pt idx="114">
                  <c:v>639.12</c:v>
                </c:pt>
                <c:pt idx="115">
                  <c:v>681.74</c:v>
                </c:pt>
                <c:pt idx="116">
                  <c:v>715.22</c:v>
                </c:pt>
                <c:pt idx="117">
                  <c:v>727.95999999999947</c:v>
                </c:pt>
                <c:pt idx="118">
                  <c:v>740.45999999999947</c:v>
                </c:pt>
                <c:pt idx="119">
                  <c:v>745.45999999999947</c:v>
                </c:pt>
                <c:pt idx="120">
                  <c:v>760.15</c:v>
                </c:pt>
                <c:pt idx="121">
                  <c:v>768.27000000000055</c:v>
                </c:pt>
                <c:pt idx="122">
                  <c:v>775.74</c:v>
                </c:pt>
                <c:pt idx="123">
                  <c:v>782.25</c:v>
                </c:pt>
                <c:pt idx="124">
                  <c:v>796.58</c:v>
                </c:pt>
                <c:pt idx="125">
                  <c:v>800.55</c:v>
                </c:pt>
                <c:pt idx="126">
                  <c:v>806.45999999999947</c:v>
                </c:pt>
                <c:pt idx="127">
                  <c:v>815.93</c:v>
                </c:pt>
                <c:pt idx="128">
                  <c:v>818.51</c:v>
                </c:pt>
                <c:pt idx="129">
                  <c:v>821.83999999999946</c:v>
                </c:pt>
                <c:pt idx="130">
                  <c:v>830.56</c:v>
                </c:pt>
                <c:pt idx="131">
                  <c:v>833.5</c:v>
                </c:pt>
                <c:pt idx="132">
                  <c:v>838.94999999999948</c:v>
                </c:pt>
                <c:pt idx="133">
                  <c:v>846.26</c:v>
                </c:pt>
                <c:pt idx="134">
                  <c:v>856.72</c:v>
                </c:pt>
                <c:pt idx="135">
                  <c:v>860.65</c:v>
                </c:pt>
                <c:pt idx="136">
                  <c:v>869.6</c:v>
                </c:pt>
                <c:pt idx="137">
                  <c:v>877.77000000000055</c:v>
                </c:pt>
                <c:pt idx="138">
                  <c:v>869.79000000000053</c:v>
                </c:pt>
                <c:pt idx="139">
                  <c:v>873.4</c:v>
                </c:pt>
                <c:pt idx="140">
                  <c:v>879.93</c:v>
                </c:pt>
                <c:pt idx="141">
                  <c:v>879.03</c:v>
                </c:pt>
                <c:pt idx="142">
                  <c:v>870.54</c:v>
                </c:pt>
                <c:pt idx="143">
                  <c:v>858.03</c:v>
                </c:pt>
                <c:pt idx="144">
                  <c:v>823.44999999999948</c:v>
                </c:pt>
                <c:pt idx="145">
                  <c:v>866.42</c:v>
                </c:pt>
                <c:pt idx="146">
                  <c:v>794.77000000000055</c:v>
                </c:pt>
                <c:pt idx="147">
                  <c:v>778.09</c:v>
                </c:pt>
                <c:pt idx="148">
                  <c:v>845.87</c:v>
                </c:pt>
                <c:pt idx="149">
                  <c:v>863.48</c:v>
                </c:pt>
                <c:pt idx="150">
                  <c:v>885.43999999999949</c:v>
                </c:pt>
                <c:pt idx="151">
                  <c:v>617.16999999999996</c:v>
                </c:pt>
                <c:pt idx="152">
                  <c:v>458.04</c:v>
                </c:pt>
                <c:pt idx="153">
                  <c:v>647.41999999999996</c:v>
                </c:pt>
                <c:pt idx="154">
                  <c:v>765.08</c:v>
                </c:pt>
                <c:pt idx="155">
                  <c:v>710.24</c:v>
                </c:pt>
                <c:pt idx="156">
                  <c:v>752.16</c:v>
                </c:pt>
                <c:pt idx="157">
                  <c:v>805.38</c:v>
                </c:pt>
                <c:pt idx="158">
                  <c:v>767.02</c:v>
                </c:pt>
                <c:pt idx="159">
                  <c:v>837.91</c:v>
                </c:pt>
                <c:pt idx="160">
                  <c:v>855.56</c:v>
                </c:pt>
                <c:pt idx="161">
                  <c:v>709.94999999999948</c:v>
                </c:pt>
                <c:pt idx="162">
                  <c:v>459.05</c:v>
                </c:pt>
                <c:pt idx="163">
                  <c:v>593.48</c:v>
                </c:pt>
                <c:pt idx="164">
                  <c:v>665.04</c:v>
                </c:pt>
                <c:pt idx="165">
                  <c:v>823.85999999999797</c:v>
                </c:pt>
                <c:pt idx="166">
                  <c:v>738.94999999999948</c:v>
                </c:pt>
                <c:pt idx="167">
                  <c:v>748.49</c:v>
                </c:pt>
                <c:pt idx="168">
                  <c:v>674.88</c:v>
                </c:pt>
                <c:pt idx="169">
                  <c:v>718.6</c:v>
                </c:pt>
                <c:pt idx="170">
                  <c:v>715.82999999999947</c:v>
                </c:pt>
                <c:pt idx="171">
                  <c:v>614.1</c:v>
                </c:pt>
                <c:pt idx="172">
                  <c:v>533.58000000000004</c:v>
                </c:pt>
                <c:pt idx="173">
                  <c:v>413.17</c:v>
                </c:pt>
                <c:pt idx="174">
                  <c:v>698.77000000000055</c:v>
                </c:pt>
                <c:pt idx="175">
                  <c:v>688.68000000000052</c:v>
                </c:pt>
                <c:pt idx="176">
                  <c:v>712.48</c:v>
                </c:pt>
                <c:pt idx="177">
                  <c:v>685.56</c:v>
                </c:pt>
                <c:pt idx="178">
                  <c:v>659.08</c:v>
                </c:pt>
                <c:pt idx="179">
                  <c:v>654.17999999999995</c:v>
                </c:pt>
                <c:pt idx="180">
                  <c:v>630.61</c:v>
                </c:pt>
                <c:pt idx="181">
                  <c:v>616.62</c:v>
                </c:pt>
                <c:pt idx="182">
                  <c:v>594.29000000000053</c:v>
                </c:pt>
                <c:pt idx="183">
                  <c:v>570.43999999999949</c:v>
                </c:pt>
                <c:pt idx="184">
                  <c:v>572.82999999999947</c:v>
                </c:pt>
                <c:pt idx="185">
                  <c:v>553.48</c:v>
                </c:pt>
                <c:pt idx="186">
                  <c:v>547.54999999999939</c:v>
                </c:pt>
                <c:pt idx="187">
                  <c:v>525.34999999999798</c:v>
                </c:pt>
                <c:pt idx="188">
                  <c:v>509.56</c:v>
                </c:pt>
                <c:pt idx="189">
                  <c:v>492.2</c:v>
                </c:pt>
                <c:pt idx="190">
                  <c:v>483.71999999999969</c:v>
                </c:pt>
                <c:pt idx="191">
                  <c:v>472.53</c:v>
                </c:pt>
                <c:pt idx="192">
                  <c:v>461.22999999999905</c:v>
                </c:pt>
                <c:pt idx="193">
                  <c:v>442.06</c:v>
                </c:pt>
                <c:pt idx="194">
                  <c:v>429.76</c:v>
                </c:pt>
                <c:pt idx="195">
                  <c:v>419.87</c:v>
                </c:pt>
                <c:pt idx="196">
                  <c:v>404.27</c:v>
                </c:pt>
                <c:pt idx="197">
                  <c:v>387.16</c:v>
                </c:pt>
                <c:pt idx="198">
                  <c:v>371.26</c:v>
                </c:pt>
                <c:pt idx="199">
                  <c:v>361.84000000000032</c:v>
                </c:pt>
                <c:pt idx="200">
                  <c:v>349.98999999999899</c:v>
                </c:pt>
                <c:pt idx="201">
                  <c:v>341.8</c:v>
                </c:pt>
                <c:pt idx="202">
                  <c:v>232.26999999999998</c:v>
                </c:pt>
                <c:pt idx="203">
                  <c:v>164.26</c:v>
                </c:pt>
                <c:pt idx="204">
                  <c:v>186.54</c:v>
                </c:pt>
                <c:pt idx="205">
                  <c:v>171.76999999999998</c:v>
                </c:pt>
                <c:pt idx="206">
                  <c:v>187.19</c:v>
                </c:pt>
                <c:pt idx="207">
                  <c:v>157.06</c:v>
                </c:pt>
                <c:pt idx="208">
                  <c:v>165.7</c:v>
                </c:pt>
                <c:pt idx="209">
                  <c:v>155.25</c:v>
                </c:pt>
                <c:pt idx="210">
                  <c:v>109.86999999999999</c:v>
                </c:pt>
                <c:pt idx="211">
                  <c:v>73.430000000000007</c:v>
                </c:pt>
                <c:pt idx="212">
                  <c:v>53.09</c:v>
                </c:pt>
                <c:pt idx="213">
                  <c:v>38.800000000000004</c:v>
                </c:pt>
                <c:pt idx="214">
                  <c:v>26.62</c:v>
                </c:pt>
                <c:pt idx="215">
                  <c:v>18.14</c:v>
                </c:pt>
                <c:pt idx="216">
                  <c:v>12.65</c:v>
                </c:pt>
                <c:pt idx="217">
                  <c:v>9.31</c:v>
                </c:pt>
                <c:pt idx="218">
                  <c:v>7.03</c:v>
                </c:pt>
                <c:pt idx="219">
                  <c:v>5.04</c:v>
                </c:pt>
                <c:pt idx="220">
                  <c:v>2.82</c:v>
                </c:pt>
                <c:pt idx="221">
                  <c:v>-0.15000000000000024</c:v>
                </c:pt>
                <c:pt idx="222">
                  <c:v>-1.06</c:v>
                </c:pt>
                <c:pt idx="223">
                  <c:v>-1.27</c:v>
                </c:pt>
                <c:pt idx="224">
                  <c:v>-1.49</c:v>
                </c:pt>
                <c:pt idx="225">
                  <c:v>-1.6300000000000001</c:v>
                </c:pt>
                <c:pt idx="226">
                  <c:v>-2.1800000000000002</c:v>
                </c:pt>
                <c:pt idx="227">
                  <c:v>-2.3299999999999987</c:v>
                </c:pt>
                <c:pt idx="228">
                  <c:v>-2.3299999999999987</c:v>
                </c:pt>
                <c:pt idx="229">
                  <c:v>-2.16</c:v>
                </c:pt>
                <c:pt idx="230">
                  <c:v>-2.21</c:v>
                </c:pt>
                <c:pt idx="231">
                  <c:v>-1.91</c:v>
                </c:pt>
                <c:pt idx="232">
                  <c:v>-2.16</c:v>
                </c:pt>
                <c:pt idx="233">
                  <c:v>-5.34</c:v>
                </c:pt>
                <c:pt idx="234">
                  <c:v>-5.1599999999999975</c:v>
                </c:pt>
                <c:pt idx="235">
                  <c:v>-2.8</c:v>
                </c:pt>
                <c:pt idx="236">
                  <c:v>-2.68</c:v>
                </c:pt>
                <c:pt idx="237">
                  <c:v>-2.2200000000000002</c:v>
                </c:pt>
                <c:pt idx="238">
                  <c:v>-2.3199999999999967</c:v>
                </c:pt>
                <c:pt idx="239">
                  <c:v>-2.17</c:v>
                </c:pt>
                <c:pt idx="240">
                  <c:v>-2</c:v>
                </c:pt>
                <c:pt idx="241">
                  <c:v>-1.9200000000000019</c:v>
                </c:pt>
                <c:pt idx="242">
                  <c:v>-1.91</c:v>
                </c:pt>
                <c:pt idx="243">
                  <c:v>-1.7600000000000016</c:v>
                </c:pt>
                <c:pt idx="244">
                  <c:v>-2.2599999999999998</c:v>
                </c:pt>
                <c:pt idx="245">
                  <c:v>-2.4899999999999998</c:v>
                </c:pt>
                <c:pt idx="246">
                  <c:v>-2.34</c:v>
                </c:pt>
                <c:pt idx="247">
                  <c:v>-2.12</c:v>
                </c:pt>
                <c:pt idx="248">
                  <c:v>-2.2599999999999998</c:v>
                </c:pt>
                <c:pt idx="249">
                  <c:v>-2.2400000000000002</c:v>
                </c:pt>
                <c:pt idx="250">
                  <c:v>-1.51</c:v>
                </c:pt>
                <c:pt idx="251">
                  <c:v>-0.97000000000000053</c:v>
                </c:pt>
                <c:pt idx="252">
                  <c:v>-0.34000000000000052</c:v>
                </c:pt>
                <c:pt idx="253">
                  <c:v>-0.44000000000000039</c:v>
                </c:pt>
                <c:pt idx="254">
                  <c:v>-8.0000000000000224E-2</c:v>
                </c:pt>
                <c:pt idx="255">
                  <c:v>-1.0000000000000026E-2</c:v>
                </c:pt>
                <c:pt idx="256">
                  <c:v>0.1100000000000001</c:v>
                </c:pt>
                <c:pt idx="257">
                  <c:v>0.1100000000000001</c:v>
                </c:pt>
                <c:pt idx="258">
                  <c:v>3.0000000000000058E-2</c:v>
                </c:pt>
                <c:pt idx="259">
                  <c:v>2.0000000000000052E-2</c:v>
                </c:pt>
                <c:pt idx="260">
                  <c:v>0</c:v>
                </c:pt>
                <c:pt idx="261">
                  <c:v>2.0000000000000052E-2</c:v>
                </c:pt>
                <c:pt idx="262">
                  <c:v>0</c:v>
                </c:pt>
                <c:pt idx="263">
                  <c:v>0</c:v>
                </c:pt>
                <c:pt idx="264">
                  <c:v>0</c:v>
                </c:pt>
                <c:pt idx="265">
                  <c:v>0</c:v>
                </c:pt>
                <c:pt idx="266">
                  <c:v>0</c:v>
                </c:pt>
                <c:pt idx="267">
                  <c:v>0</c:v>
                </c:pt>
                <c:pt idx="268">
                  <c:v>0</c:v>
                </c:pt>
                <c:pt idx="269">
                  <c:v>0</c:v>
                </c:pt>
                <c:pt idx="270">
                  <c:v>0</c:v>
                </c:pt>
                <c:pt idx="271">
                  <c:v>-1.0000000000000026E-2</c:v>
                </c:pt>
                <c:pt idx="272">
                  <c:v>-1.0000000000000026E-2</c:v>
                </c:pt>
                <c:pt idx="273">
                  <c:v>0</c:v>
                </c:pt>
                <c:pt idx="274">
                  <c:v>-7.0000000000000034E-2</c:v>
                </c:pt>
                <c:pt idx="275">
                  <c:v>-0.24000000000000021</c:v>
                </c:pt>
                <c:pt idx="276">
                  <c:v>-0.17</c:v>
                </c:pt>
                <c:pt idx="277">
                  <c:v>-0.27</c:v>
                </c:pt>
                <c:pt idx="278">
                  <c:v>-0.19000000000000022</c:v>
                </c:pt>
                <c:pt idx="279">
                  <c:v>-0.34000000000000052</c:v>
                </c:pt>
                <c:pt idx="280">
                  <c:v>-0.43000000000000038</c:v>
                </c:pt>
                <c:pt idx="281">
                  <c:v>-0.34000000000000052</c:v>
                </c:pt>
                <c:pt idx="282">
                  <c:v>-0.36000000000000032</c:v>
                </c:pt>
                <c:pt idx="283">
                  <c:v>-0.47000000000000008</c:v>
                </c:pt>
                <c:pt idx="284">
                  <c:v>-0.47000000000000008</c:v>
                </c:pt>
                <c:pt idx="285">
                  <c:v>-0.46</c:v>
                </c:pt>
                <c:pt idx="286">
                  <c:v>-0.4</c:v>
                </c:pt>
                <c:pt idx="287">
                  <c:v>-0.53</c:v>
                </c:pt>
                <c:pt idx="288">
                  <c:v>-0.49000000000000032</c:v>
                </c:pt>
                <c:pt idx="289">
                  <c:v>-0.34000000000000052</c:v>
                </c:pt>
                <c:pt idx="290">
                  <c:v>-0.28000000000000008</c:v>
                </c:pt>
                <c:pt idx="291">
                  <c:v>-0.22000000000000022</c:v>
                </c:pt>
                <c:pt idx="292">
                  <c:v>-0.22000000000000022</c:v>
                </c:pt>
                <c:pt idx="293">
                  <c:v>-0.29000000000000031</c:v>
                </c:pt>
                <c:pt idx="294">
                  <c:v>-0.46</c:v>
                </c:pt>
                <c:pt idx="295">
                  <c:v>-0.51</c:v>
                </c:pt>
                <c:pt idx="296">
                  <c:v>-0.34000000000000052</c:v>
                </c:pt>
                <c:pt idx="297">
                  <c:v>-0.37000000000000038</c:v>
                </c:pt>
                <c:pt idx="298">
                  <c:v>-0.51</c:v>
                </c:pt>
                <c:pt idx="299">
                  <c:v>-0.69000000000000172</c:v>
                </c:pt>
                <c:pt idx="300">
                  <c:v>-0.77000000000000124</c:v>
                </c:pt>
                <c:pt idx="301">
                  <c:v>-0.62000000000000188</c:v>
                </c:pt>
                <c:pt idx="302">
                  <c:v>-0.54</c:v>
                </c:pt>
                <c:pt idx="303">
                  <c:v>-0.66000000000000236</c:v>
                </c:pt>
                <c:pt idx="304">
                  <c:v>-0.79</c:v>
                </c:pt>
                <c:pt idx="305">
                  <c:v>-0.95000000000000062</c:v>
                </c:pt>
                <c:pt idx="306">
                  <c:v>-1</c:v>
                </c:pt>
                <c:pt idx="307">
                  <c:v>-1.01</c:v>
                </c:pt>
                <c:pt idx="308">
                  <c:v>-1.2</c:v>
                </c:pt>
                <c:pt idx="309">
                  <c:v>-1.1700000000000021</c:v>
                </c:pt>
                <c:pt idx="310">
                  <c:v>-1.32</c:v>
                </c:pt>
                <c:pt idx="311">
                  <c:v>-1.32</c:v>
                </c:pt>
                <c:pt idx="312">
                  <c:v>-1.33</c:v>
                </c:pt>
                <c:pt idx="313">
                  <c:v>-1.27</c:v>
                </c:pt>
                <c:pt idx="314">
                  <c:v>-1.26</c:v>
                </c:pt>
                <c:pt idx="315">
                  <c:v>-1.1599999999999957</c:v>
                </c:pt>
                <c:pt idx="316">
                  <c:v>-1.25</c:v>
                </c:pt>
                <c:pt idx="317">
                  <c:v>-1.29</c:v>
                </c:pt>
                <c:pt idx="318">
                  <c:v>-1.1100000000000001</c:v>
                </c:pt>
                <c:pt idx="319">
                  <c:v>-1.1100000000000001</c:v>
                </c:pt>
                <c:pt idx="320">
                  <c:v>-1.04</c:v>
                </c:pt>
                <c:pt idx="321">
                  <c:v>-1.04</c:v>
                </c:pt>
                <c:pt idx="322">
                  <c:v>-1</c:v>
                </c:pt>
                <c:pt idx="323">
                  <c:v>-0.99</c:v>
                </c:pt>
                <c:pt idx="324">
                  <c:v>-0.91</c:v>
                </c:pt>
                <c:pt idx="325">
                  <c:v>-0.87000000000000188</c:v>
                </c:pt>
                <c:pt idx="326">
                  <c:v>-0.93</c:v>
                </c:pt>
                <c:pt idx="327">
                  <c:v>-0.93</c:v>
                </c:pt>
                <c:pt idx="328">
                  <c:v>-0.88000000000000089</c:v>
                </c:pt>
                <c:pt idx="329">
                  <c:v>-0.84000000000000064</c:v>
                </c:pt>
                <c:pt idx="330">
                  <c:v>-0.97000000000000053</c:v>
                </c:pt>
                <c:pt idx="331">
                  <c:v>-0.81</c:v>
                </c:pt>
                <c:pt idx="332">
                  <c:v>-0.73000000000000065</c:v>
                </c:pt>
                <c:pt idx="333">
                  <c:v>-0.66000000000000236</c:v>
                </c:pt>
                <c:pt idx="334">
                  <c:v>-0.66000000000000236</c:v>
                </c:pt>
                <c:pt idx="335">
                  <c:v>-0.67000000000000248</c:v>
                </c:pt>
                <c:pt idx="336">
                  <c:v>-0.67000000000000248</c:v>
                </c:pt>
                <c:pt idx="337">
                  <c:v>-0.76000000000000212</c:v>
                </c:pt>
                <c:pt idx="338">
                  <c:v>-0.87000000000000188</c:v>
                </c:pt>
                <c:pt idx="339">
                  <c:v>-0.92</c:v>
                </c:pt>
                <c:pt idx="340">
                  <c:v>-0.86000000000000065</c:v>
                </c:pt>
                <c:pt idx="341">
                  <c:v>-0.78</c:v>
                </c:pt>
                <c:pt idx="342">
                  <c:v>-0.92</c:v>
                </c:pt>
                <c:pt idx="343">
                  <c:v>-1.01</c:v>
                </c:pt>
                <c:pt idx="344">
                  <c:v>-1.01</c:v>
                </c:pt>
                <c:pt idx="345">
                  <c:v>-1</c:v>
                </c:pt>
                <c:pt idx="346">
                  <c:v>-0.85000000000000064</c:v>
                </c:pt>
                <c:pt idx="347">
                  <c:v>-0.12000000000000002</c:v>
                </c:pt>
                <c:pt idx="348">
                  <c:v>1.02</c:v>
                </c:pt>
                <c:pt idx="349">
                  <c:v>3.02</c:v>
                </c:pt>
                <c:pt idx="350">
                  <c:v>4.53</c:v>
                </c:pt>
                <c:pt idx="351">
                  <c:v>7.73</c:v>
                </c:pt>
                <c:pt idx="352">
                  <c:v>11.01</c:v>
                </c:pt>
                <c:pt idx="353">
                  <c:v>14.55</c:v>
                </c:pt>
                <c:pt idx="354">
                  <c:v>18.64</c:v>
                </c:pt>
                <c:pt idx="355">
                  <c:v>22.759999999999987</c:v>
                </c:pt>
                <c:pt idx="356">
                  <c:v>24.93</c:v>
                </c:pt>
                <c:pt idx="357">
                  <c:v>26.6</c:v>
                </c:pt>
                <c:pt idx="358">
                  <c:v>31.51</c:v>
                </c:pt>
                <c:pt idx="359">
                  <c:v>39.61</c:v>
                </c:pt>
                <c:pt idx="360">
                  <c:v>51.53</c:v>
                </c:pt>
                <c:pt idx="361">
                  <c:v>65.72</c:v>
                </c:pt>
                <c:pt idx="362">
                  <c:v>83.78</c:v>
                </c:pt>
                <c:pt idx="363">
                  <c:v>91.39</c:v>
                </c:pt>
                <c:pt idx="364">
                  <c:v>86.9</c:v>
                </c:pt>
                <c:pt idx="365">
                  <c:v>98.940000000000026</c:v>
                </c:pt>
                <c:pt idx="366">
                  <c:v>139.87</c:v>
                </c:pt>
                <c:pt idx="367">
                  <c:v>139.10999999999999</c:v>
                </c:pt>
                <c:pt idx="368">
                  <c:v>164.55</c:v>
                </c:pt>
                <c:pt idx="369">
                  <c:v>195.12</c:v>
                </c:pt>
                <c:pt idx="370">
                  <c:v>191.78</c:v>
                </c:pt>
                <c:pt idx="371">
                  <c:v>205.29</c:v>
                </c:pt>
                <c:pt idx="372">
                  <c:v>198.68</c:v>
                </c:pt>
                <c:pt idx="373">
                  <c:v>173.55</c:v>
                </c:pt>
                <c:pt idx="374">
                  <c:v>155.79</c:v>
                </c:pt>
                <c:pt idx="375">
                  <c:v>164.08</c:v>
                </c:pt>
                <c:pt idx="376">
                  <c:v>152.13999999999999</c:v>
                </c:pt>
                <c:pt idx="377">
                  <c:v>165.76</c:v>
                </c:pt>
                <c:pt idx="378">
                  <c:v>209.56</c:v>
                </c:pt>
                <c:pt idx="379">
                  <c:v>233.54</c:v>
                </c:pt>
                <c:pt idx="380">
                  <c:v>159.18</c:v>
                </c:pt>
                <c:pt idx="381">
                  <c:v>178.03</c:v>
                </c:pt>
                <c:pt idx="382">
                  <c:v>219.06</c:v>
                </c:pt>
                <c:pt idx="383">
                  <c:v>228.39000000000001</c:v>
                </c:pt>
                <c:pt idx="384">
                  <c:v>213.12</c:v>
                </c:pt>
                <c:pt idx="385">
                  <c:v>218.4</c:v>
                </c:pt>
                <c:pt idx="386">
                  <c:v>212.35000000000048</c:v>
                </c:pt>
                <c:pt idx="387">
                  <c:v>243.26999999999998</c:v>
                </c:pt>
                <c:pt idx="388">
                  <c:v>295.8</c:v>
                </c:pt>
                <c:pt idx="389">
                  <c:v>311.85000000000002</c:v>
                </c:pt>
                <c:pt idx="390">
                  <c:v>342.38</c:v>
                </c:pt>
                <c:pt idx="391">
                  <c:v>474.83</c:v>
                </c:pt>
                <c:pt idx="392">
                  <c:v>499.4</c:v>
                </c:pt>
                <c:pt idx="393">
                  <c:v>628.72</c:v>
                </c:pt>
                <c:pt idx="394">
                  <c:v>612.41</c:v>
                </c:pt>
                <c:pt idx="395">
                  <c:v>473.65000000000032</c:v>
                </c:pt>
                <c:pt idx="396">
                  <c:v>459.48999999999899</c:v>
                </c:pt>
                <c:pt idx="397">
                  <c:v>494.7</c:v>
                </c:pt>
                <c:pt idx="398">
                  <c:v>454.63</c:v>
                </c:pt>
                <c:pt idx="399">
                  <c:v>564.34999999999798</c:v>
                </c:pt>
                <c:pt idx="400">
                  <c:v>373.96</c:v>
                </c:pt>
                <c:pt idx="401">
                  <c:v>355.88</c:v>
                </c:pt>
                <c:pt idx="402">
                  <c:v>383.47999999999905</c:v>
                </c:pt>
                <c:pt idx="403">
                  <c:v>634.55999999999949</c:v>
                </c:pt>
                <c:pt idx="404">
                  <c:v>556.28000000000054</c:v>
                </c:pt>
                <c:pt idx="405">
                  <c:v>379.75</c:v>
                </c:pt>
                <c:pt idx="406">
                  <c:v>378.62</c:v>
                </c:pt>
                <c:pt idx="407">
                  <c:v>556.95999999999947</c:v>
                </c:pt>
                <c:pt idx="408">
                  <c:v>609.24</c:v>
                </c:pt>
                <c:pt idx="409">
                  <c:v>526.61</c:v>
                </c:pt>
                <c:pt idx="410">
                  <c:v>487.40999999999963</c:v>
                </c:pt>
                <c:pt idx="411">
                  <c:v>873.27000000000055</c:v>
                </c:pt>
                <c:pt idx="412">
                  <c:v>886.45999999999947</c:v>
                </c:pt>
                <c:pt idx="413">
                  <c:v>782.52</c:v>
                </c:pt>
                <c:pt idx="414">
                  <c:v>821.19</c:v>
                </c:pt>
                <c:pt idx="415">
                  <c:v>845.03</c:v>
                </c:pt>
                <c:pt idx="416">
                  <c:v>850.68000000000052</c:v>
                </c:pt>
                <c:pt idx="417">
                  <c:v>850.71</c:v>
                </c:pt>
                <c:pt idx="418">
                  <c:v>856.35999999999797</c:v>
                </c:pt>
                <c:pt idx="419">
                  <c:v>862.43999999999949</c:v>
                </c:pt>
                <c:pt idx="420">
                  <c:v>869.34999999999798</c:v>
                </c:pt>
                <c:pt idx="421">
                  <c:v>887.12</c:v>
                </c:pt>
                <c:pt idx="422">
                  <c:v>805.93</c:v>
                </c:pt>
                <c:pt idx="423">
                  <c:v>746.08</c:v>
                </c:pt>
                <c:pt idx="424">
                  <c:v>869.28000000000054</c:v>
                </c:pt>
                <c:pt idx="425">
                  <c:v>874.73</c:v>
                </c:pt>
                <c:pt idx="426">
                  <c:v>911.72</c:v>
                </c:pt>
                <c:pt idx="427">
                  <c:v>921.77000000000055</c:v>
                </c:pt>
                <c:pt idx="428">
                  <c:v>918.43999999999949</c:v>
                </c:pt>
                <c:pt idx="429">
                  <c:v>901.78000000000054</c:v>
                </c:pt>
                <c:pt idx="430">
                  <c:v>839.29000000000053</c:v>
                </c:pt>
                <c:pt idx="431">
                  <c:v>696.82999999999947</c:v>
                </c:pt>
                <c:pt idx="432">
                  <c:v>835.37</c:v>
                </c:pt>
                <c:pt idx="433">
                  <c:v>888.38</c:v>
                </c:pt>
                <c:pt idx="434">
                  <c:v>907.13</c:v>
                </c:pt>
                <c:pt idx="435">
                  <c:v>921.37</c:v>
                </c:pt>
                <c:pt idx="436">
                  <c:v>940.98</c:v>
                </c:pt>
                <c:pt idx="437">
                  <c:v>950.89</c:v>
                </c:pt>
                <c:pt idx="438">
                  <c:v>927.14</c:v>
                </c:pt>
                <c:pt idx="439">
                  <c:v>911.9</c:v>
                </c:pt>
                <c:pt idx="440">
                  <c:v>935.21</c:v>
                </c:pt>
                <c:pt idx="441">
                  <c:v>914.81999999999948</c:v>
                </c:pt>
                <c:pt idx="442">
                  <c:v>914.31</c:v>
                </c:pt>
                <c:pt idx="443">
                  <c:v>909.59</c:v>
                </c:pt>
                <c:pt idx="444">
                  <c:v>905.18000000000052</c:v>
                </c:pt>
                <c:pt idx="445">
                  <c:v>895.88</c:v>
                </c:pt>
                <c:pt idx="446">
                  <c:v>886.24</c:v>
                </c:pt>
                <c:pt idx="447">
                  <c:v>874.82999999999947</c:v>
                </c:pt>
                <c:pt idx="448">
                  <c:v>872.75</c:v>
                </c:pt>
                <c:pt idx="449">
                  <c:v>871.8</c:v>
                </c:pt>
                <c:pt idx="450">
                  <c:v>868.11</c:v>
                </c:pt>
                <c:pt idx="451">
                  <c:v>861.3</c:v>
                </c:pt>
                <c:pt idx="452">
                  <c:v>855.73</c:v>
                </c:pt>
                <c:pt idx="453">
                  <c:v>850.28000000000054</c:v>
                </c:pt>
                <c:pt idx="454">
                  <c:v>839.52</c:v>
                </c:pt>
                <c:pt idx="455">
                  <c:v>832.29000000000053</c:v>
                </c:pt>
                <c:pt idx="456">
                  <c:v>816.95999999999947</c:v>
                </c:pt>
                <c:pt idx="457">
                  <c:v>809.85999999999797</c:v>
                </c:pt>
                <c:pt idx="458">
                  <c:v>804.06</c:v>
                </c:pt>
                <c:pt idx="459">
                  <c:v>599.73</c:v>
                </c:pt>
                <c:pt idx="460">
                  <c:v>729</c:v>
                </c:pt>
                <c:pt idx="461">
                  <c:v>772.71</c:v>
                </c:pt>
                <c:pt idx="462">
                  <c:v>767.09</c:v>
                </c:pt>
                <c:pt idx="463">
                  <c:v>752.73</c:v>
                </c:pt>
                <c:pt idx="464">
                  <c:v>742.38</c:v>
                </c:pt>
                <c:pt idx="465">
                  <c:v>730.92</c:v>
                </c:pt>
                <c:pt idx="466">
                  <c:v>716.62</c:v>
                </c:pt>
                <c:pt idx="467">
                  <c:v>700.25</c:v>
                </c:pt>
                <c:pt idx="468">
                  <c:v>687.53</c:v>
                </c:pt>
                <c:pt idx="469">
                  <c:v>674.3</c:v>
                </c:pt>
                <c:pt idx="470">
                  <c:v>660.49</c:v>
                </c:pt>
                <c:pt idx="471">
                  <c:v>645.92999999999938</c:v>
                </c:pt>
                <c:pt idx="472">
                  <c:v>629.4</c:v>
                </c:pt>
                <c:pt idx="473">
                  <c:v>615.6</c:v>
                </c:pt>
                <c:pt idx="474">
                  <c:v>599.16</c:v>
                </c:pt>
                <c:pt idx="475">
                  <c:v>584.73</c:v>
                </c:pt>
                <c:pt idx="476">
                  <c:v>566.98</c:v>
                </c:pt>
                <c:pt idx="477">
                  <c:v>550.97</c:v>
                </c:pt>
                <c:pt idx="478">
                  <c:v>538.95999999999947</c:v>
                </c:pt>
                <c:pt idx="479">
                  <c:v>523.82999999999947</c:v>
                </c:pt>
                <c:pt idx="480">
                  <c:v>500.98999999999899</c:v>
                </c:pt>
                <c:pt idx="481">
                  <c:v>493.09</c:v>
                </c:pt>
                <c:pt idx="482">
                  <c:v>477.46999999999969</c:v>
                </c:pt>
                <c:pt idx="483">
                  <c:v>460.37</c:v>
                </c:pt>
                <c:pt idx="484">
                  <c:v>444.63</c:v>
                </c:pt>
                <c:pt idx="485">
                  <c:v>429.8</c:v>
                </c:pt>
                <c:pt idx="486">
                  <c:v>412.21999999999969</c:v>
                </c:pt>
                <c:pt idx="487">
                  <c:v>395.85</c:v>
                </c:pt>
                <c:pt idx="488">
                  <c:v>381.16</c:v>
                </c:pt>
                <c:pt idx="489">
                  <c:v>364.32</c:v>
                </c:pt>
                <c:pt idx="490">
                  <c:v>347.25</c:v>
                </c:pt>
                <c:pt idx="491">
                  <c:v>330.52</c:v>
                </c:pt>
                <c:pt idx="492">
                  <c:v>314.16000000000008</c:v>
                </c:pt>
                <c:pt idx="493">
                  <c:v>296.91000000000003</c:v>
                </c:pt>
                <c:pt idx="494">
                  <c:v>280.61</c:v>
                </c:pt>
                <c:pt idx="495">
                  <c:v>263.77</c:v>
                </c:pt>
                <c:pt idx="496">
                  <c:v>245.36</c:v>
                </c:pt>
                <c:pt idx="497">
                  <c:v>226.94</c:v>
                </c:pt>
                <c:pt idx="498">
                  <c:v>210.35000000000048</c:v>
                </c:pt>
                <c:pt idx="499">
                  <c:v>194.58</c:v>
                </c:pt>
                <c:pt idx="500">
                  <c:v>179.13</c:v>
                </c:pt>
                <c:pt idx="501">
                  <c:v>163.46</c:v>
                </c:pt>
                <c:pt idx="502">
                  <c:v>148.03</c:v>
                </c:pt>
                <c:pt idx="503">
                  <c:v>131.79</c:v>
                </c:pt>
                <c:pt idx="504">
                  <c:v>116.6</c:v>
                </c:pt>
                <c:pt idx="505">
                  <c:v>102.14999999999999</c:v>
                </c:pt>
                <c:pt idx="506">
                  <c:v>87.38</c:v>
                </c:pt>
                <c:pt idx="507">
                  <c:v>73.16</c:v>
                </c:pt>
                <c:pt idx="508">
                  <c:v>60.39</c:v>
                </c:pt>
                <c:pt idx="509">
                  <c:v>49.379999999999995</c:v>
                </c:pt>
                <c:pt idx="510">
                  <c:v>38.06</c:v>
                </c:pt>
                <c:pt idx="511">
                  <c:v>27.6</c:v>
                </c:pt>
                <c:pt idx="512">
                  <c:v>19.600000000000001</c:v>
                </c:pt>
                <c:pt idx="513">
                  <c:v>9.129999999999999</c:v>
                </c:pt>
                <c:pt idx="514">
                  <c:v>4.68</c:v>
                </c:pt>
                <c:pt idx="515">
                  <c:v>2.52</c:v>
                </c:pt>
                <c:pt idx="516">
                  <c:v>-5.0000000000000079E-2</c:v>
                </c:pt>
                <c:pt idx="517">
                  <c:v>-2.08</c:v>
                </c:pt>
                <c:pt idx="518">
                  <c:v>-3.44</c:v>
                </c:pt>
                <c:pt idx="519">
                  <c:v>-4.78</c:v>
                </c:pt>
                <c:pt idx="520">
                  <c:v>-4.6899999999999995</c:v>
                </c:pt>
                <c:pt idx="521">
                  <c:v>-4.0999999999999996</c:v>
                </c:pt>
                <c:pt idx="522">
                  <c:v>-4.51</c:v>
                </c:pt>
                <c:pt idx="523">
                  <c:v>-4.24</c:v>
                </c:pt>
                <c:pt idx="524">
                  <c:v>-3.9899999999999998</c:v>
                </c:pt>
                <c:pt idx="525">
                  <c:v>-3.9</c:v>
                </c:pt>
                <c:pt idx="526">
                  <c:v>-3.9</c:v>
                </c:pt>
                <c:pt idx="527">
                  <c:v>-4</c:v>
                </c:pt>
                <c:pt idx="528">
                  <c:v>-3.7800000000000002</c:v>
                </c:pt>
                <c:pt idx="529">
                  <c:v>-3.56</c:v>
                </c:pt>
                <c:pt idx="530">
                  <c:v>-3.72</c:v>
                </c:pt>
                <c:pt idx="531">
                  <c:v>-3.88</c:v>
                </c:pt>
                <c:pt idx="532">
                  <c:v>-3.3899999999999997</c:v>
                </c:pt>
                <c:pt idx="533">
                  <c:v>-3.68</c:v>
                </c:pt>
                <c:pt idx="534">
                  <c:v>-3.77</c:v>
                </c:pt>
                <c:pt idx="535">
                  <c:v>-3.64</c:v>
                </c:pt>
                <c:pt idx="536">
                  <c:v>-3.4699999999999998</c:v>
                </c:pt>
                <c:pt idx="537">
                  <c:v>-3.29</c:v>
                </c:pt>
                <c:pt idx="538">
                  <c:v>-3.38</c:v>
                </c:pt>
                <c:pt idx="539">
                  <c:v>-3.55</c:v>
                </c:pt>
                <c:pt idx="540">
                  <c:v>-3.68</c:v>
                </c:pt>
                <c:pt idx="541">
                  <c:v>-3.65</c:v>
                </c:pt>
                <c:pt idx="542">
                  <c:v>-3.52</c:v>
                </c:pt>
                <c:pt idx="543">
                  <c:v>-3.56</c:v>
                </c:pt>
                <c:pt idx="544">
                  <c:v>-3.4099999999999997</c:v>
                </c:pt>
                <c:pt idx="545">
                  <c:v>-3.25</c:v>
                </c:pt>
                <c:pt idx="546">
                  <c:v>-3.36</c:v>
                </c:pt>
                <c:pt idx="547">
                  <c:v>-3.48</c:v>
                </c:pt>
                <c:pt idx="548">
                  <c:v>-3.61</c:v>
                </c:pt>
                <c:pt idx="549">
                  <c:v>-3.59</c:v>
                </c:pt>
                <c:pt idx="550">
                  <c:v>-3.3899999999999997</c:v>
                </c:pt>
                <c:pt idx="551">
                  <c:v>-3.4099999999999997</c:v>
                </c:pt>
                <c:pt idx="552">
                  <c:v>-3.4899999999999998</c:v>
                </c:pt>
                <c:pt idx="553">
                  <c:v>-3.3899999999999997</c:v>
                </c:pt>
                <c:pt idx="554">
                  <c:v>-3.4099999999999997</c:v>
                </c:pt>
                <c:pt idx="555">
                  <c:v>-3.7600000000000002</c:v>
                </c:pt>
                <c:pt idx="556">
                  <c:v>-4.3099999999999996</c:v>
                </c:pt>
                <c:pt idx="557">
                  <c:v>-3.7800000000000002</c:v>
                </c:pt>
                <c:pt idx="558">
                  <c:v>-3.4099999999999997</c:v>
                </c:pt>
                <c:pt idx="559">
                  <c:v>-3.3299999999999987</c:v>
                </c:pt>
                <c:pt idx="560">
                  <c:v>-2.9499999999999997</c:v>
                </c:pt>
                <c:pt idx="561">
                  <c:v>-3.14</c:v>
                </c:pt>
                <c:pt idx="562">
                  <c:v>-3.4</c:v>
                </c:pt>
                <c:pt idx="563">
                  <c:v>-3.36</c:v>
                </c:pt>
                <c:pt idx="564">
                  <c:v>-3.46</c:v>
                </c:pt>
                <c:pt idx="565">
                  <c:v>-3.58</c:v>
                </c:pt>
                <c:pt idx="566">
                  <c:v>-3.44</c:v>
                </c:pt>
                <c:pt idx="567">
                  <c:v>-3.3699999999999997</c:v>
                </c:pt>
                <c:pt idx="568">
                  <c:v>-3.44</c:v>
                </c:pt>
                <c:pt idx="569">
                  <c:v>-3.3299999999999987</c:v>
                </c:pt>
                <c:pt idx="570">
                  <c:v>-3.32</c:v>
                </c:pt>
                <c:pt idx="571">
                  <c:v>-3.29</c:v>
                </c:pt>
                <c:pt idx="572">
                  <c:v>-2.96</c:v>
                </c:pt>
                <c:pt idx="573">
                  <c:v>-3.29</c:v>
                </c:pt>
                <c:pt idx="574">
                  <c:v>-3.34</c:v>
                </c:pt>
                <c:pt idx="575">
                  <c:v>-3.34</c:v>
                </c:pt>
                <c:pt idx="576">
                  <c:v>-3.44</c:v>
                </c:pt>
                <c:pt idx="577">
                  <c:v>-3.67</c:v>
                </c:pt>
                <c:pt idx="578">
                  <c:v>-3.4299999999999997</c:v>
                </c:pt>
                <c:pt idx="579">
                  <c:v>-3.14</c:v>
                </c:pt>
                <c:pt idx="580">
                  <c:v>-3.25</c:v>
                </c:pt>
                <c:pt idx="581">
                  <c:v>-3.48</c:v>
                </c:pt>
                <c:pt idx="582">
                  <c:v>-3.4499999999999997</c:v>
                </c:pt>
                <c:pt idx="583">
                  <c:v>-3.4</c:v>
                </c:pt>
                <c:pt idx="584">
                  <c:v>-3.3899999999999997</c:v>
                </c:pt>
                <c:pt idx="585">
                  <c:v>-3.3899999999999997</c:v>
                </c:pt>
                <c:pt idx="586">
                  <c:v>-3.44</c:v>
                </c:pt>
                <c:pt idx="587">
                  <c:v>-3.4899999999999998</c:v>
                </c:pt>
                <c:pt idx="588">
                  <c:v>-3.63</c:v>
                </c:pt>
                <c:pt idx="589">
                  <c:v>-3.48</c:v>
                </c:pt>
                <c:pt idx="590">
                  <c:v>-3.66</c:v>
                </c:pt>
                <c:pt idx="591">
                  <c:v>-3.56</c:v>
                </c:pt>
                <c:pt idx="592">
                  <c:v>-3.59</c:v>
                </c:pt>
                <c:pt idx="593">
                  <c:v>-3.36</c:v>
                </c:pt>
                <c:pt idx="594">
                  <c:v>-3.56</c:v>
                </c:pt>
                <c:pt idx="595">
                  <c:v>-3.44</c:v>
                </c:pt>
                <c:pt idx="596">
                  <c:v>-3.4099999999999997</c:v>
                </c:pt>
                <c:pt idx="597">
                  <c:v>-3.3899999999999997</c:v>
                </c:pt>
                <c:pt idx="598">
                  <c:v>-3.4499999999999997</c:v>
                </c:pt>
                <c:pt idx="599">
                  <c:v>-3.65</c:v>
                </c:pt>
                <c:pt idx="600">
                  <c:v>-3.68</c:v>
                </c:pt>
                <c:pt idx="601">
                  <c:v>-3.8</c:v>
                </c:pt>
                <c:pt idx="602">
                  <c:v>-3.4899999999999998</c:v>
                </c:pt>
                <c:pt idx="603">
                  <c:v>-3.3299999999999987</c:v>
                </c:pt>
                <c:pt idx="604">
                  <c:v>-2.92</c:v>
                </c:pt>
                <c:pt idx="605">
                  <c:v>-2.8299999999999987</c:v>
                </c:pt>
                <c:pt idx="606">
                  <c:v>-2.68</c:v>
                </c:pt>
                <c:pt idx="607">
                  <c:v>-2.68</c:v>
                </c:pt>
                <c:pt idx="608">
                  <c:v>-2.65</c:v>
                </c:pt>
                <c:pt idx="609">
                  <c:v>-2.67</c:v>
                </c:pt>
                <c:pt idx="610">
                  <c:v>-2.77</c:v>
                </c:pt>
                <c:pt idx="611">
                  <c:v>-2.86</c:v>
                </c:pt>
                <c:pt idx="612">
                  <c:v>-2.9</c:v>
                </c:pt>
                <c:pt idx="613">
                  <c:v>-2.9299999999999997</c:v>
                </c:pt>
                <c:pt idx="614">
                  <c:v>-3.02</c:v>
                </c:pt>
                <c:pt idx="615">
                  <c:v>-3.12</c:v>
                </c:pt>
                <c:pt idx="616">
                  <c:v>-3.2600000000000002</c:v>
                </c:pt>
                <c:pt idx="617">
                  <c:v>-3.03</c:v>
                </c:pt>
                <c:pt idx="618">
                  <c:v>-3</c:v>
                </c:pt>
                <c:pt idx="619">
                  <c:v>-2.9899999999999998</c:v>
                </c:pt>
                <c:pt idx="620">
                  <c:v>-2.9</c:v>
                </c:pt>
                <c:pt idx="621">
                  <c:v>-2.9299999999999997</c:v>
                </c:pt>
                <c:pt idx="622">
                  <c:v>-2.88</c:v>
                </c:pt>
                <c:pt idx="623">
                  <c:v>-2.8</c:v>
                </c:pt>
                <c:pt idx="624">
                  <c:v>-2.8099999999999987</c:v>
                </c:pt>
                <c:pt idx="625">
                  <c:v>-2.67</c:v>
                </c:pt>
                <c:pt idx="626">
                  <c:v>-2.7</c:v>
                </c:pt>
                <c:pt idx="627">
                  <c:v>-2.57</c:v>
                </c:pt>
                <c:pt idx="628">
                  <c:v>-2.6</c:v>
                </c:pt>
                <c:pt idx="629">
                  <c:v>-2.71</c:v>
                </c:pt>
                <c:pt idx="630">
                  <c:v>-2.57</c:v>
                </c:pt>
                <c:pt idx="631">
                  <c:v>-2.5299999999999998</c:v>
                </c:pt>
                <c:pt idx="632">
                  <c:v>-2.67</c:v>
                </c:pt>
                <c:pt idx="633">
                  <c:v>-2.5099999999999998</c:v>
                </c:pt>
                <c:pt idx="634">
                  <c:v>-2.3699999999999997</c:v>
                </c:pt>
                <c:pt idx="635">
                  <c:v>-1.81</c:v>
                </c:pt>
                <c:pt idx="636">
                  <c:v>-0.70000000000000062</c:v>
                </c:pt>
                <c:pt idx="637">
                  <c:v>1.2</c:v>
                </c:pt>
                <c:pt idx="638">
                  <c:v>3.4899999999999998</c:v>
                </c:pt>
                <c:pt idx="639">
                  <c:v>6.87</c:v>
                </c:pt>
                <c:pt idx="640">
                  <c:v>12.739999999999998</c:v>
                </c:pt>
                <c:pt idx="641">
                  <c:v>20.09</c:v>
                </c:pt>
                <c:pt idx="642">
                  <c:v>28.979999999999986</c:v>
                </c:pt>
                <c:pt idx="643">
                  <c:v>38.660000000000011</c:v>
                </c:pt>
                <c:pt idx="644">
                  <c:v>48.57</c:v>
                </c:pt>
                <c:pt idx="645">
                  <c:v>58.94</c:v>
                </c:pt>
                <c:pt idx="646">
                  <c:v>70.28</c:v>
                </c:pt>
                <c:pt idx="647">
                  <c:v>82.33</c:v>
                </c:pt>
                <c:pt idx="648">
                  <c:v>93.43</c:v>
                </c:pt>
                <c:pt idx="649">
                  <c:v>105.13</c:v>
                </c:pt>
                <c:pt idx="650">
                  <c:v>117.76</c:v>
                </c:pt>
                <c:pt idx="651">
                  <c:v>131.68</c:v>
                </c:pt>
                <c:pt idx="652">
                  <c:v>146.53</c:v>
                </c:pt>
                <c:pt idx="653">
                  <c:v>163.08000000000001</c:v>
                </c:pt>
                <c:pt idx="654">
                  <c:v>178.82000000000048</c:v>
                </c:pt>
                <c:pt idx="655">
                  <c:v>194.78</c:v>
                </c:pt>
                <c:pt idx="656">
                  <c:v>212.49</c:v>
                </c:pt>
                <c:pt idx="657">
                  <c:v>226.59</c:v>
                </c:pt>
                <c:pt idx="658">
                  <c:v>244</c:v>
                </c:pt>
                <c:pt idx="659">
                  <c:v>260.22000000000003</c:v>
                </c:pt>
                <c:pt idx="660">
                  <c:v>282.58999999999969</c:v>
                </c:pt>
                <c:pt idx="661">
                  <c:v>301.92999999999893</c:v>
                </c:pt>
                <c:pt idx="662">
                  <c:v>318.56</c:v>
                </c:pt>
                <c:pt idx="663">
                  <c:v>336.65000000000032</c:v>
                </c:pt>
                <c:pt idx="664">
                  <c:v>354.03</c:v>
                </c:pt>
                <c:pt idx="665">
                  <c:v>369.28</c:v>
                </c:pt>
                <c:pt idx="666">
                  <c:v>385.85</c:v>
                </c:pt>
                <c:pt idx="667">
                  <c:v>404.25</c:v>
                </c:pt>
                <c:pt idx="668">
                  <c:v>422.03</c:v>
                </c:pt>
                <c:pt idx="669">
                  <c:v>438.1</c:v>
                </c:pt>
                <c:pt idx="670">
                  <c:v>456.97999999999905</c:v>
                </c:pt>
                <c:pt idx="671">
                  <c:v>478.82</c:v>
                </c:pt>
                <c:pt idx="672">
                  <c:v>496.53</c:v>
                </c:pt>
                <c:pt idx="673">
                  <c:v>510.72999999999905</c:v>
                </c:pt>
                <c:pt idx="674">
                  <c:v>530.03</c:v>
                </c:pt>
                <c:pt idx="675">
                  <c:v>545.05999999999949</c:v>
                </c:pt>
                <c:pt idx="676">
                  <c:v>561.07000000000005</c:v>
                </c:pt>
                <c:pt idx="677">
                  <c:v>576.35999999999797</c:v>
                </c:pt>
                <c:pt idx="678">
                  <c:v>591.24</c:v>
                </c:pt>
                <c:pt idx="679">
                  <c:v>607.33999999999946</c:v>
                </c:pt>
                <c:pt idx="680">
                  <c:v>621.6</c:v>
                </c:pt>
                <c:pt idx="681">
                  <c:v>638.54</c:v>
                </c:pt>
                <c:pt idx="682">
                  <c:v>652.15</c:v>
                </c:pt>
                <c:pt idx="683">
                  <c:v>669.61</c:v>
                </c:pt>
                <c:pt idx="684">
                  <c:v>673.21</c:v>
                </c:pt>
                <c:pt idx="685">
                  <c:v>695.51</c:v>
                </c:pt>
                <c:pt idx="686">
                  <c:v>709.73</c:v>
                </c:pt>
                <c:pt idx="687">
                  <c:v>639.42999999999938</c:v>
                </c:pt>
                <c:pt idx="688">
                  <c:v>808.43999999999949</c:v>
                </c:pt>
                <c:pt idx="689">
                  <c:v>808.98</c:v>
                </c:pt>
                <c:pt idx="690">
                  <c:v>747.61</c:v>
                </c:pt>
                <c:pt idx="691">
                  <c:v>612.62</c:v>
                </c:pt>
                <c:pt idx="692">
                  <c:v>246.53</c:v>
                </c:pt>
                <c:pt idx="693">
                  <c:v>316.33999999999969</c:v>
                </c:pt>
                <c:pt idx="694">
                  <c:v>456.09</c:v>
                </c:pt>
                <c:pt idx="695">
                  <c:v>438.66</c:v>
                </c:pt>
                <c:pt idx="696">
                  <c:v>930.83999999999946</c:v>
                </c:pt>
                <c:pt idx="697">
                  <c:v>864.37</c:v>
                </c:pt>
                <c:pt idx="698">
                  <c:v>873.76</c:v>
                </c:pt>
                <c:pt idx="699">
                  <c:v>630.05999999999949</c:v>
                </c:pt>
                <c:pt idx="700">
                  <c:v>680.37</c:v>
                </c:pt>
                <c:pt idx="701">
                  <c:v>927.18000000000052</c:v>
                </c:pt>
                <c:pt idx="702">
                  <c:v>941.33999999999946</c:v>
                </c:pt>
                <c:pt idx="703">
                  <c:v>888.23</c:v>
                </c:pt>
                <c:pt idx="704">
                  <c:v>934.11</c:v>
                </c:pt>
                <c:pt idx="705">
                  <c:v>942.52</c:v>
                </c:pt>
                <c:pt idx="706">
                  <c:v>911.37</c:v>
                </c:pt>
                <c:pt idx="707">
                  <c:v>585.16999999999996</c:v>
                </c:pt>
                <c:pt idx="708">
                  <c:v>508.56</c:v>
                </c:pt>
                <c:pt idx="709">
                  <c:v>576.83999999999946</c:v>
                </c:pt>
                <c:pt idx="710">
                  <c:v>855.31</c:v>
                </c:pt>
                <c:pt idx="711">
                  <c:v>803.23</c:v>
                </c:pt>
                <c:pt idx="712">
                  <c:v>661.01</c:v>
                </c:pt>
                <c:pt idx="713">
                  <c:v>649.65</c:v>
                </c:pt>
                <c:pt idx="714">
                  <c:v>922.87</c:v>
                </c:pt>
                <c:pt idx="715">
                  <c:v>963.12</c:v>
                </c:pt>
                <c:pt idx="716">
                  <c:v>1051.0999999999999</c:v>
                </c:pt>
                <c:pt idx="717">
                  <c:v>997.04</c:v>
                </c:pt>
                <c:pt idx="718">
                  <c:v>746.18000000000052</c:v>
                </c:pt>
                <c:pt idx="719">
                  <c:v>626.25</c:v>
                </c:pt>
                <c:pt idx="720">
                  <c:v>540.88</c:v>
                </c:pt>
                <c:pt idx="721">
                  <c:v>815.57</c:v>
                </c:pt>
                <c:pt idx="722">
                  <c:v>766.78000000000054</c:v>
                </c:pt>
                <c:pt idx="723">
                  <c:v>758.39</c:v>
                </c:pt>
                <c:pt idx="724">
                  <c:v>1012.4</c:v>
                </c:pt>
                <c:pt idx="725">
                  <c:v>997.33999999999946</c:v>
                </c:pt>
                <c:pt idx="726">
                  <c:v>998.88</c:v>
                </c:pt>
                <c:pt idx="727">
                  <c:v>973.84999999999798</c:v>
                </c:pt>
                <c:pt idx="728">
                  <c:v>903.81</c:v>
                </c:pt>
                <c:pt idx="729">
                  <c:v>852.16</c:v>
                </c:pt>
                <c:pt idx="730">
                  <c:v>693.95999999999947</c:v>
                </c:pt>
                <c:pt idx="731">
                  <c:v>690.64</c:v>
                </c:pt>
                <c:pt idx="732">
                  <c:v>737.14</c:v>
                </c:pt>
                <c:pt idx="733">
                  <c:v>823.99</c:v>
                </c:pt>
                <c:pt idx="734">
                  <c:v>950.81</c:v>
                </c:pt>
                <c:pt idx="735">
                  <c:v>940.44999999999948</c:v>
                </c:pt>
                <c:pt idx="736">
                  <c:v>941.6</c:v>
                </c:pt>
                <c:pt idx="737">
                  <c:v>643.33999999999946</c:v>
                </c:pt>
                <c:pt idx="738">
                  <c:v>904.58</c:v>
                </c:pt>
                <c:pt idx="739">
                  <c:v>642.75</c:v>
                </c:pt>
                <c:pt idx="740">
                  <c:v>821.13</c:v>
                </c:pt>
                <c:pt idx="741">
                  <c:v>680.31999999999948</c:v>
                </c:pt>
                <c:pt idx="742">
                  <c:v>922.31999999999948</c:v>
                </c:pt>
                <c:pt idx="743">
                  <c:v>949.69</c:v>
                </c:pt>
                <c:pt idx="744">
                  <c:v>909.55</c:v>
                </c:pt>
                <c:pt idx="745">
                  <c:v>847.89</c:v>
                </c:pt>
                <c:pt idx="746">
                  <c:v>554.72</c:v>
                </c:pt>
                <c:pt idx="747">
                  <c:v>501.2</c:v>
                </c:pt>
                <c:pt idx="748">
                  <c:v>454.27</c:v>
                </c:pt>
                <c:pt idx="749">
                  <c:v>559.41</c:v>
                </c:pt>
                <c:pt idx="750">
                  <c:v>587.13</c:v>
                </c:pt>
                <c:pt idx="751">
                  <c:v>727.08</c:v>
                </c:pt>
                <c:pt idx="752">
                  <c:v>460.96</c:v>
                </c:pt>
                <c:pt idx="753">
                  <c:v>539.17999999999995</c:v>
                </c:pt>
                <c:pt idx="754">
                  <c:v>505.19</c:v>
                </c:pt>
                <c:pt idx="755">
                  <c:v>449.96999999999969</c:v>
                </c:pt>
                <c:pt idx="756">
                  <c:v>571.08000000000004</c:v>
                </c:pt>
                <c:pt idx="757">
                  <c:v>725.42</c:v>
                </c:pt>
                <c:pt idx="758">
                  <c:v>476.25</c:v>
                </c:pt>
                <c:pt idx="759">
                  <c:v>460.61</c:v>
                </c:pt>
                <c:pt idx="760">
                  <c:v>620.89</c:v>
                </c:pt>
                <c:pt idx="761">
                  <c:v>700.67000000000053</c:v>
                </c:pt>
                <c:pt idx="762">
                  <c:v>657.59</c:v>
                </c:pt>
                <c:pt idx="763">
                  <c:v>511.62</c:v>
                </c:pt>
                <c:pt idx="764">
                  <c:v>514.69000000000005</c:v>
                </c:pt>
                <c:pt idx="765">
                  <c:v>635.84999999999798</c:v>
                </c:pt>
                <c:pt idx="766">
                  <c:v>458.59</c:v>
                </c:pt>
                <c:pt idx="767">
                  <c:v>519.32999999999947</c:v>
                </c:pt>
                <c:pt idx="768">
                  <c:v>541.34999999999798</c:v>
                </c:pt>
                <c:pt idx="769">
                  <c:v>421.78</c:v>
                </c:pt>
                <c:pt idx="770">
                  <c:v>414.98999999999899</c:v>
                </c:pt>
                <c:pt idx="771">
                  <c:v>357.06</c:v>
                </c:pt>
                <c:pt idx="772">
                  <c:v>454.6</c:v>
                </c:pt>
                <c:pt idx="773">
                  <c:v>471.21999999999969</c:v>
                </c:pt>
                <c:pt idx="774">
                  <c:v>368.21999999999969</c:v>
                </c:pt>
                <c:pt idx="775">
                  <c:v>364.71999999999969</c:v>
                </c:pt>
                <c:pt idx="776">
                  <c:v>326.78999999999905</c:v>
                </c:pt>
                <c:pt idx="777">
                  <c:v>251.69</c:v>
                </c:pt>
                <c:pt idx="778">
                  <c:v>370.24</c:v>
                </c:pt>
                <c:pt idx="779">
                  <c:v>344.25</c:v>
                </c:pt>
                <c:pt idx="780">
                  <c:v>199.49</c:v>
                </c:pt>
                <c:pt idx="781">
                  <c:v>175.98000000000027</c:v>
                </c:pt>
                <c:pt idx="782">
                  <c:v>227.05</c:v>
                </c:pt>
                <c:pt idx="783">
                  <c:v>241.04</c:v>
                </c:pt>
                <c:pt idx="784">
                  <c:v>239.98000000000027</c:v>
                </c:pt>
                <c:pt idx="785">
                  <c:v>228.15</c:v>
                </c:pt>
                <c:pt idx="786">
                  <c:v>210.93</c:v>
                </c:pt>
                <c:pt idx="787">
                  <c:v>194.35000000000048</c:v>
                </c:pt>
                <c:pt idx="788">
                  <c:v>175.45000000000007</c:v>
                </c:pt>
                <c:pt idx="789">
                  <c:v>158.07</c:v>
                </c:pt>
                <c:pt idx="790">
                  <c:v>144.20999999999998</c:v>
                </c:pt>
                <c:pt idx="791">
                  <c:v>133.85000000000048</c:v>
                </c:pt>
                <c:pt idx="792">
                  <c:v>120.86</c:v>
                </c:pt>
                <c:pt idx="793">
                  <c:v>113.14</c:v>
                </c:pt>
                <c:pt idx="794">
                  <c:v>108.38</c:v>
                </c:pt>
                <c:pt idx="795">
                  <c:v>90.27</c:v>
                </c:pt>
                <c:pt idx="796">
                  <c:v>61.74</c:v>
                </c:pt>
                <c:pt idx="797">
                  <c:v>51.96</c:v>
                </c:pt>
                <c:pt idx="798">
                  <c:v>40.690000000000012</c:v>
                </c:pt>
                <c:pt idx="799">
                  <c:v>30.05</c:v>
                </c:pt>
                <c:pt idx="800">
                  <c:v>22.2</c:v>
                </c:pt>
                <c:pt idx="801">
                  <c:v>13.29</c:v>
                </c:pt>
                <c:pt idx="802">
                  <c:v>8.58</c:v>
                </c:pt>
                <c:pt idx="803">
                  <c:v>4.75</c:v>
                </c:pt>
                <c:pt idx="804">
                  <c:v>2.0099999999999998</c:v>
                </c:pt>
                <c:pt idx="805">
                  <c:v>-0.56000000000000005</c:v>
                </c:pt>
                <c:pt idx="806">
                  <c:v>-1.9</c:v>
                </c:pt>
                <c:pt idx="807">
                  <c:v>-2.7</c:v>
                </c:pt>
                <c:pt idx="808">
                  <c:v>-3.01</c:v>
                </c:pt>
                <c:pt idx="809">
                  <c:v>-3.03</c:v>
                </c:pt>
                <c:pt idx="810">
                  <c:v>-3.24</c:v>
                </c:pt>
                <c:pt idx="811">
                  <c:v>-3.2600000000000002</c:v>
                </c:pt>
                <c:pt idx="812">
                  <c:v>-3.17</c:v>
                </c:pt>
                <c:pt idx="813">
                  <c:v>-3.06</c:v>
                </c:pt>
                <c:pt idx="814">
                  <c:v>-3.23</c:v>
                </c:pt>
                <c:pt idx="815">
                  <c:v>-3.32</c:v>
                </c:pt>
                <c:pt idx="816">
                  <c:v>-3.16</c:v>
                </c:pt>
                <c:pt idx="817">
                  <c:v>-3.2</c:v>
                </c:pt>
                <c:pt idx="818">
                  <c:v>-2.96</c:v>
                </c:pt>
                <c:pt idx="819">
                  <c:v>-2.2999999999999998</c:v>
                </c:pt>
                <c:pt idx="820">
                  <c:v>-1.58</c:v>
                </c:pt>
                <c:pt idx="821">
                  <c:v>-1.33</c:v>
                </c:pt>
                <c:pt idx="822">
                  <c:v>-1.33</c:v>
                </c:pt>
                <c:pt idx="823">
                  <c:v>-1.33</c:v>
                </c:pt>
                <c:pt idx="824">
                  <c:v>-1.33</c:v>
                </c:pt>
                <c:pt idx="825">
                  <c:v>-1.35</c:v>
                </c:pt>
                <c:pt idx="826">
                  <c:v>-1.53</c:v>
                </c:pt>
                <c:pt idx="827">
                  <c:v>-2.19</c:v>
                </c:pt>
                <c:pt idx="828">
                  <c:v>-2.65</c:v>
                </c:pt>
                <c:pt idx="829">
                  <c:v>-2.67</c:v>
                </c:pt>
                <c:pt idx="830">
                  <c:v>-2.4099999999999997</c:v>
                </c:pt>
                <c:pt idx="831">
                  <c:v>-2.12</c:v>
                </c:pt>
                <c:pt idx="832">
                  <c:v>-1.6500000000000001</c:v>
                </c:pt>
                <c:pt idx="833">
                  <c:v>-1.3800000000000001</c:v>
                </c:pt>
                <c:pt idx="834">
                  <c:v>-1.7100000000000015</c:v>
                </c:pt>
                <c:pt idx="835">
                  <c:v>-1.7500000000000016</c:v>
                </c:pt>
                <c:pt idx="836">
                  <c:v>-1.7100000000000015</c:v>
                </c:pt>
                <c:pt idx="837">
                  <c:v>-1.33</c:v>
                </c:pt>
                <c:pt idx="838">
                  <c:v>-1.33</c:v>
                </c:pt>
                <c:pt idx="839">
                  <c:v>-1.25</c:v>
                </c:pt>
                <c:pt idx="840">
                  <c:v>-1.01</c:v>
                </c:pt>
                <c:pt idx="841">
                  <c:v>-0.72000000000000064</c:v>
                </c:pt>
                <c:pt idx="842">
                  <c:v>-0.750000000000002</c:v>
                </c:pt>
                <c:pt idx="843">
                  <c:v>-0.68000000000000116</c:v>
                </c:pt>
                <c:pt idx="844">
                  <c:v>-0.91</c:v>
                </c:pt>
                <c:pt idx="845">
                  <c:v>-0.86000000000000065</c:v>
                </c:pt>
                <c:pt idx="846">
                  <c:v>-1.03</c:v>
                </c:pt>
                <c:pt idx="847">
                  <c:v>-1.25</c:v>
                </c:pt>
                <c:pt idx="848">
                  <c:v>-1.33</c:v>
                </c:pt>
                <c:pt idx="849">
                  <c:v>-1.31</c:v>
                </c:pt>
                <c:pt idx="850">
                  <c:v>-1.33</c:v>
                </c:pt>
                <c:pt idx="851">
                  <c:v>-1.33</c:v>
                </c:pt>
                <c:pt idx="852">
                  <c:v>-2.0499999999999998</c:v>
                </c:pt>
                <c:pt idx="853">
                  <c:v>-2.66</c:v>
                </c:pt>
                <c:pt idx="854">
                  <c:v>-2.5499999999999998</c:v>
                </c:pt>
                <c:pt idx="855">
                  <c:v>-1.53</c:v>
                </c:pt>
                <c:pt idx="856">
                  <c:v>-1.1100000000000001</c:v>
                </c:pt>
                <c:pt idx="857">
                  <c:v>-0.82000000000000062</c:v>
                </c:pt>
                <c:pt idx="858">
                  <c:v>-0.98</c:v>
                </c:pt>
                <c:pt idx="859">
                  <c:v>-1.21</c:v>
                </c:pt>
                <c:pt idx="860">
                  <c:v>-0.81</c:v>
                </c:pt>
                <c:pt idx="861">
                  <c:v>-0.77000000000000124</c:v>
                </c:pt>
                <c:pt idx="862">
                  <c:v>-0.72000000000000064</c:v>
                </c:pt>
                <c:pt idx="863">
                  <c:v>-1.25</c:v>
                </c:pt>
                <c:pt idx="864">
                  <c:v>-1.22</c:v>
                </c:pt>
                <c:pt idx="865">
                  <c:v>-1.06</c:v>
                </c:pt>
                <c:pt idx="866">
                  <c:v>-1.01</c:v>
                </c:pt>
                <c:pt idx="867">
                  <c:v>-1.1100000000000001</c:v>
                </c:pt>
                <c:pt idx="868">
                  <c:v>-1.08</c:v>
                </c:pt>
                <c:pt idx="869">
                  <c:v>-1.07</c:v>
                </c:pt>
                <c:pt idx="870">
                  <c:v>-1.3</c:v>
                </c:pt>
                <c:pt idx="871">
                  <c:v>-1.1800000000000037</c:v>
                </c:pt>
                <c:pt idx="872">
                  <c:v>-1.06</c:v>
                </c:pt>
                <c:pt idx="873">
                  <c:v>-1.01</c:v>
                </c:pt>
                <c:pt idx="874">
                  <c:v>-1.03</c:v>
                </c:pt>
                <c:pt idx="875">
                  <c:v>-0.93</c:v>
                </c:pt>
                <c:pt idx="876">
                  <c:v>-0.74000000000000188</c:v>
                </c:pt>
                <c:pt idx="877">
                  <c:v>-0.97000000000000053</c:v>
                </c:pt>
                <c:pt idx="878">
                  <c:v>-1.01</c:v>
                </c:pt>
                <c:pt idx="879">
                  <c:v>-1.05</c:v>
                </c:pt>
                <c:pt idx="880">
                  <c:v>-0.88000000000000089</c:v>
                </c:pt>
                <c:pt idx="881">
                  <c:v>-0.96000000000000063</c:v>
                </c:pt>
                <c:pt idx="882">
                  <c:v>-1.03</c:v>
                </c:pt>
                <c:pt idx="883">
                  <c:v>-1.1499999999999957</c:v>
                </c:pt>
                <c:pt idx="884">
                  <c:v>-1.22</c:v>
                </c:pt>
                <c:pt idx="885">
                  <c:v>-1.02</c:v>
                </c:pt>
                <c:pt idx="886">
                  <c:v>-1.08</c:v>
                </c:pt>
                <c:pt idx="887">
                  <c:v>-1.1100000000000001</c:v>
                </c:pt>
                <c:pt idx="888">
                  <c:v>-1.07</c:v>
                </c:pt>
                <c:pt idx="889">
                  <c:v>-1.1599999999999957</c:v>
                </c:pt>
                <c:pt idx="890">
                  <c:v>-1.33</c:v>
                </c:pt>
                <c:pt idx="891">
                  <c:v>-1.33</c:v>
                </c:pt>
                <c:pt idx="892">
                  <c:v>-1.33</c:v>
                </c:pt>
                <c:pt idx="893">
                  <c:v>-1.31</c:v>
                </c:pt>
                <c:pt idx="894">
                  <c:v>-1.1700000000000021</c:v>
                </c:pt>
                <c:pt idx="895">
                  <c:v>-1.1299999999999957</c:v>
                </c:pt>
                <c:pt idx="896">
                  <c:v>-1.01</c:v>
                </c:pt>
                <c:pt idx="897">
                  <c:v>-1.1299999999999957</c:v>
                </c:pt>
                <c:pt idx="898">
                  <c:v>-1.07</c:v>
                </c:pt>
                <c:pt idx="899">
                  <c:v>-1.1100000000000001</c:v>
                </c:pt>
                <c:pt idx="900">
                  <c:v>-1.01</c:v>
                </c:pt>
                <c:pt idx="901">
                  <c:v>-0.93</c:v>
                </c:pt>
                <c:pt idx="902">
                  <c:v>-0.96000000000000063</c:v>
                </c:pt>
                <c:pt idx="903">
                  <c:v>-0.92</c:v>
                </c:pt>
                <c:pt idx="904">
                  <c:v>-0.92</c:v>
                </c:pt>
                <c:pt idx="905">
                  <c:v>-0.99</c:v>
                </c:pt>
                <c:pt idx="906">
                  <c:v>-1.02</c:v>
                </c:pt>
                <c:pt idx="907">
                  <c:v>-1</c:v>
                </c:pt>
                <c:pt idx="908">
                  <c:v>-1.05</c:v>
                </c:pt>
                <c:pt idx="909">
                  <c:v>-1.1700000000000021</c:v>
                </c:pt>
                <c:pt idx="910">
                  <c:v>-1.24</c:v>
                </c:pt>
                <c:pt idx="911">
                  <c:v>-1.33</c:v>
                </c:pt>
                <c:pt idx="912">
                  <c:v>-1.1499999999999957</c:v>
                </c:pt>
                <c:pt idx="913">
                  <c:v>-1.08</c:v>
                </c:pt>
                <c:pt idx="914">
                  <c:v>-1.04</c:v>
                </c:pt>
                <c:pt idx="915">
                  <c:v>-1.22</c:v>
                </c:pt>
                <c:pt idx="916">
                  <c:v>-1.29</c:v>
                </c:pt>
                <c:pt idx="917">
                  <c:v>-1.28</c:v>
                </c:pt>
                <c:pt idx="918">
                  <c:v>-1.0900000000000001</c:v>
                </c:pt>
                <c:pt idx="919">
                  <c:v>-1.07</c:v>
                </c:pt>
                <c:pt idx="920">
                  <c:v>-1</c:v>
                </c:pt>
                <c:pt idx="921">
                  <c:v>-0.750000000000002</c:v>
                </c:pt>
                <c:pt idx="922">
                  <c:v>-0.78</c:v>
                </c:pt>
                <c:pt idx="923">
                  <c:v>-0.83000000000000063</c:v>
                </c:pt>
                <c:pt idx="924">
                  <c:v>-0.67000000000000248</c:v>
                </c:pt>
                <c:pt idx="925">
                  <c:v>-0.33000000000000124</c:v>
                </c:pt>
                <c:pt idx="926">
                  <c:v>0.30000000000000032</c:v>
                </c:pt>
                <c:pt idx="927">
                  <c:v>0.750000000000002</c:v>
                </c:pt>
                <c:pt idx="928">
                  <c:v>1.3900000000000001</c:v>
                </c:pt>
                <c:pt idx="929">
                  <c:v>2.04</c:v>
                </c:pt>
                <c:pt idx="930">
                  <c:v>3.2800000000000002</c:v>
                </c:pt>
                <c:pt idx="931">
                  <c:v>4.58</c:v>
                </c:pt>
                <c:pt idx="932">
                  <c:v>6.06</c:v>
                </c:pt>
                <c:pt idx="933">
                  <c:v>9.25</c:v>
                </c:pt>
                <c:pt idx="934">
                  <c:v>12.51</c:v>
                </c:pt>
                <c:pt idx="935">
                  <c:v>15.53</c:v>
                </c:pt>
                <c:pt idx="936">
                  <c:v>18.93</c:v>
                </c:pt>
                <c:pt idx="937">
                  <c:v>23.08</c:v>
                </c:pt>
                <c:pt idx="938">
                  <c:v>29.37</c:v>
                </c:pt>
                <c:pt idx="939">
                  <c:v>32.04</c:v>
                </c:pt>
                <c:pt idx="940">
                  <c:v>29.55</c:v>
                </c:pt>
                <c:pt idx="941">
                  <c:v>34.870000000000005</c:v>
                </c:pt>
                <c:pt idx="942">
                  <c:v>39.83</c:v>
                </c:pt>
                <c:pt idx="943">
                  <c:v>41.339999999999996</c:v>
                </c:pt>
                <c:pt idx="944">
                  <c:v>43.379999999999995</c:v>
                </c:pt>
                <c:pt idx="945">
                  <c:v>57.949999999999996</c:v>
                </c:pt>
                <c:pt idx="946">
                  <c:v>71.86999999999999</c:v>
                </c:pt>
                <c:pt idx="947">
                  <c:v>77.900000000000006</c:v>
                </c:pt>
                <c:pt idx="948">
                  <c:v>73.099999999999994</c:v>
                </c:pt>
                <c:pt idx="949">
                  <c:v>74.11999999999999</c:v>
                </c:pt>
                <c:pt idx="950">
                  <c:v>76.36</c:v>
                </c:pt>
                <c:pt idx="951">
                  <c:v>82.710000000000022</c:v>
                </c:pt>
                <c:pt idx="952">
                  <c:v>82.59</c:v>
                </c:pt>
                <c:pt idx="953">
                  <c:v>70.14</c:v>
                </c:pt>
                <c:pt idx="954">
                  <c:v>71.23</c:v>
                </c:pt>
                <c:pt idx="955">
                  <c:v>68.790000000000006</c:v>
                </c:pt>
                <c:pt idx="956">
                  <c:v>69.489999999999995</c:v>
                </c:pt>
                <c:pt idx="957">
                  <c:v>76.66</c:v>
                </c:pt>
                <c:pt idx="958">
                  <c:v>88.990000000000023</c:v>
                </c:pt>
                <c:pt idx="959">
                  <c:v>90.83</c:v>
                </c:pt>
                <c:pt idx="960">
                  <c:v>81.61</c:v>
                </c:pt>
                <c:pt idx="961">
                  <c:v>72.61999999999999</c:v>
                </c:pt>
                <c:pt idx="962">
                  <c:v>71.069999999999993</c:v>
                </c:pt>
                <c:pt idx="963">
                  <c:v>77.66</c:v>
                </c:pt>
                <c:pt idx="964">
                  <c:v>90.03</c:v>
                </c:pt>
                <c:pt idx="965">
                  <c:v>124.98</c:v>
                </c:pt>
                <c:pt idx="966">
                  <c:v>159.55000000000001</c:v>
                </c:pt>
                <c:pt idx="967">
                  <c:v>198.33</c:v>
                </c:pt>
                <c:pt idx="968">
                  <c:v>200.31</c:v>
                </c:pt>
                <c:pt idx="969">
                  <c:v>213.75</c:v>
                </c:pt>
                <c:pt idx="970">
                  <c:v>227</c:v>
                </c:pt>
                <c:pt idx="971">
                  <c:v>211.59</c:v>
                </c:pt>
                <c:pt idx="972">
                  <c:v>220.26</c:v>
                </c:pt>
                <c:pt idx="973">
                  <c:v>249.07</c:v>
                </c:pt>
                <c:pt idx="974">
                  <c:v>226.52</c:v>
                </c:pt>
                <c:pt idx="975">
                  <c:v>240.79</c:v>
                </c:pt>
                <c:pt idx="976">
                  <c:v>300.27</c:v>
                </c:pt>
                <c:pt idx="977">
                  <c:v>296.72999999999905</c:v>
                </c:pt>
                <c:pt idx="978">
                  <c:v>277.89</c:v>
                </c:pt>
                <c:pt idx="979">
                  <c:v>240.72</c:v>
                </c:pt>
                <c:pt idx="980">
                  <c:v>271.94</c:v>
                </c:pt>
                <c:pt idx="981">
                  <c:v>301.72000000000003</c:v>
                </c:pt>
                <c:pt idx="982">
                  <c:v>348.89</c:v>
                </c:pt>
                <c:pt idx="983">
                  <c:v>459.04</c:v>
                </c:pt>
                <c:pt idx="984">
                  <c:v>605.34999999999798</c:v>
                </c:pt>
                <c:pt idx="985">
                  <c:v>448.98999999999899</c:v>
                </c:pt>
                <c:pt idx="986">
                  <c:v>495.96999999999969</c:v>
                </c:pt>
                <c:pt idx="987">
                  <c:v>544.41999999999996</c:v>
                </c:pt>
                <c:pt idx="988">
                  <c:v>476.53</c:v>
                </c:pt>
                <c:pt idx="989">
                  <c:v>372.1</c:v>
                </c:pt>
                <c:pt idx="990">
                  <c:v>372.57</c:v>
                </c:pt>
                <c:pt idx="991">
                  <c:v>302.05</c:v>
                </c:pt>
                <c:pt idx="992">
                  <c:v>240.29</c:v>
                </c:pt>
                <c:pt idx="993">
                  <c:v>210.08</c:v>
                </c:pt>
                <c:pt idx="994">
                  <c:v>202.70999999999998</c:v>
                </c:pt>
                <c:pt idx="995">
                  <c:v>218.23999999999998</c:v>
                </c:pt>
                <c:pt idx="996">
                  <c:v>244.94</c:v>
                </c:pt>
                <c:pt idx="997">
                  <c:v>251.72</c:v>
                </c:pt>
                <c:pt idx="998">
                  <c:v>260.13</c:v>
                </c:pt>
                <c:pt idx="999">
                  <c:v>265.74</c:v>
                </c:pt>
                <c:pt idx="1000">
                  <c:v>321.42999999999893</c:v>
                </c:pt>
                <c:pt idx="1001">
                  <c:v>438.53</c:v>
                </c:pt>
                <c:pt idx="1002">
                  <c:v>412.59</c:v>
                </c:pt>
                <c:pt idx="1003">
                  <c:v>394.28</c:v>
                </c:pt>
                <c:pt idx="1004">
                  <c:v>348.59</c:v>
                </c:pt>
                <c:pt idx="1005">
                  <c:v>342.8</c:v>
                </c:pt>
                <c:pt idx="1006">
                  <c:v>410.36</c:v>
                </c:pt>
                <c:pt idx="1007">
                  <c:v>510.56</c:v>
                </c:pt>
                <c:pt idx="1008">
                  <c:v>511.2</c:v>
                </c:pt>
                <c:pt idx="1009">
                  <c:v>391.44</c:v>
                </c:pt>
                <c:pt idx="1010">
                  <c:v>359.46999999999969</c:v>
                </c:pt>
                <c:pt idx="1011">
                  <c:v>346.96</c:v>
                </c:pt>
                <c:pt idx="1012">
                  <c:v>338.59</c:v>
                </c:pt>
                <c:pt idx="1013">
                  <c:v>280.82</c:v>
                </c:pt>
                <c:pt idx="1014">
                  <c:v>264.75</c:v>
                </c:pt>
                <c:pt idx="1015">
                  <c:v>280.44</c:v>
                </c:pt>
                <c:pt idx="1016">
                  <c:v>310.18</c:v>
                </c:pt>
                <c:pt idx="1017">
                  <c:v>245.25</c:v>
                </c:pt>
                <c:pt idx="1018">
                  <c:v>274.04000000000002</c:v>
                </c:pt>
                <c:pt idx="1019">
                  <c:v>329.78</c:v>
                </c:pt>
                <c:pt idx="1020">
                  <c:v>326.94</c:v>
                </c:pt>
                <c:pt idx="1021">
                  <c:v>322.47000000000003</c:v>
                </c:pt>
                <c:pt idx="1022">
                  <c:v>390.9</c:v>
                </c:pt>
                <c:pt idx="1023">
                  <c:v>374.92999999999893</c:v>
                </c:pt>
                <c:pt idx="1024">
                  <c:v>313.13</c:v>
                </c:pt>
                <c:pt idx="1025">
                  <c:v>290.55</c:v>
                </c:pt>
                <c:pt idx="1026">
                  <c:v>229.76</c:v>
                </c:pt>
                <c:pt idx="1027">
                  <c:v>233.34</c:v>
                </c:pt>
                <c:pt idx="1028">
                  <c:v>248.60999999999999</c:v>
                </c:pt>
                <c:pt idx="1029">
                  <c:v>235.73999999999998</c:v>
                </c:pt>
                <c:pt idx="1030">
                  <c:v>270</c:v>
                </c:pt>
                <c:pt idx="1031">
                  <c:v>394.71999999999969</c:v>
                </c:pt>
                <c:pt idx="1032">
                  <c:v>542.4</c:v>
                </c:pt>
                <c:pt idx="1033">
                  <c:v>416.17</c:v>
                </c:pt>
                <c:pt idx="1034">
                  <c:v>409.1</c:v>
                </c:pt>
                <c:pt idx="1035">
                  <c:v>363.11</c:v>
                </c:pt>
                <c:pt idx="1036">
                  <c:v>357.72999999999905</c:v>
                </c:pt>
                <c:pt idx="1037">
                  <c:v>355.4</c:v>
                </c:pt>
                <c:pt idx="1038">
                  <c:v>331.24</c:v>
                </c:pt>
                <c:pt idx="1039">
                  <c:v>329.41999999999905</c:v>
                </c:pt>
                <c:pt idx="1040">
                  <c:v>309.39</c:v>
                </c:pt>
                <c:pt idx="1041">
                  <c:v>285.97000000000003</c:v>
                </c:pt>
                <c:pt idx="1042">
                  <c:v>289.61</c:v>
                </c:pt>
                <c:pt idx="1043">
                  <c:v>287.86</c:v>
                </c:pt>
                <c:pt idx="1044">
                  <c:v>264.26</c:v>
                </c:pt>
                <c:pt idx="1045">
                  <c:v>263</c:v>
                </c:pt>
                <c:pt idx="1046">
                  <c:v>269.39</c:v>
                </c:pt>
                <c:pt idx="1047">
                  <c:v>269</c:v>
                </c:pt>
                <c:pt idx="1048">
                  <c:v>258.04000000000002</c:v>
                </c:pt>
                <c:pt idx="1049">
                  <c:v>278.08</c:v>
                </c:pt>
                <c:pt idx="1050">
                  <c:v>314.58</c:v>
                </c:pt>
                <c:pt idx="1051">
                  <c:v>323.74</c:v>
                </c:pt>
                <c:pt idx="1052">
                  <c:v>307.55</c:v>
                </c:pt>
                <c:pt idx="1053">
                  <c:v>275.05</c:v>
                </c:pt>
                <c:pt idx="1054">
                  <c:v>263.04000000000002</c:v>
                </c:pt>
                <c:pt idx="1055">
                  <c:v>269.38</c:v>
                </c:pt>
                <c:pt idx="1056">
                  <c:v>354.28999999999905</c:v>
                </c:pt>
                <c:pt idx="1057">
                  <c:v>258.11</c:v>
                </c:pt>
                <c:pt idx="1058">
                  <c:v>444.15000000000032</c:v>
                </c:pt>
                <c:pt idx="1059">
                  <c:v>454.36</c:v>
                </c:pt>
                <c:pt idx="1060">
                  <c:v>460.41999999999905</c:v>
                </c:pt>
                <c:pt idx="1061">
                  <c:v>460.2</c:v>
                </c:pt>
                <c:pt idx="1062">
                  <c:v>444.2</c:v>
                </c:pt>
                <c:pt idx="1063">
                  <c:v>378.14000000000038</c:v>
                </c:pt>
                <c:pt idx="1064">
                  <c:v>400.84000000000032</c:v>
                </c:pt>
                <c:pt idx="1065">
                  <c:v>351.72999999999905</c:v>
                </c:pt>
                <c:pt idx="1066">
                  <c:v>250.73999999999998</c:v>
                </c:pt>
                <c:pt idx="1067">
                  <c:v>252.02</c:v>
                </c:pt>
                <c:pt idx="1068">
                  <c:v>234.28</c:v>
                </c:pt>
                <c:pt idx="1069">
                  <c:v>261.47999999999905</c:v>
                </c:pt>
                <c:pt idx="1070">
                  <c:v>189.84</c:v>
                </c:pt>
                <c:pt idx="1071">
                  <c:v>230.46</c:v>
                </c:pt>
                <c:pt idx="1072">
                  <c:v>172.85000000000048</c:v>
                </c:pt>
                <c:pt idx="1073">
                  <c:v>118.1</c:v>
                </c:pt>
                <c:pt idx="1074">
                  <c:v>111.83</c:v>
                </c:pt>
                <c:pt idx="1075">
                  <c:v>102.25</c:v>
                </c:pt>
                <c:pt idx="1076">
                  <c:v>89.25</c:v>
                </c:pt>
                <c:pt idx="1077">
                  <c:v>88.149999999999991</c:v>
                </c:pt>
                <c:pt idx="1078">
                  <c:v>64.36</c:v>
                </c:pt>
                <c:pt idx="1079">
                  <c:v>53.160000000000011</c:v>
                </c:pt>
                <c:pt idx="1080">
                  <c:v>41.39</c:v>
                </c:pt>
                <c:pt idx="1081">
                  <c:v>34.44</c:v>
                </c:pt>
                <c:pt idx="1082">
                  <c:v>30.52</c:v>
                </c:pt>
                <c:pt idx="1083">
                  <c:v>23.66</c:v>
                </c:pt>
                <c:pt idx="1084">
                  <c:v>27.09</c:v>
                </c:pt>
                <c:pt idx="1085">
                  <c:v>25.59</c:v>
                </c:pt>
                <c:pt idx="1086">
                  <c:v>20.86</c:v>
                </c:pt>
                <c:pt idx="1087">
                  <c:v>12.04</c:v>
                </c:pt>
                <c:pt idx="1088">
                  <c:v>10.7</c:v>
                </c:pt>
                <c:pt idx="1089">
                  <c:v>9.4500000000000028</c:v>
                </c:pt>
                <c:pt idx="1090">
                  <c:v>4.8199999999999985</c:v>
                </c:pt>
                <c:pt idx="1091">
                  <c:v>3.61</c:v>
                </c:pt>
                <c:pt idx="1092">
                  <c:v>0.97000000000000053</c:v>
                </c:pt>
                <c:pt idx="1093">
                  <c:v>-1.07</c:v>
                </c:pt>
                <c:pt idx="1094">
                  <c:v>-1.7600000000000016</c:v>
                </c:pt>
                <c:pt idx="1095">
                  <c:v>-2.46</c:v>
                </c:pt>
                <c:pt idx="1096">
                  <c:v>-2.68</c:v>
                </c:pt>
                <c:pt idx="1097">
                  <c:v>-3.03</c:v>
                </c:pt>
                <c:pt idx="1098">
                  <c:v>-3.3099999999999987</c:v>
                </c:pt>
                <c:pt idx="1099">
                  <c:v>-3.32</c:v>
                </c:pt>
                <c:pt idx="1100">
                  <c:v>-3.29</c:v>
                </c:pt>
                <c:pt idx="1101">
                  <c:v>-2.84</c:v>
                </c:pt>
                <c:pt idx="1102">
                  <c:v>-2.71</c:v>
                </c:pt>
                <c:pt idx="1103">
                  <c:v>-2.74</c:v>
                </c:pt>
                <c:pt idx="1104">
                  <c:v>-2.8099999999999987</c:v>
                </c:pt>
                <c:pt idx="1105">
                  <c:v>-3.22</c:v>
                </c:pt>
                <c:pt idx="1106">
                  <c:v>-3.24</c:v>
                </c:pt>
                <c:pt idx="1107">
                  <c:v>-3.23</c:v>
                </c:pt>
                <c:pt idx="1108">
                  <c:v>-3.29</c:v>
                </c:pt>
                <c:pt idx="1109">
                  <c:v>-3.03</c:v>
                </c:pt>
                <c:pt idx="1110">
                  <c:v>-2.7</c:v>
                </c:pt>
                <c:pt idx="1111">
                  <c:v>-2.6</c:v>
                </c:pt>
                <c:pt idx="1112">
                  <c:v>-2.67</c:v>
                </c:pt>
                <c:pt idx="1113">
                  <c:v>-2.67</c:v>
                </c:pt>
                <c:pt idx="1114">
                  <c:v>-2.67</c:v>
                </c:pt>
                <c:pt idx="1115">
                  <c:v>-2.67</c:v>
                </c:pt>
                <c:pt idx="1116">
                  <c:v>-2.67</c:v>
                </c:pt>
                <c:pt idx="1117">
                  <c:v>-2.67</c:v>
                </c:pt>
                <c:pt idx="1118">
                  <c:v>-2.67</c:v>
                </c:pt>
                <c:pt idx="1119">
                  <c:v>-2.67</c:v>
                </c:pt>
                <c:pt idx="1120">
                  <c:v>-2.67</c:v>
                </c:pt>
                <c:pt idx="1121">
                  <c:v>-2.67</c:v>
                </c:pt>
                <c:pt idx="1122">
                  <c:v>-2.67</c:v>
                </c:pt>
                <c:pt idx="1123">
                  <c:v>-2.67</c:v>
                </c:pt>
                <c:pt idx="1124">
                  <c:v>-2.67</c:v>
                </c:pt>
                <c:pt idx="1125">
                  <c:v>-2.7</c:v>
                </c:pt>
                <c:pt idx="1126">
                  <c:v>-2.8099999999999987</c:v>
                </c:pt>
                <c:pt idx="1127">
                  <c:v>-3.18</c:v>
                </c:pt>
                <c:pt idx="1128">
                  <c:v>-3.5</c:v>
                </c:pt>
                <c:pt idx="1129">
                  <c:v>-3.52</c:v>
                </c:pt>
                <c:pt idx="1130">
                  <c:v>-3.15</c:v>
                </c:pt>
                <c:pt idx="1131">
                  <c:v>-3.11</c:v>
                </c:pt>
                <c:pt idx="1132">
                  <c:v>-3.2800000000000002</c:v>
                </c:pt>
                <c:pt idx="1133">
                  <c:v>-3.3299999999999987</c:v>
                </c:pt>
                <c:pt idx="1134">
                  <c:v>-3.19</c:v>
                </c:pt>
                <c:pt idx="1135">
                  <c:v>-3.21</c:v>
                </c:pt>
                <c:pt idx="1136">
                  <c:v>-3.29</c:v>
                </c:pt>
                <c:pt idx="1137">
                  <c:v>-3.4299999999999997</c:v>
                </c:pt>
                <c:pt idx="1138">
                  <c:v>-3.3299999999999987</c:v>
                </c:pt>
                <c:pt idx="1139">
                  <c:v>-3.3299999999999987</c:v>
                </c:pt>
                <c:pt idx="1140">
                  <c:v>-3.4899999999999998</c:v>
                </c:pt>
                <c:pt idx="1141">
                  <c:v>-3.29</c:v>
                </c:pt>
                <c:pt idx="1142">
                  <c:v>-3.21</c:v>
                </c:pt>
                <c:pt idx="1143">
                  <c:v>-3.16</c:v>
                </c:pt>
                <c:pt idx="1144">
                  <c:v>-3.04</c:v>
                </c:pt>
                <c:pt idx="1145">
                  <c:v>-3.16</c:v>
                </c:pt>
                <c:pt idx="1146">
                  <c:v>-3.24</c:v>
                </c:pt>
                <c:pt idx="1147">
                  <c:v>-3.36</c:v>
                </c:pt>
                <c:pt idx="1148">
                  <c:v>-3.27</c:v>
                </c:pt>
                <c:pt idx="1149">
                  <c:v>-3.3699999999999997</c:v>
                </c:pt>
                <c:pt idx="1150">
                  <c:v>-3.58</c:v>
                </c:pt>
                <c:pt idx="1151">
                  <c:v>-3.61</c:v>
                </c:pt>
                <c:pt idx="1152">
                  <c:v>-3.65</c:v>
                </c:pt>
                <c:pt idx="1153">
                  <c:v>-3.42</c:v>
                </c:pt>
                <c:pt idx="1154">
                  <c:v>-3.44</c:v>
                </c:pt>
                <c:pt idx="1155">
                  <c:v>-3.12</c:v>
                </c:pt>
                <c:pt idx="1156">
                  <c:v>-3.01</c:v>
                </c:pt>
                <c:pt idx="1157">
                  <c:v>-3.01</c:v>
                </c:pt>
                <c:pt idx="1158">
                  <c:v>-3.4099999999999997</c:v>
                </c:pt>
                <c:pt idx="1159">
                  <c:v>-3.01</c:v>
                </c:pt>
                <c:pt idx="1160">
                  <c:v>-3.13</c:v>
                </c:pt>
                <c:pt idx="1161">
                  <c:v>-3</c:v>
                </c:pt>
                <c:pt idx="1162">
                  <c:v>-2.9499999999999997</c:v>
                </c:pt>
                <c:pt idx="1163">
                  <c:v>-2.7600000000000002</c:v>
                </c:pt>
                <c:pt idx="1164">
                  <c:v>-2.75</c:v>
                </c:pt>
                <c:pt idx="1165">
                  <c:v>-2.67</c:v>
                </c:pt>
                <c:pt idx="1166">
                  <c:v>-2.57</c:v>
                </c:pt>
                <c:pt idx="1167">
                  <c:v>-2.7800000000000002</c:v>
                </c:pt>
                <c:pt idx="1168">
                  <c:v>-2.96</c:v>
                </c:pt>
                <c:pt idx="1169">
                  <c:v>-2.56</c:v>
                </c:pt>
                <c:pt idx="1170">
                  <c:v>-2.92</c:v>
                </c:pt>
                <c:pt idx="1171">
                  <c:v>-2.8499999999999988</c:v>
                </c:pt>
                <c:pt idx="1172">
                  <c:v>-2.9</c:v>
                </c:pt>
                <c:pt idx="1173">
                  <c:v>-2.63</c:v>
                </c:pt>
                <c:pt idx="1174">
                  <c:v>-2.8499999999999988</c:v>
                </c:pt>
                <c:pt idx="1175">
                  <c:v>-2.74</c:v>
                </c:pt>
                <c:pt idx="1176">
                  <c:v>-2.74</c:v>
                </c:pt>
                <c:pt idx="1177">
                  <c:v>-3.06</c:v>
                </c:pt>
                <c:pt idx="1178">
                  <c:v>-3.01</c:v>
                </c:pt>
                <c:pt idx="1179">
                  <c:v>-2.4899999999999998</c:v>
                </c:pt>
                <c:pt idx="1180">
                  <c:v>-2.5</c:v>
                </c:pt>
                <c:pt idx="1181">
                  <c:v>-2.98</c:v>
                </c:pt>
                <c:pt idx="1182">
                  <c:v>-2.46</c:v>
                </c:pt>
                <c:pt idx="1183">
                  <c:v>-2.3199999999999967</c:v>
                </c:pt>
                <c:pt idx="1184">
                  <c:v>-2.19</c:v>
                </c:pt>
                <c:pt idx="1185">
                  <c:v>-2.3299999999999987</c:v>
                </c:pt>
                <c:pt idx="1186">
                  <c:v>-2.2200000000000002</c:v>
                </c:pt>
                <c:pt idx="1187">
                  <c:v>-2.1</c:v>
                </c:pt>
                <c:pt idx="1188">
                  <c:v>-2.44</c:v>
                </c:pt>
                <c:pt idx="1189">
                  <c:v>-2.3199999999999967</c:v>
                </c:pt>
                <c:pt idx="1190">
                  <c:v>-2.27</c:v>
                </c:pt>
                <c:pt idx="1191">
                  <c:v>-2.17</c:v>
                </c:pt>
                <c:pt idx="1192">
                  <c:v>-2.15</c:v>
                </c:pt>
                <c:pt idx="1193">
                  <c:v>-1.9800000000000024</c:v>
                </c:pt>
                <c:pt idx="1194">
                  <c:v>-1.7700000000000018</c:v>
                </c:pt>
                <c:pt idx="1195">
                  <c:v>-1.6900000000000037</c:v>
                </c:pt>
                <c:pt idx="1196">
                  <c:v>-2</c:v>
                </c:pt>
                <c:pt idx="1197">
                  <c:v>-1.7100000000000015</c:v>
                </c:pt>
                <c:pt idx="1198">
                  <c:v>-1.85</c:v>
                </c:pt>
                <c:pt idx="1199">
                  <c:v>-1.6700000000000021</c:v>
                </c:pt>
                <c:pt idx="1200">
                  <c:v>-1.6700000000000021</c:v>
                </c:pt>
                <c:pt idx="1201">
                  <c:v>-1.6700000000000021</c:v>
                </c:pt>
                <c:pt idx="1202">
                  <c:v>-1.6700000000000021</c:v>
                </c:pt>
                <c:pt idx="1203">
                  <c:v>-1.62</c:v>
                </c:pt>
                <c:pt idx="1204">
                  <c:v>-1.59</c:v>
                </c:pt>
                <c:pt idx="1205">
                  <c:v>-1.56</c:v>
                </c:pt>
                <c:pt idx="1206">
                  <c:v>-1.6600000000000001</c:v>
                </c:pt>
                <c:pt idx="1207">
                  <c:v>-1.59</c:v>
                </c:pt>
                <c:pt idx="1208">
                  <c:v>-1.51</c:v>
                </c:pt>
                <c:pt idx="1209">
                  <c:v>-1.45</c:v>
                </c:pt>
                <c:pt idx="1210">
                  <c:v>-1.28</c:v>
                </c:pt>
                <c:pt idx="1211">
                  <c:v>-1.01</c:v>
                </c:pt>
                <c:pt idx="1212">
                  <c:v>-0.48000000000000032</c:v>
                </c:pt>
                <c:pt idx="1213">
                  <c:v>0.95000000000000062</c:v>
                </c:pt>
                <c:pt idx="1214">
                  <c:v>2.88</c:v>
                </c:pt>
                <c:pt idx="1215">
                  <c:v>7.1499999999999995</c:v>
                </c:pt>
                <c:pt idx="1216">
                  <c:v>14.17</c:v>
                </c:pt>
                <c:pt idx="1217">
                  <c:v>20.84</c:v>
                </c:pt>
                <c:pt idx="1218">
                  <c:v>30.419999999999987</c:v>
                </c:pt>
                <c:pt idx="1219">
                  <c:v>39.760000000000012</c:v>
                </c:pt>
                <c:pt idx="1220">
                  <c:v>48.690000000000012</c:v>
                </c:pt>
                <c:pt idx="1221">
                  <c:v>56.94</c:v>
                </c:pt>
                <c:pt idx="1222">
                  <c:v>64.69</c:v>
                </c:pt>
                <c:pt idx="1223">
                  <c:v>71.72</c:v>
                </c:pt>
                <c:pt idx="1224">
                  <c:v>79.669999999999987</c:v>
                </c:pt>
                <c:pt idx="1225">
                  <c:v>86.61</c:v>
                </c:pt>
                <c:pt idx="1226">
                  <c:v>93.05</c:v>
                </c:pt>
                <c:pt idx="1227">
                  <c:v>99.36</c:v>
                </c:pt>
                <c:pt idx="1228">
                  <c:v>107.75</c:v>
                </c:pt>
                <c:pt idx="1229">
                  <c:v>122.64999999999999</c:v>
                </c:pt>
                <c:pt idx="1230">
                  <c:v>153.5</c:v>
                </c:pt>
                <c:pt idx="1231">
                  <c:v>198.70999999999998</c:v>
                </c:pt>
                <c:pt idx="1232">
                  <c:v>239.48000000000027</c:v>
                </c:pt>
                <c:pt idx="1233">
                  <c:v>354.28999999999905</c:v>
                </c:pt>
                <c:pt idx="1234">
                  <c:v>440.87</c:v>
                </c:pt>
                <c:pt idx="1235">
                  <c:v>423.04</c:v>
                </c:pt>
                <c:pt idx="1236">
                  <c:v>287.47999999999905</c:v>
                </c:pt>
                <c:pt idx="1237">
                  <c:v>360.87</c:v>
                </c:pt>
                <c:pt idx="1238">
                  <c:v>365.39</c:v>
                </c:pt>
                <c:pt idx="1239">
                  <c:v>309.78999999999905</c:v>
                </c:pt>
                <c:pt idx="1240">
                  <c:v>280.39</c:v>
                </c:pt>
                <c:pt idx="1241">
                  <c:v>271.60000000000002</c:v>
                </c:pt>
                <c:pt idx="1242">
                  <c:v>286.33999999999969</c:v>
                </c:pt>
                <c:pt idx="1243">
                  <c:v>313.82</c:v>
                </c:pt>
                <c:pt idx="1244">
                  <c:v>350.98999999999899</c:v>
                </c:pt>
                <c:pt idx="1245">
                  <c:v>388.1</c:v>
                </c:pt>
                <c:pt idx="1246">
                  <c:v>421.85</c:v>
                </c:pt>
                <c:pt idx="1247">
                  <c:v>443.31</c:v>
                </c:pt>
                <c:pt idx="1248">
                  <c:v>457.75</c:v>
                </c:pt>
                <c:pt idx="1249">
                  <c:v>476.22999999999905</c:v>
                </c:pt>
                <c:pt idx="1250">
                  <c:v>493.59</c:v>
                </c:pt>
                <c:pt idx="1251">
                  <c:v>511.76</c:v>
                </c:pt>
                <c:pt idx="1252">
                  <c:v>529.22</c:v>
                </c:pt>
                <c:pt idx="1253">
                  <c:v>542.79000000000053</c:v>
                </c:pt>
                <c:pt idx="1254">
                  <c:v>557.29999999999995</c:v>
                </c:pt>
                <c:pt idx="1255">
                  <c:v>572.95999999999947</c:v>
                </c:pt>
                <c:pt idx="1256">
                  <c:v>587.47</c:v>
                </c:pt>
                <c:pt idx="1257">
                  <c:v>602.31999999999948</c:v>
                </c:pt>
                <c:pt idx="1258">
                  <c:v>617.1</c:v>
                </c:pt>
                <c:pt idx="1259">
                  <c:v>632.62</c:v>
                </c:pt>
                <c:pt idx="1260">
                  <c:v>644.88</c:v>
                </c:pt>
                <c:pt idx="1261">
                  <c:v>658.56</c:v>
                </c:pt>
                <c:pt idx="1262">
                  <c:v>669.12</c:v>
                </c:pt>
                <c:pt idx="1263">
                  <c:v>678.51</c:v>
                </c:pt>
                <c:pt idx="1264">
                  <c:v>690.11</c:v>
                </c:pt>
                <c:pt idx="1265">
                  <c:v>704.23</c:v>
                </c:pt>
                <c:pt idx="1266">
                  <c:v>714.83999999999946</c:v>
                </c:pt>
                <c:pt idx="1267">
                  <c:v>728.39</c:v>
                </c:pt>
                <c:pt idx="1268">
                  <c:v>741.37</c:v>
                </c:pt>
                <c:pt idx="1269">
                  <c:v>750.63</c:v>
                </c:pt>
                <c:pt idx="1270">
                  <c:v>762.4</c:v>
                </c:pt>
                <c:pt idx="1271">
                  <c:v>774.54</c:v>
                </c:pt>
                <c:pt idx="1272">
                  <c:v>786.16</c:v>
                </c:pt>
                <c:pt idx="1273">
                  <c:v>796.01</c:v>
                </c:pt>
                <c:pt idx="1274">
                  <c:v>805.33999999999946</c:v>
                </c:pt>
                <c:pt idx="1275">
                  <c:v>810.67000000000053</c:v>
                </c:pt>
                <c:pt idx="1276">
                  <c:v>821</c:v>
                </c:pt>
                <c:pt idx="1277">
                  <c:v>827.7</c:v>
                </c:pt>
                <c:pt idx="1278">
                  <c:v>837.78000000000054</c:v>
                </c:pt>
                <c:pt idx="1279">
                  <c:v>846.31</c:v>
                </c:pt>
                <c:pt idx="1280">
                  <c:v>852.47</c:v>
                </c:pt>
                <c:pt idx="1281">
                  <c:v>861.07</c:v>
                </c:pt>
                <c:pt idx="1282">
                  <c:v>869.63</c:v>
                </c:pt>
                <c:pt idx="1283">
                  <c:v>866.1</c:v>
                </c:pt>
                <c:pt idx="1284">
                  <c:v>840.61</c:v>
                </c:pt>
                <c:pt idx="1285">
                  <c:v>881.65</c:v>
                </c:pt>
                <c:pt idx="1286">
                  <c:v>903.25</c:v>
                </c:pt>
                <c:pt idx="1287">
                  <c:v>794.37</c:v>
                </c:pt>
                <c:pt idx="1288">
                  <c:v>912.81</c:v>
                </c:pt>
                <c:pt idx="1289">
                  <c:v>892.21</c:v>
                </c:pt>
                <c:pt idx="1290">
                  <c:v>909.41</c:v>
                </c:pt>
                <c:pt idx="1291">
                  <c:v>914.07</c:v>
                </c:pt>
                <c:pt idx="1292">
                  <c:v>916.53</c:v>
                </c:pt>
                <c:pt idx="1293">
                  <c:v>920</c:v>
                </c:pt>
                <c:pt idx="1294">
                  <c:v>924.81999999999948</c:v>
                </c:pt>
                <c:pt idx="1295">
                  <c:v>927.43999999999949</c:v>
                </c:pt>
                <c:pt idx="1296">
                  <c:v>922.23</c:v>
                </c:pt>
                <c:pt idx="1297">
                  <c:v>976.15</c:v>
                </c:pt>
                <c:pt idx="1298">
                  <c:v>955.35999999999797</c:v>
                </c:pt>
                <c:pt idx="1299">
                  <c:v>837.52</c:v>
                </c:pt>
                <c:pt idx="1300">
                  <c:v>871.95999999999947</c:v>
                </c:pt>
                <c:pt idx="1301">
                  <c:v>874.31</c:v>
                </c:pt>
                <c:pt idx="1302">
                  <c:v>819.81999999999948</c:v>
                </c:pt>
                <c:pt idx="1303">
                  <c:v>868.42</c:v>
                </c:pt>
                <c:pt idx="1304">
                  <c:v>911.28000000000054</c:v>
                </c:pt>
                <c:pt idx="1305">
                  <c:v>910.33999999999946</c:v>
                </c:pt>
                <c:pt idx="1306">
                  <c:v>903.11</c:v>
                </c:pt>
                <c:pt idx="1307">
                  <c:v>895.84999999999798</c:v>
                </c:pt>
                <c:pt idx="1308">
                  <c:v>888.62</c:v>
                </c:pt>
                <c:pt idx="1309">
                  <c:v>882.68000000000052</c:v>
                </c:pt>
                <c:pt idx="1310">
                  <c:v>879.4</c:v>
                </c:pt>
                <c:pt idx="1311">
                  <c:v>871.67000000000053</c:v>
                </c:pt>
                <c:pt idx="1312">
                  <c:v>865.9</c:v>
                </c:pt>
                <c:pt idx="1313">
                  <c:v>858.85999999999797</c:v>
                </c:pt>
                <c:pt idx="1314">
                  <c:v>845.03</c:v>
                </c:pt>
                <c:pt idx="1315">
                  <c:v>834.67000000000053</c:v>
                </c:pt>
                <c:pt idx="1316">
                  <c:v>821.41</c:v>
                </c:pt>
                <c:pt idx="1317">
                  <c:v>812.05</c:v>
                </c:pt>
                <c:pt idx="1318">
                  <c:v>809.16</c:v>
                </c:pt>
                <c:pt idx="1319">
                  <c:v>801.21</c:v>
                </c:pt>
                <c:pt idx="1320">
                  <c:v>802.66</c:v>
                </c:pt>
                <c:pt idx="1321">
                  <c:v>809.17000000000053</c:v>
                </c:pt>
                <c:pt idx="1322">
                  <c:v>815.51</c:v>
                </c:pt>
                <c:pt idx="1323">
                  <c:v>784.75</c:v>
                </c:pt>
                <c:pt idx="1324">
                  <c:v>640.31999999999948</c:v>
                </c:pt>
                <c:pt idx="1325">
                  <c:v>739.18000000000052</c:v>
                </c:pt>
                <c:pt idx="1326">
                  <c:v>739.77000000000055</c:v>
                </c:pt>
                <c:pt idx="1327">
                  <c:v>726.42</c:v>
                </c:pt>
                <c:pt idx="1328">
                  <c:v>705.56</c:v>
                </c:pt>
                <c:pt idx="1329">
                  <c:v>682.52</c:v>
                </c:pt>
                <c:pt idx="1330">
                  <c:v>662.48</c:v>
                </c:pt>
                <c:pt idx="1331">
                  <c:v>646.04999999999939</c:v>
                </c:pt>
                <c:pt idx="1332">
                  <c:v>622.35999999999797</c:v>
                </c:pt>
                <c:pt idx="1333">
                  <c:v>630.81999999999948</c:v>
                </c:pt>
                <c:pt idx="1334">
                  <c:v>607.95999999999947</c:v>
                </c:pt>
                <c:pt idx="1335">
                  <c:v>481.19</c:v>
                </c:pt>
                <c:pt idx="1336">
                  <c:v>88.669999999999987</c:v>
                </c:pt>
                <c:pt idx="1337">
                  <c:v>103.94000000000024</c:v>
                </c:pt>
                <c:pt idx="1338">
                  <c:v>131.58000000000001</c:v>
                </c:pt>
                <c:pt idx="1339">
                  <c:v>201.73</c:v>
                </c:pt>
                <c:pt idx="1340">
                  <c:v>159.35000000000048</c:v>
                </c:pt>
                <c:pt idx="1341">
                  <c:v>139.88000000000048</c:v>
                </c:pt>
                <c:pt idx="1342">
                  <c:v>118.4</c:v>
                </c:pt>
                <c:pt idx="1343">
                  <c:v>94.56</c:v>
                </c:pt>
                <c:pt idx="1344">
                  <c:v>79.239999999999995</c:v>
                </c:pt>
                <c:pt idx="1345">
                  <c:v>94.55</c:v>
                </c:pt>
                <c:pt idx="1346">
                  <c:v>104.02</c:v>
                </c:pt>
                <c:pt idx="1347">
                  <c:v>104.38</c:v>
                </c:pt>
                <c:pt idx="1348">
                  <c:v>91.79</c:v>
                </c:pt>
                <c:pt idx="1349">
                  <c:v>109.35</c:v>
                </c:pt>
                <c:pt idx="1350">
                  <c:v>130.83000000000001</c:v>
                </c:pt>
                <c:pt idx="1351">
                  <c:v>134.97</c:v>
                </c:pt>
                <c:pt idx="1352">
                  <c:v>144.93</c:v>
                </c:pt>
                <c:pt idx="1353">
                  <c:v>135.41</c:v>
                </c:pt>
                <c:pt idx="1354">
                  <c:v>87.45</c:v>
                </c:pt>
                <c:pt idx="1355">
                  <c:v>84.2</c:v>
                </c:pt>
                <c:pt idx="1356">
                  <c:v>87.710000000000022</c:v>
                </c:pt>
                <c:pt idx="1357">
                  <c:v>97.93</c:v>
                </c:pt>
                <c:pt idx="1358">
                  <c:v>71.2</c:v>
                </c:pt>
                <c:pt idx="1359">
                  <c:v>61.9</c:v>
                </c:pt>
                <c:pt idx="1360">
                  <c:v>75.25</c:v>
                </c:pt>
                <c:pt idx="1361">
                  <c:v>90.36</c:v>
                </c:pt>
                <c:pt idx="1362">
                  <c:v>62.01</c:v>
                </c:pt>
                <c:pt idx="1363">
                  <c:v>49.44</c:v>
                </c:pt>
                <c:pt idx="1364">
                  <c:v>101.02</c:v>
                </c:pt>
                <c:pt idx="1365">
                  <c:v>111.4</c:v>
                </c:pt>
                <c:pt idx="1366">
                  <c:v>102.45</c:v>
                </c:pt>
                <c:pt idx="1367">
                  <c:v>111.22</c:v>
                </c:pt>
                <c:pt idx="1368">
                  <c:v>116.28</c:v>
                </c:pt>
                <c:pt idx="1369">
                  <c:v>114.95</c:v>
                </c:pt>
                <c:pt idx="1370">
                  <c:v>99.56</c:v>
                </c:pt>
                <c:pt idx="1371">
                  <c:v>73.900000000000006</c:v>
                </c:pt>
                <c:pt idx="1372">
                  <c:v>53.08</c:v>
                </c:pt>
                <c:pt idx="1373">
                  <c:v>38.71</c:v>
                </c:pt>
                <c:pt idx="1374">
                  <c:v>26.93</c:v>
                </c:pt>
                <c:pt idx="1375">
                  <c:v>18.760000000000002</c:v>
                </c:pt>
                <c:pt idx="1376">
                  <c:v>13.129999999999999</c:v>
                </c:pt>
                <c:pt idx="1377">
                  <c:v>8.7100000000000009</c:v>
                </c:pt>
                <c:pt idx="1378">
                  <c:v>5.0999999999999996</c:v>
                </c:pt>
                <c:pt idx="1379">
                  <c:v>1.9700000000000022</c:v>
                </c:pt>
                <c:pt idx="1380">
                  <c:v>-0.43000000000000038</c:v>
                </c:pt>
                <c:pt idx="1381">
                  <c:v>-1.45</c:v>
                </c:pt>
                <c:pt idx="1382">
                  <c:v>-1.9800000000000024</c:v>
                </c:pt>
                <c:pt idx="1383">
                  <c:v>-2.29</c:v>
                </c:pt>
                <c:pt idx="1384">
                  <c:v>-2.1</c:v>
                </c:pt>
                <c:pt idx="1385">
                  <c:v>-1.9600000000000022</c:v>
                </c:pt>
                <c:pt idx="1386">
                  <c:v>-1.83</c:v>
                </c:pt>
                <c:pt idx="1387">
                  <c:v>-2.0099999999999998</c:v>
                </c:pt>
                <c:pt idx="1388">
                  <c:v>-2</c:v>
                </c:pt>
                <c:pt idx="1389">
                  <c:v>-1.7000000000000015</c:v>
                </c:pt>
                <c:pt idx="1390">
                  <c:v>-2.2799999999999998</c:v>
                </c:pt>
                <c:pt idx="1391">
                  <c:v>-2.3299999999999987</c:v>
                </c:pt>
                <c:pt idx="1392">
                  <c:v>-2.34</c:v>
                </c:pt>
                <c:pt idx="1393">
                  <c:v>-2.34</c:v>
                </c:pt>
                <c:pt idx="1394">
                  <c:v>-2.25</c:v>
                </c:pt>
                <c:pt idx="1395">
                  <c:v>-2.3299999999999987</c:v>
                </c:pt>
                <c:pt idx="1396">
                  <c:v>-2.3099999999999987</c:v>
                </c:pt>
                <c:pt idx="1397">
                  <c:v>-2.04</c:v>
                </c:pt>
                <c:pt idx="1398">
                  <c:v>-2.19</c:v>
                </c:pt>
                <c:pt idx="1399">
                  <c:v>-2.12</c:v>
                </c:pt>
                <c:pt idx="1400">
                  <c:v>-2.3299999999999987</c:v>
                </c:pt>
                <c:pt idx="1401">
                  <c:v>-2.2599999999999998</c:v>
                </c:pt>
                <c:pt idx="1402">
                  <c:v>-2.1800000000000002</c:v>
                </c:pt>
                <c:pt idx="1403">
                  <c:v>-2.3199999999999967</c:v>
                </c:pt>
                <c:pt idx="1404">
                  <c:v>-2.3099999999999987</c:v>
                </c:pt>
                <c:pt idx="1405">
                  <c:v>-2.3499999999999988</c:v>
                </c:pt>
                <c:pt idx="1406">
                  <c:v>-2.63</c:v>
                </c:pt>
                <c:pt idx="1407">
                  <c:v>-2.7</c:v>
                </c:pt>
                <c:pt idx="1408">
                  <c:v>-2.7</c:v>
                </c:pt>
                <c:pt idx="1409">
                  <c:v>-2.71</c:v>
                </c:pt>
                <c:pt idx="1410">
                  <c:v>-2.8499999999999988</c:v>
                </c:pt>
                <c:pt idx="1411">
                  <c:v>-2.58</c:v>
                </c:pt>
                <c:pt idx="1412">
                  <c:v>-2.4</c:v>
                </c:pt>
                <c:pt idx="1413">
                  <c:v>-2.4</c:v>
                </c:pt>
                <c:pt idx="1414">
                  <c:v>-2.34</c:v>
                </c:pt>
                <c:pt idx="1415">
                  <c:v>-2.4099999999999997</c:v>
                </c:pt>
                <c:pt idx="1416">
                  <c:v>-2.63</c:v>
                </c:pt>
                <c:pt idx="1417">
                  <c:v>-2.7800000000000002</c:v>
                </c:pt>
                <c:pt idx="1418">
                  <c:v>-2.96</c:v>
                </c:pt>
                <c:pt idx="1419">
                  <c:v>-2.94</c:v>
                </c:pt>
                <c:pt idx="1420">
                  <c:v>-2.9699999999999998</c:v>
                </c:pt>
                <c:pt idx="1421">
                  <c:v>-2.8</c:v>
                </c:pt>
                <c:pt idx="1422">
                  <c:v>-2.65</c:v>
                </c:pt>
                <c:pt idx="1423">
                  <c:v>-2.7</c:v>
                </c:pt>
                <c:pt idx="1424">
                  <c:v>-2.9499999999999997</c:v>
                </c:pt>
                <c:pt idx="1425">
                  <c:v>-2.9499999999999997</c:v>
                </c:pt>
                <c:pt idx="1426">
                  <c:v>-2.86</c:v>
                </c:pt>
                <c:pt idx="1427">
                  <c:v>-2.77</c:v>
                </c:pt>
                <c:pt idx="1428">
                  <c:v>-2.61</c:v>
                </c:pt>
                <c:pt idx="1429">
                  <c:v>-2.59</c:v>
                </c:pt>
                <c:pt idx="1430">
                  <c:v>-2.62</c:v>
                </c:pt>
                <c:pt idx="1431">
                  <c:v>-2.61</c:v>
                </c:pt>
                <c:pt idx="1432">
                  <c:v>-2.42</c:v>
                </c:pt>
                <c:pt idx="1433">
                  <c:v>-2.61</c:v>
                </c:pt>
                <c:pt idx="1434">
                  <c:v>-2.69</c:v>
                </c:pt>
                <c:pt idx="1435">
                  <c:v>-2.4</c:v>
                </c:pt>
                <c:pt idx="1436">
                  <c:v>-2.5099999999999998</c:v>
                </c:pt>
                <c:pt idx="1437">
                  <c:v>-2.59</c:v>
                </c:pt>
                <c:pt idx="1438">
                  <c:v>-2.4099999999999997</c:v>
                </c:pt>
                <c:pt idx="1439">
                  <c:v>-2.5299999999999998</c:v>
                </c:pt>
                <c:pt idx="1440">
                  <c:v>-2.65</c:v>
                </c:pt>
                <c:pt idx="1441">
                  <c:v>-2.68</c:v>
                </c:pt>
                <c:pt idx="1442">
                  <c:v>-2.52</c:v>
                </c:pt>
                <c:pt idx="1443">
                  <c:v>-2.34</c:v>
                </c:pt>
                <c:pt idx="1444">
                  <c:v>-2.2999999999999998</c:v>
                </c:pt>
                <c:pt idx="1445">
                  <c:v>-2.3299999999999987</c:v>
                </c:pt>
                <c:pt idx="1446">
                  <c:v>-2.34</c:v>
                </c:pt>
                <c:pt idx="1447">
                  <c:v>-2.42</c:v>
                </c:pt>
                <c:pt idx="1448">
                  <c:v>-2.52</c:v>
                </c:pt>
                <c:pt idx="1449">
                  <c:v>-2.77</c:v>
                </c:pt>
                <c:pt idx="1450">
                  <c:v>-2.44</c:v>
                </c:pt>
                <c:pt idx="1451">
                  <c:v>-2.36</c:v>
                </c:pt>
                <c:pt idx="1452">
                  <c:v>-2.5299999999999998</c:v>
                </c:pt>
                <c:pt idx="1453">
                  <c:v>-2.9499999999999997</c:v>
                </c:pt>
                <c:pt idx="1454">
                  <c:v>-2.9899999999999998</c:v>
                </c:pt>
                <c:pt idx="1455">
                  <c:v>-2.8899999999999997</c:v>
                </c:pt>
                <c:pt idx="1456">
                  <c:v>-2.61</c:v>
                </c:pt>
                <c:pt idx="1457">
                  <c:v>-2.62</c:v>
                </c:pt>
                <c:pt idx="1458">
                  <c:v>-2.61</c:v>
                </c:pt>
                <c:pt idx="1459">
                  <c:v>-2.7</c:v>
                </c:pt>
                <c:pt idx="1460">
                  <c:v>-2.88</c:v>
                </c:pt>
                <c:pt idx="1461">
                  <c:v>-2.9899999999999998</c:v>
                </c:pt>
                <c:pt idx="1462">
                  <c:v>-3</c:v>
                </c:pt>
                <c:pt idx="1463">
                  <c:v>-3.02</c:v>
                </c:pt>
                <c:pt idx="1464">
                  <c:v>-2.98</c:v>
                </c:pt>
                <c:pt idx="1465">
                  <c:v>-2.79</c:v>
                </c:pt>
                <c:pt idx="1466">
                  <c:v>-2.68</c:v>
                </c:pt>
                <c:pt idx="1467">
                  <c:v>-2.74</c:v>
                </c:pt>
                <c:pt idx="1468">
                  <c:v>-2.79</c:v>
                </c:pt>
                <c:pt idx="1469">
                  <c:v>-2.66</c:v>
                </c:pt>
                <c:pt idx="1470">
                  <c:v>-2.66</c:v>
                </c:pt>
                <c:pt idx="1471">
                  <c:v>-2.67</c:v>
                </c:pt>
                <c:pt idx="1472">
                  <c:v>-2.68</c:v>
                </c:pt>
                <c:pt idx="1473">
                  <c:v>-2.82</c:v>
                </c:pt>
                <c:pt idx="1474">
                  <c:v>-2.75</c:v>
                </c:pt>
                <c:pt idx="1475">
                  <c:v>-2.68</c:v>
                </c:pt>
                <c:pt idx="1476">
                  <c:v>-2.66</c:v>
                </c:pt>
                <c:pt idx="1477">
                  <c:v>-2.44</c:v>
                </c:pt>
                <c:pt idx="1478">
                  <c:v>-2.4699999999999998</c:v>
                </c:pt>
                <c:pt idx="1479">
                  <c:v>-2.4899999999999998</c:v>
                </c:pt>
                <c:pt idx="1480">
                  <c:v>-2.4699999999999998</c:v>
                </c:pt>
                <c:pt idx="1481">
                  <c:v>-2.3499999999999988</c:v>
                </c:pt>
                <c:pt idx="1482">
                  <c:v>-2.21</c:v>
                </c:pt>
                <c:pt idx="1483">
                  <c:v>-2.15</c:v>
                </c:pt>
                <c:pt idx="1484">
                  <c:v>-2.3199999999999967</c:v>
                </c:pt>
                <c:pt idx="1485">
                  <c:v>-2.0499999999999998</c:v>
                </c:pt>
                <c:pt idx="1486">
                  <c:v>-2.0099999999999998</c:v>
                </c:pt>
                <c:pt idx="1487">
                  <c:v>-1.9</c:v>
                </c:pt>
                <c:pt idx="1488">
                  <c:v>-1.9900000000000024</c:v>
                </c:pt>
                <c:pt idx="1489">
                  <c:v>-2.0099999999999998</c:v>
                </c:pt>
                <c:pt idx="1490">
                  <c:v>-1.9500000000000022</c:v>
                </c:pt>
                <c:pt idx="1491">
                  <c:v>-1.9700000000000022</c:v>
                </c:pt>
                <c:pt idx="1492">
                  <c:v>-2.08</c:v>
                </c:pt>
                <c:pt idx="1493">
                  <c:v>-2.2999999999999998</c:v>
                </c:pt>
                <c:pt idx="1494">
                  <c:v>-2.3699999999999997</c:v>
                </c:pt>
                <c:pt idx="1495">
                  <c:v>-2.4099999999999997</c:v>
                </c:pt>
                <c:pt idx="1496">
                  <c:v>-2.3499999999999988</c:v>
                </c:pt>
                <c:pt idx="1497">
                  <c:v>-2.34</c:v>
                </c:pt>
                <c:pt idx="1498">
                  <c:v>-2.3199999999999967</c:v>
                </c:pt>
                <c:pt idx="1499">
                  <c:v>-2.11</c:v>
                </c:pt>
                <c:pt idx="1500">
                  <c:v>-1.28</c:v>
                </c:pt>
                <c:pt idx="1501">
                  <c:v>-0.21000000000000021</c:v>
                </c:pt>
                <c:pt idx="1502">
                  <c:v>1.9900000000000024</c:v>
                </c:pt>
                <c:pt idx="1503">
                  <c:v>4.9000000000000004</c:v>
                </c:pt>
                <c:pt idx="1504">
                  <c:v>8.84</c:v>
                </c:pt>
                <c:pt idx="1505">
                  <c:v>14.129999999999999</c:v>
                </c:pt>
                <c:pt idx="1506">
                  <c:v>20.27</c:v>
                </c:pt>
                <c:pt idx="1507">
                  <c:v>27.55</c:v>
                </c:pt>
                <c:pt idx="1508">
                  <c:v>35.65</c:v>
                </c:pt>
                <c:pt idx="1509">
                  <c:v>44.57</c:v>
                </c:pt>
                <c:pt idx="1510">
                  <c:v>54.230000000000011</c:v>
                </c:pt>
                <c:pt idx="1511">
                  <c:v>64.790000000000006</c:v>
                </c:pt>
                <c:pt idx="1512">
                  <c:v>74.81</c:v>
                </c:pt>
                <c:pt idx="1513">
                  <c:v>86.11</c:v>
                </c:pt>
                <c:pt idx="1514">
                  <c:v>97.53</c:v>
                </c:pt>
                <c:pt idx="1515">
                  <c:v>109.6</c:v>
                </c:pt>
                <c:pt idx="1516">
                  <c:v>121.67999999999998</c:v>
                </c:pt>
                <c:pt idx="1517">
                  <c:v>135.49</c:v>
                </c:pt>
                <c:pt idx="1518">
                  <c:v>148.09</c:v>
                </c:pt>
                <c:pt idx="1519">
                  <c:v>162.22999999999999</c:v>
                </c:pt>
                <c:pt idx="1520">
                  <c:v>177.70999999999998</c:v>
                </c:pt>
                <c:pt idx="1521">
                  <c:v>192.13</c:v>
                </c:pt>
                <c:pt idx="1522">
                  <c:v>206.09</c:v>
                </c:pt>
                <c:pt idx="1523">
                  <c:v>223.3</c:v>
                </c:pt>
                <c:pt idx="1524">
                  <c:v>243.73999999999998</c:v>
                </c:pt>
                <c:pt idx="1525">
                  <c:v>265.89999999999969</c:v>
                </c:pt>
                <c:pt idx="1526">
                  <c:v>283.28999999999905</c:v>
                </c:pt>
                <c:pt idx="1527">
                  <c:v>295.22999999999905</c:v>
                </c:pt>
                <c:pt idx="1528">
                  <c:v>309.56</c:v>
                </c:pt>
                <c:pt idx="1529">
                  <c:v>324.14000000000038</c:v>
                </c:pt>
                <c:pt idx="1530">
                  <c:v>341.11</c:v>
                </c:pt>
                <c:pt idx="1531">
                  <c:v>361.37</c:v>
                </c:pt>
                <c:pt idx="1532">
                  <c:v>377.71</c:v>
                </c:pt>
                <c:pt idx="1533">
                  <c:v>392.8</c:v>
                </c:pt>
                <c:pt idx="1534">
                  <c:v>404.92999999999893</c:v>
                </c:pt>
                <c:pt idx="1535">
                  <c:v>422.47999999999905</c:v>
                </c:pt>
                <c:pt idx="1536">
                  <c:v>439.61</c:v>
                </c:pt>
                <c:pt idx="1537">
                  <c:v>448.06</c:v>
                </c:pt>
                <c:pt idx="1538">
                  <c:v>463.59</c:v>
                </c:pt>
                <c:pt idx="1539">
                  <c:v>480.14000000000038</c:v>
                </c:pt>
                <c:pt idx="1540">
                  <c:v>494.16</c:v>
                </c:pt>
                <c:pt idx="1541">
                  <c:v>508.68</c:v>
                </c:pt>
                <c:pt idx="1542">
                  <c:v>522.53</c:v>
                </c:pt>
                <c:pt idx="1543">
                  <c:v>536.29000000000053</c:v>
                </c:pt>
                <c:pt idx="1544">
                  <c:v>549.49</c:v>
                </c:pt>
                <c:pt idx="1545">
                  <c:v>562.69000000000005</c:v>
                </c:pt>
                <c:pt idx="1546">
                  <c:v>583.44999999999948</c:v>
                </c:pt>
                <c:pt idx="1547">
                  <c:v>597.11</c:v>
                </c:pt>
                <c:pt idx="1548">
                  <c:v>615.69000000000005</c:v>
                </c:pt>
                <c:pt idx="1549">
                  <c:v>623.74</c:v>
                </c:pt>
                <c:pt idx="1550">
                  <c:v>637.39</c:v>
                </c:pt>
                <c:pt idx="1551">
                  <c:v>652.27000000000055</c:v>
                </c:pt>
                <c:pt idx="1552">
                  <c:v>666.31999999999948</c:v>
                </c:pt>
                <c:pt idx="1553">
                  <c:v>678.17000000000053</c:v>
                </c:pt>
                <c:pt idx="1554">
                  <c:v>688.64</c:v>
                </c:pt>
                <c:pt idx="1555">
                  <c:v>700.39</c:v>
                </c:pt>
                <c:pt idx="1556">
                  <c:v>718.12</c:v>
                </c:pt>
                <c:pt idx="1557">
                  <c:v>724.8</c:v>
                </c:pt>
                <c:pt idx="1558">
                  <c:v>736.84999999999798</c:v>
                </c:pt>
                <c:pt idx="1559">
                  <c:v>747.41</c:v>
                </c:pt>
                <c:pt idx="1560">
                  <c:v>757.23</c:v>
                </c:pt>
                <c:pt idx="1561">
                  <c:v>769.14</c:v>
                </c:pt>
                <c:pt idx="1562">
                  <c:v>777.31</c:v>
                </c:pt>
                <c:pt idx="1563">
                  <c:v>770.73</c:v>
                </c:pt>
                <c:pt idx="1564">
                  <c:v>794.26</c:v>
                </c:pt>
                <c:pt idx="1565">
                  <c:v>811.25</c:v>
                </c:pt>
                <c:pt idx="1566">
                  <c:v>805.65</c:v>
                </c:pt>
                <c:pt idx="1567">
                  <c:v>822.31999999999948</c:v>
                </c:pt>
                <c:pt idx="1568">
                  <c:v>820.78000000000054</c:v>
                </c:pt>
                <c:pt idx="1569">
                  <c:v>823.94999999999948</c:v>
                </c:pt>
                <c:pt idx="1570">
                  <c:v>844.75</c:v>
                </c:pt>
                <c:pt idx="1571">
                  <c:v>813.39</c:v>
                </c:pt>
                <c:pt idx="1572">
                  <c:v>847.25</c:v>
                </c:pt>
                <c:pt idx="1573">
                  <c:v>861.4</c:v>
                </c:pt>
                <c:pt idx="1574">
                  <c:v>849.59</c:v>
                </c:pt>
                <c:pt idx="1575">
                  <c:v>852.04</c:v>
                </c:pt>
                <c:pt idx="1576">
                  <c:v>849</c:v>
                </c:pt>
                <c:pt idx="1577">
                  <c:v>857.04</c:v>
                </c:pt>
                <c:pt idx="1578">
                  <c:v>868.49</c:v>
                </c:pt>
                <c:pt idx="1579">
                  <c:v>879.32999999999947</c:v>
                </c:pt>
                <c:pt idx="1580">
                  <c:v>901.62</c:v>
                </c:pt>
                <c:pt idx="1581">
                  <c:v>910.84999999999798</c:v>
                </c:pt>
                <c:pt idx="1582">
                  <c:v>911.62</c:v>
                </c:pt>
                <c:pt idx="1583">
                  <c:v>920.44999999999948</c:v>
                </c:pt>
                <c:pt idx="1584">
                  <c:v>922.61</c:v>
                </c:pt>
                <c:pt idx="1585">
                  <c:v>847.31</c:v>
                </c:pt>
                <c:pt idx="1586">
                  <c:v>870.74</c:v>
                </c:pt>
                <c:pt idx="1587">
                  <c:v>785.82999999999947</c:v>
                </c:pt>
                <c:pt idx="1588">
                  <c:v>723.35999999999797</c:v>
                </c:pt>
                <c:pt idx="1589">
                  <c:v>914.26</c:v>
                </c:pt>
                <c:pt idx="1590">
                  <c:v>989.71</c:v>
                </c:pt>
                <c:pt idx="1591">
                  <c:v>964.01</c:v>
                </c:pt>
                <c:pt idx="1592">
                  <c:v>570.48</c:v>
                </c:pt>
                <c:pt idx="1593">
                  <c:v>750.8</c:v>
                </c:pt>
                <c:pt idx="1594">
                  <c:v>581.84999999999798</c:v>
                </c:pt>
                <c:pt idx="1595">
                  <c:v>598.09</c:v>
                </c:pt>
                <c:pt idx="1596">
                  <c:v>654.71</c:v>
                </c:pt>
                <c:pt idx="1597">
                  <c:v>413.9</c:v>
                </c:pt>
                <c:pt idx="1598">
                  <c:v>508.16</c:v>
                </c:pt>
                <c:pt idx="1599">
                  <c:v>676.75</c:v>
                </c:pt>
                <c:pt idx="1600">
                  <c:v>417.31</c:v>
                </c:pt>
                <c:pt idx="1601">
                  <c:v>342.59</c:v>
                </c:pt>
                <c:pt idx="1602">
                  <c:v>549.23</c:v>
                </c:pt>
                <c:pt idx="1603">
                  <c:v>588.94999999999948</c:v>
                </c:pt>
                <c:pt idx="1604">
                  <c:v>709.62</c:v>
                </c:pt>
                <c:pt idx="1605">
                  <c:v>758.11</c:v>
                </c:pt>
                <c:pt idx="1606">
                  <c:v>484.84000000000032</c:v>
                </c:pt>
                <c:pt idx="1607">
                  <c:v>352.07</c:v>
                </c:pt>
                <c:pt idx="1608">
                  <c:v>408.38</c:v>
                </c:pt>
                <c:pt idx="1609">
                  <c:v>341.97999999999905</c:v>
                </c:pt>
                <c:pt idx="1610">
                  <c:v>364.21</c:v>
                </c:pt>
                <c:pt idx="1611">
                  <c:v>408.24</c:v>
                </c:pt>
                <c:pt idx="1612">
                  <c:v>303.47000000000003</c:v>
                </c:pt>
                <c:pt idx="1613">
                  <c:v>284.85000000000002</c:v>
                </c:pt>
                <c:pt idx="1614">
                  <c:v>442.71999999999969</c:v>
                </c:pt>
                <c:pt idx="1615">
                  <c:v>376.71</c:v>
                </c:pt>
                <c:pt idx="1616">
                  <c:v>377.86</c:v>
                </c:pt>
                <c:pt idx="1617">
                  <c:v>470.04</c:v>
                </c:pt>
                <c:pt idx="1618">
                  <c:v>566.93999999999949</c:v>
                </c:pt>
                <c:pt idx="1619">
                  <c:v>342.77</c:v>
                </c:pt>
                <c:pt idx="1620">
                  <c:v>474.81</c:v>
                </c:pt>
                <c:pt idx="1621">
                  <c:v>581.22</c:v>
                </c:pt>
                <c:pt idx="1622">
                  <c:v>357.75</c:v>
                </c:pt>
                <c:pt idx="1623">
                  <c:v>309.17</c:v>
                </c:pt>
                <c:pt idx="1624">
                  <c:v>458.11</c:v>
                </c:pt>
                <c:pt idx="1625">
                  <c:v>347.68</c:v>
                </c:pt>
                <c:pt idx="1626">
                  <c:v>371.35</c:v>
                </c:pt>
                <c:pt idx="1627">
                  <c:v>392.9</c:v>
                </c:pt>
                <c:pt idx="1628">
                  <c:v>272.88</c:v>
                </c:pt>
                <c:pt idx="1629">
                  <c:v>354.55</c:v>
                </c:pt>
                <c:pt idx="1630">
                  <c:v>412.83</c:v>
                </c:pt>
                <c:pt idx="1631">
                  <c:v>382.46999999999969</c:v>
                </c:pt>
                <c:pt idx="1632">
                  <c:v>385.06</c:v>
                </c:pt>
                <c:pt idx="1633">
                  <c:v>373</c:v>
                </c:pt>
                <c:pt idx="1634">
                  <c:v>271.22999999999905</c:v>
                </c:pt>
                <c:pt idx="1635">
                  <c:v>265.41999999999905</c:v>
                </c:pt>
                <c:pt idx="1636">
                  <c:v>208.14</c:v>
                </c:pt>
                <c:pt idx="1637">
                  <c:v>306.25</c:v>
                </c:pt>
                <c:pt idx="1638">
                  <c:v>315.58999999999969</c:v>
                </c:pt>
                <c:pt idx="1639">
                  <c:v>329.59</c:v>
                </c:pt>
                <c:pt idx="1640">
                  <c:v>355.26</c:v>
                </c:pt>
                <c:pt idx="1641">
                  <c:v>324.75</c:v>
                </c:pt>
                <c:pt idx="1642">
                  <c:v>304.7</c:v>
                </c:pt>
                <c:pt idx="1643">
                  <c:v>291.77999999999969</c:v>
                </c:pt>
                <c:pt idx="1644">
                  <c:v>246.46</c:v>
                </c:pt>
                <c:pt idx="1645">
                  <c:v>186.45000000000007</c:v>
                </c:pt>
                <c:pt idx="1646">
                  <c:v>174.07</c:v>
                </c:pt>
                <c:pt idx="1647">
                  <c:v>142.10999999999999</c:v>
                </c:pt>
                <c:pt idx="1648">
                  <c:v>121.89</c:v>
                </c:pt>
                <c:pt idx="1649">
                  <c:v>161.66999999999999</c:v>
                </c:pt>
                <c:pt idx="1650">
                  <c:v>132.99</c:v>
                </c:pt>
                <c:pt idx="1651">
                  <c:v>131.83000000000001</c:v>
                </c:pt>
                <c:pt idx="1652">
                  <c:v>112.32</c:v>
                </c:pt>
                <c:pt idx="1653">
                  <c:v>87.410000000000025</c:v>
                </c:pt>
                <c:pt idx="1654">
                  <c:v>63.59</c:v>
                </c:pt>
                <c:pt idx="1655">
                  <c:v>50.91</c:v>
                </c:pt>
                <c:pt idx="1656">
                  <c:v>36.32</c:v>
                </c:pt>
                <c:pt idx="1657">
                  <c:v>50.13</c:v>
                </c:pt>
                <c:pt idx="1658">
                  <c:v>51.25</c:v>
                </c:pt>
                <c:pt idx="1659">
                  <c:v>34.25</c:v>
                </c:pt>
                <c:pt idx="1660">
                  <c:v>26.59</c:v>
                </c:pt>
                <c:pt idx="1661">
                  <c:v>32.64</c:v>
                </c:pt>
                <c:pt idx="1662">
                  <c:v>35.71</c:v>
                </c:pt>
                <c:pt idx="1663">
                  <c:v>21.919999999999987</c:v>
                </c:pt>
                <c:pt idx="1664">
                  <c:v>15.01</c:v>
                </c:pt>
                <c:pt idx="1665">
                  <c:v>13.18</c:v>
                </c:pt>
                <c:pt idx="1666">
                  <c:v>9.56</c:v>
                </c:pt>
                <c:pt idx="1667">
                  <c:v>3.25</c:v>
                </c:pt>
                <c:pt idx="1668">
                  <c:v>-0.64000000000000212</c:v>
                </c:pt>
                <c:pt idx="1669">
                  <c:v>-1.9800000000000024</c:v>
                </c:pt>
                <c:pt idx="1670">
                  <c:v>-2.69</c:v>
                </c:pt>
                <c:pt idx="1671">
                  <c:v>-3.01</c:v>
                </c:pt>
                <c:pt idx="1672">
                  <c:v>-3.06</c:v>
                </c:pt>
                <c:pt idx="1673">
                  <c:v>-3.4</c:v>
                </c:pt>
                <c:pt idx="1674">
                  <c:v>-3.32</c:v>
                </c:pt>
                <c:pt idx="1675">
                  <c:v>-3.1</c:v>
                </c:pt>
                <c:pt idx="1676">
                  <c:v>-3</c:v>
                </c:pt>
                <c:pt idx="1677">
                  <c:v>-2.9899999999999998</c:v>
                </c:pt>
                <c:pt idx="1678">
                  <c:v>-3</c:v>
                </c:pt>
                <c:pt idx="1679">
                  <c:v>-3</c:v>
                </c:pt>
                <c:pt idx="1680">
                  <c:v>-3</c:v>
                </c:pt>
                <c:pt idx="1681">
                  <c:v>-3</c:v>
                </c:pt>
                <c:pt idx="1682">
                  <c:v>-2.8099999999999987</c:v>
                </c:pt>
                <c:pt idx="1683">
                  <c:v>-2.98</c:v>
                </c:pt>
                <c:pt idx="1684">
                  <c:v>-3</c:v>
                </c:pt>
                <c:pt idx="1685">
                  <c:v>-2.9899999999999998</c:v>
                </c:pt>
                <c:pt idx="1686">
                  <c:v>-2.79</c:v>
                </c:pt>
                <c:pt idx="1687">
                  <c:v>-2.7800000000000002</c:v>
                </c:pt>
                <c:pt idx="1688">
                  <c:v>-2.98</c:v>
                </c:pt>
                <c:pt idx="1689">
                  <c:v>-2.9499999999999997</c:v>
                </c:pt>
                <c:pt idx="1690">
                  <c:v>-2.86</c:v>
                </c:pt>
                <c:pt idx="1691">
                  <c:v>-2.62</c:v>
                </c:pt>
                <c:pt idx="1692">
                  <c:v>-2.8099999999999987</c:v>
                </c:pt>
                <c:pt idx="1693">
                  <c:v>-2.9499999999999997</c:v>
                </c:pt>
                <c:pt idx="1694">
                  <c:v>-2.9899999999999998</c:v>
                </c:pt>
                <c:pt idx="1695">
                  <c:v>-3.02</c:v>
                </c:pt>
                <c:pt idx="1696">
                  <c:v>-2.88</c:v>
                </c:pt>
                <c:pt idx="1697">
                  <c:v>-2.9</c:v>
                </c:pt>
                <c:pt idx="1698">
                  <c:v>-3.11</c:v>
                </c:pt>
                <c:pt idx="1699">
                  <c:v>-3.18</c:v>
                </c:pt>
                <c:pt idx="1700">
                  <c:v>-3.34</c:v>
                </c:pt>
                <c:pt idx="1701">
                  <c:v>-3.3</c:v>
                </c:pt>
                <c:pt idx="1702">
                  <c:v>-3.36</c:v>
                </c:pt>
                <c:pt idx="1703">
                  <c:v>-3.3</c:v>
                </c:pt>
                <c:pt idx="1704">
                  <c:v>-3.19</c:v>
                </c:pt>
                <c:pt idx="1705">
                  <c:v>-3.58</c:v>
                </c:pt>
                <c:pt idx="1706">
                  <c:v>-3.84</c:v>
                </c:pt>
                <c:pt idx="1707">
                  <c:v>-3.98</c:v>
                </c:pt>
                <c:pt idx="1708">
                  <c:v>-4.1899999999999995</c:v>
                </c:pt>
                <c:pt idx="1709">
                  <c:v>-3.64</c:v>
                </c:pt>
                <c:pt idx="1710">
                  <c:v>-3.3699999999999997</c:v>
                </c:pt>
                <c:pt idx="1711">
                  <c:v>-3.38</c:v>
                </c:pt>
                <c:pt idx="1712">
                  <c:v>-3.4099999999999997</c:v>
                </c:pt>
                <c:pt idx="1713">
                  <c:v>-3.1</c:v>
                </c:pt>
                <c:pt idx="1714">
                  <c:v>-3.44</c:v>
                </c:pt>
                <c:pt idx="1715">
                  <c:v>-3.46</c:v>
                </c:pt>
                <c:pt idx="1716">
                  <c:v>-3.59</c:v>
                </c:pt>
                <c:pt idx="1717">
                  <c:v>-3.67</c:v>
                </c:pt>
                <c:pt idx="1718">
                  <c:v>-3.66</c:v>
                </c:pt>
                <c:pt idx="1719">
                  <c:v>-3.66</c:v>
                </c:pt>
                <c:pt idx="1720">
                  <c:v>-3.66</c:v>
                </c:pt>
                <c:pt idx="1721">
                  <c:v>-3.53</c:v>
                </c:pt>
                <c:pt idx="1722">
                  <c:v>-3.36</c:v>
                </c:pt>
                <c:pt idx="1723">
                  <c:v>-3.4</c:v>
                </c:pt>
                <c:pt idx="1724">
                  <c:v>-3.67</c:v>
                </c:pt>
                <c:pt idx="1725">
                  <c:v>-3.53</c:v>
                </c:pt>
                <c:pt idx="1726">
                  <c:v>-3.2800000000000002</c:v>
                </c:pt>
                <c:pt idx="1727">
                  <c:v>-3.02</c:v>
                </c:pt>
                <c:pt idx="1728">
                  <c:v>-2.9899999999999998</c:v>
                </c:pt>
                <c:pt idx="1729">
                  <c:v>-3.2600000000000002</c:v>
                </c:pt>
                <c:pt idx="1730">
                  <c:v>-3.3</c:v>
                </c:pt>
                <c:pt idx="1731">
                  <c:v>-3.3</c:v>
                </c:pt>
                <c:pt idx="1732">
                  <c:v>-3.02</c:v>
                </c:pt>
                <c:pt idx="1733">
                  <c:v>-3.3</c:v>
                </c:pt>
                <c:pt idx="1734">
                  <c:v>-3.34</c:v>
                </c:pt>
                <c:pt idx="1735">
                  <c:v>-3.11</c:v>
                </c:pt>
                <c:pt idx="1736">
                  <c:v>-2.67</c:v>
                </c:pt>
                <c:pt idx="1737">
                  <c:v>-3.02</c:v>
                </c:pt>
                <c:pt idx="1738">
                  <c:v>-2.67</c:v>
                </c:pt>
                <c:pt idx="1739">
                  <c:v>-2.59</c:v>
                </c:pt>
                <c:pt idx="1740">
                  <c:v>-2.59</c:v>
                </c:pt>
                <c:pt idx="1741">
                  <c:v>-2.0099999999999998</c:v>
                </c:pt>
                <c:pt idx="1742">
                  <c:v>-2.29</c:v>
                </c:pt>
                <c:pt idx="1743">
                  <c:v>-2.02</c:v>
                </c:pt>
                <c:pt idx="1744">
                  <c:v>-2.0499999999999998</c:v>
                </c:pt>
                <c:pt idx="1745">
                  <c:v>-2.0099999999999998</c:v>
                </c:pt>
                <c:pt idx="1746">
                  <c:v>-2.0499999999999998</c:v>
                </c:pt>
                <c:pt idx="1747">
                  <c:v>-1.85</c:v>
                </c:pt>
                <c:pt idx="1748">
                  <c:v>-1.7700000000000018</c:v>
                </c:pt>
                <c:pt idx="1749">
                  <c:v>-1.33</c:v>
                </c:pt>
                <c:pt idx="1750">
                  <c:v>-1.56</c:v>
                </c:pt>
                <c:pt idx="1751">
                  <c:v>-2.25</c:v>
                </c:pt>
                <c:pt idx="1752">
                  <c:v>-2.0099999999999998</c:v>
                </c:pt>
                <c:pt idx="1753">
                  <c:v>-1.8</c:v>
                </c:pt>
                <c:pt idx="1754">
                  <c:v>-2.42</c:v>
                </c:pt>
                <c:pt idx="1755">
                  <c:v>-2.67</c:v>
                </c:pt>
                <c:pt idx="1756">
                  <c:v>-2.36</c:v>
                </c:pt>
                <c:pt idx="1757">
                  <c:v>-2.36</c:v>
                </c:pt>
                <c:pt idx="1758">
                  <c:v>-2.64</c:v>
                </c:pt>
                <c:pt idx="1759">
                  <c:v>-2.02</c:v>
                </c:pt>
                <c:pt idx="1760">
                  <c:v>-2.2400000000000002</c:v>
                </c:pt>
                <c:pt idx="1761">
                  <c:v>-1.9200000000000019</c:v>
                </c:pt>
                <c:pt idx="1762">
                  <c:v>-1.9600000000000022</c:v>
                </c:pt>
                <c:pt idx="1763">
                  <c:v>-1.53</c:v>
                </c:pt>
                <c:pt idx="1764">
                  <c:v>-1.51</c:v>
                </c:pt>
                <c:pt idx="1765">
                  <c:v>-1.3800000000000001</c:v>
                </c:pt>
                <c:pt idx="1766">
                  <c:v>-1.7000000000000015</c:v>
                </c:pt>
                <c:pt idx="1767">
                  <c:v>-1.3</c:v>
                </c:pt>
                <c:pt idx="1768">
                  <c:v>-1.33</c:v>
                </c:pt>
                <c:pt idx="1769">
                  <c:v>-1.6600000000000001</c:v>
                </c:pt>
                <c:pt idx="1770">
                  <c:v>-2.2400000000000002</c:v>
                </c:pt>
                <c:pt idx="1771">
                  <c:v>-2.1800000000000002</c:v>
                </c:pt>
                <c:pt idx="1772">
                  <c:v>-1.81</c:v>
                </c:pt>
                <c:pt idx="1773">
                  <c:v>-1.52</c:v>
                </c:pt>
                <c:pt idx="1774">
                  <c:v>-1.86</c:v>
                </c:pt>
                <c:pt idx="1775">
                  <c:v>-1.27</c:v>
                </c:pt>
                <c:pt idx="1776">
                  <c:v>-1.32</c:v>
                </c:pt>
                <c:pt idx="1777">
                  <c:v>-1.34</c:v>
                </c:pt>
                <c:pt idx="1778">
                  <c:v>-1.84</c:v>
                </c:pt>
                <c:pt idx="1779">
                  <c:v>-2.0699999999999998</c:v>
                </c:pt>
                <c:pt idx="1780">
                  <c:v>-1.52</c:v>
                </c:pt>
                <c:pt idx="1781">
                  <c:v>-1.32</c:v>
                </c:pt>
                <c:pt idx="1782">
                  <c:v>-1.8</c:v>
                </c:pt>
                <c:pt idx="1783">
                  <c:v>-1.33</c:v>
                </c:pt>
                <c:pt idx="1784">
                  <c:v>-1.7800000000000018</c:v>
                </c:pt>
                <c:pt idx="1785">
                  <c:v>-1.7600000000000016</c:v>
                </c:pt>
                <c:pt idx="1786">
                  <c:v>-1.33</c:v>
                </c:pt>
                <c:pt idx="1787">
                  <c:v>-0.87000000000000188</c:v>
                </c:pt>
                <c:pt idx="1788">
                  <c:v>0.89000000000000101</c:v>
                </c:pt>
                <c:pt idx="1789">
                  <c:v>2.79</c:v>
                </c:pt>
                <c:pt idx="1790">
                  <c:v>3.8899999999999997</c:v>
                </c:pt>
                <c:pt idx="1791">
                  <c:v>7.1099999999999985</c:v>
                </c:pt>
                <c:pt idx="1792">
                  <c:v>13.12</c:v>
                </c:pt>
                <c:pt idx="1793">
                  <c:v>15.46</c:v>
                </c:pt>
                <c:pt idx="1794">
                  <c:v>27.110000000000031</c:v>
                </c:pt>
                <c:pt idx="1795">
                  <c:v>36.36</c:v>
                </c:pt>
                <c:pt idx="1796">
                  <c:v>38.82</c:v>
                </c:pt>
                <c:pt idx="1797">
                  <c:v>40.230000000000011</c:v>
                </c:pt>
                <c:pt idx="1798">
                  <c:v>57.28</c:v>
                </c:pt>
                <c:pt idx="1799">
                  <c:v>59.730000000000011</c:v>
                </c:pt>
                <c:pt idx="1800">
                  <c:v>66.709999999999994</c:v>
                </c:pt>
                <c:pt idx="1801">
                  <c:v>67.349999999999994</c:v>
                </c:pt>
                <c:pt idx="1802">
                  <c:v>75.069999999999993</c:v>
                </c:pt>
                <c:pt idx="1803">
                  <c:v>52</c:v>
                </c:pt>
                <c:pt idx="1804">
                  <c:v>79.02</c:v>
                </c:pt>
                <c:pt idx="1805">
                  <c:v>114.7</c:v>
                </c:pt>
                <c:pt idx="1806">
                  <c:v>148.58000000000001</c:v>
                </c:pt>
                <c:pt idx="1807">
                  <c:v>218.39000000000001</c:v>
                </c:pt>
                <c:pt idx="1808">
                  <c:v>258.32</c:v>
                </c:pt>
                <c:pt idx="1809">
                  <c:v>378.51</c:v>
                </c:pt>
                <c:pt idx="1810">
                  <c:v>216.47</c:v>
                </c:pt>
                <c:pt idx="1811">
                  <c:v>312.95</c:v>
                </c:pt>
                <c:pt idx="1812">
                  <c:v>305.18</c:v>
                </c:pt>
                <c:pt idx="1813">
                  <c:v>265.55</c:v>
                </c:pt>
                <c:pt idx="1814">
                  <c:v>252.25</c:v>
                </c:pt>
                <c:pt idx="1815">
                  <c:v>242.43</c:v>
                </c:pt>
                <c:pt idx="1816">
                  <c:v>256.47999999999905</c:v>
                </c:pt>
                <c:pt idx="1817">
                  <c:v>287.22999999999905</c:v>
                </c:pt>
                <c:pt idx="1818">
                  <c:v>318.48999999999899</c:v>
                </c:pt>
                <c:pt idx="1819">
                  <c:v>353.37</c:v>
                </c:pt>
                <c:pt idx="1820">
                  <c:v>374.14000000000038</c:v>
                </c:pt>
                <c:pt idx="1821">
                  <c:v>398.4</c:v>
                </c:pt>
                <c:pt idx="1822">
                  <c:v>415.69</c:v>
                </c:pt>
                <c:pt idx="1823">
                  <c:v>428.12</c:v>
                </c:pt>
                <c:pt idx="1824">
                  <c:v>444.40999999999963</c:v>
                </c:pt>
                <c:pt idx="1825">
                  <c:v>463.16</c:v>
                </c:pt>
                <c:pt idx="1826">
                  <c:v>478.44</c:v>
                </c:pt>
                <c:pt idx="1827">
                  <c:v>489.88</c:v>
                </c:pt>
                <c:pt idx="1828">
                  <c:v>509.41999999999905</c:v>
                </c:pt>
                <c:pt idx="1829">
                  <c:v>527.44999999999948</c:v>
                </c:pt>
                <c:pt idx="1830">
                  <c:v>542.73</c:v>
                </c:pt>
                <c:pt idx="1831">
                  <c:v>563.21</c:v>
                </c:pt>
                <c:pt idx="1832">
                  <c:v>576.95999999999947</c:v>
                </c:pt>
                <c:pt idx="1833">
                  <c:v>594.49</c:v>
                </c:pt>
                <c:pt idx="1834">
                  <c:v>610.5</c:v>
                </c:pt>
                <c:pt idx="1835">
                  <c:v>627.95999999999947</c:v>
                </c:pt>
                <c:pt idx="1836">
                  <c:v>646.20000000000005</c:v>
                </c:pt>
                <c:pt idx="1837">
                  <c:v>652.47</c:v>
                </c:pt>
                <c:pt idx="1838">
                  <c:v>673.25</c:v>
                </c:pt>
                <c:pt idx="1839">
                  <c:v>681.1</c:v>
                </c:pt>
                <c:pt idx="1840">
                  <c:v>700.78000000000054</c:v>
                </c:pt>
                <c:pt idx="1841">
                  <c:v>701.3</c:v>
                </c:pt>
                <c:pt idx="1842">
                  <c:v>706.44999999999948</c:v>
                </c:pt>
                <c:pt idx="1843">
                  <c:v>726.75</c:v>
                </c:pt>
                <c:pt idx="1844">
                  <c:v>733.77000000000055</c:v>
                </c:pt>
                <c:pt idx="1845">
                  <c:v>759.8</c:v>
                </c:pt>
                <c:pt idx="1846">
                  <c:v>762.31</c:v>
                </c:pt>
                <c:pt idx="1847">
                  <c:v>768.37</c:v>
                </c:pt>
                <c:pt idx="1848">
                  <c:v>775.99</c:v>
                </c:pt>
                <c:pt idx="1849">
                  <c:v>798.09</c:v>
                </c:pt>
                <c:pt idx="1850">
                  <c:v>814.62</c:v>
                </c:pt>
                <c:pt idx="1851">
                  <c:v>771.5</c:v>
                </c:pt>
                <c:pt idx="1852">
                  <c:v>739.88</c:v>
                </c:pt>
                <c:pt idx="1853">
                  <c:v>694.59</c:v>
                </c:pt>
                <c:pt idx="1854">
                  <c:v>787.07</c:v>
                </c:pt>
                <c:pt idx="1855">
                  <c:v>717.2</c:v>
                </c:pt>
                <c:pt idx="1856">
                  <c:v>886.43999999999949</c:v>
                </c:pt>
                <c:pt idx="1857">
                  <c:v>915.06</c:v>
                </c:pt>
                <c:pt idx="1858">
                  <c:v>907</c:v>
                </c:pt>
                <c:pt idx="1859">
                  <c:v>896.31999999999948</c:v>
                </c:pt>
                <c:pt idx="1860">
                  <c:v>902.49</c:v>
                </c:pt>
                <c:pt idx="1861">
                  <c:v>916.81999999999948</c:v>
                </c:pt>
                <c:pt idx="1862">
                  <c:v>858.59</c:v>
                </c:pt>
                <c:pt idx="1863">
                  <c:v>683.53</c:v>
                </c:pt>
                <c:pt idx="1864">
                  <c:v>925.84999999999798</c:v>
                </c:pt>
                <c:pt idx="1865">
                  <c:v>938.93999999999949</c:v>
                </c:pt>
                <c:pt idx="1866">
                  <c:v>911.77000000000055</c:v>
                </c:pt>
                <c:pt idx="1867">
                  <c:v>924.47</c:v>
                </c:pt>
                <c:pt idx="1868">
                  <c:v>930.76</c:v>
                </c:pt>
                <c:pt idx="1869">
                  <c:v>909.76</c:v>
                </c:pt>
                <c:pt idx="1870">
                  <c:v>925.24</c:v>
                </c:pt>
                <c:pt idx="1871">
                  <c:v>933.12</c:v>
                </c:pt>
                <c:pt idx="1872">
                  <c:v>924.1</c:v>
                </c:pt>
                <c:pt idx="1873">
                  <c:v>930.2</c:v>
                </c:pt>
                <c:pt idx="1874">
                  <c:v>930.18000000000052</c:v>
                </c:pt>
                <c:pt idx="1875">
                  <c:v>920.41</c:v>
                </c:pt>
                <c:pt idx="1876">
                  <c:v>917.83999999999946</c:v>
                </c:pt>
                <c:pt idx="1877">
                  <c:v>923.9</c:v>
                </c:pt>
                <c:pt idx="1878">
                  <c:v>914.49</c:v>
                </c:pt>
                <c:pt idx="1879">
                  <c:v>908.78000000000054</c:v>
                </c:pt>
                <c:pt idx="1880">
                  <c:v>903.22</c:v>
                </c:pt>
                <c:pt idx="1881">
                  <c:v>892.82999999999947</c:v>
                </c:pt>
                <c:pt idx="1882">
                  <c:v>893.44999999999948</c:v>
                </c:pt>
                <c:pt idx="1883">
                  <c:v>877.32999999999947</c:v>
                </c:pt>
                <c:pt idx="1884">
                  <c:v>876.23</c:v>
                </c:pt>
                <c:pt idx="1885">
                  <c:v>858.91</c:v>
                </c:pt>
                <c:pt idx="1886">
                  <c:v>865.88</c:v>
                </c:pt>
                <c:pt idx="1887">
                  <c:v>828.68000000000052</c:v>
                </c:pt>
                <c:pt idx="1888">
                  <c:v>826.51</c:v>
                </c:pt>
                <c:pt idx="1889">
                  <c:v>863.54</c:v>
                </c:pt>
                <c:pt idx="1890">
                  <c:v>742.08</c:v>
                </c:pt>
                <c:pt idx="1891">
                  <c:v>679.43999999999949</c:v>
                </c:pt>
                <c:pt idx="1892">
                  <c:v>832.79000000000053</c:v>
                </c:pt>
                <c:pt idx="1893">
                  <c:v>804.15</c:v>
                </c:pt>
                <c:pt idx="1894">
                  <c:v>803.74</c:v>
                </c:pt>
                <c:pt idx="1895">
                  <c:v>805.18000000000052</c:v>
                </c:pt>
                <c:pt idx="1896">
                  <c:v>778.71</c:v>
                </c:pt>
                <c:pt idx="1897">
                  <c:v>746.1</c:v>
                </c:pt>
                <c:pt idx="1898">
                  <c:v>761.63</c:v>
                </c:pt>
                <c:pt idx="1899">
                  <c:v>743.31</c:v>
                </c:pt>
                <c:pt idx="1900">
                  <c:v>721.38</c:v>
                </c:pt>
                <c:pt idx="1901">
                  <c:v>711.41</c:v>
                </c:pt>
                <c:pt idx="1902">
                  <c:v>699.31</c:v>
                </c:pt>
                <c:pt idx="1903">
                  <c:v>689.43</c:v>
                </c:pt>
                <c:pt idx="1904">
                  <c:v>680.32999999999947</c:v>
                </c:pt>
                <c:pt idx="1905">
                  <c:v>666.68000000000052</c:v>
                </c:pt>
                <c:pt idx="1906">
                  <c:v>654.75</c:v>
                </c:pt>
                <c:pt idx="1907">
                  <c:v>639.84999999999798</c:v>
                </c:pt>
                <c:pt idx="1908">
                  <c:v>622.63</c:v>
                </c:pt>
                <c:pt idx="1909">
                  <c:v>604.92999999999938</c:v>
                </c:pt>
                <c:pt idx="1910">
                  <c:v>579.32999999999947</c:v>
                </c:pt>
                <c:pt idx="1911">
                  <c:v>570.16</c:v>
                </c:pt>
                <c:pt idx="1912">
                  <c:v>555.97</c:v>
                </c:pt>
                <c:pt idx="1913">
                  <c:v>532.13</c:v>
                </c:pt>
                <c:pt idx="1914">
                  <c:v>507.5</c:v>
                </c:pt>
                <c:pt idx="1915">
                  <c:v>495.55</c:v>
                </c:pt>
                <c:pt idx="1916">
                  <c:v>463.6</c:v>
                </c:pt>
                <c:pt idx="1917">
                  <c:v>454.42999999999893</c:v>
                </c:pt>
                <c:pt idx="1918">
                  <c:v>453.87</c:v>
                </c:pt>
                <c:pt idx="1919">
                  <c:v>441.01</c:v>
                </c:pt>
                <c:pt idx="1920">
                  <c:v>439.86</c:v>
                </c:pt>
                <c:pt idx="1921">
                  <c:v>411.8</c:v>
                </c:pt>
                <c:pt idx="1922">
                  <c:v>388.7</c:v>
                </c:pt>
                <c:pt idx="1923">
                  <c:v>388.14000000000038</c:v>
                </c:pt>
                <c:pt idx="1924">
                  <c:v>378.77</c:v>
                </c:pt>
                <c:pt idx="1925">
                  <c:v>361.06</c:v>
                </c:pt>
                <c:pt idx="1926">
                  <c:v>336.28</c:v>
                </c:pt>
                <c:pt idx="1927">
                  <c:v>325.16000000000008</c:v>
                </c:pt>
                <c:pt idx="1928">
                  <c:v>310.61</c:v>
                </c:pt>
                <c:pt idx="1929">
                  <c:v>288.66000000000008</c:v>
                </c:pt>
                <c:pt idx="1930">
                  <c:v>262.18</c:v>
                </c:pt>
                <c:pt idx="1931">
                  <c:v>235.25</c:v>
                </c:pt>
                <c:pt idx="1932">
                  <c:v>223.23</c:v>
                </c:pt>
                <c:pt idx="1933">
                  <c:v>229.06</c:v>
                </c:pt>
                <c:pt idx="1934">
                  <c:v>216.66</c:v>
                </c:pt>
                <c:pt idx="1935">
                  <c:v>201.91</c:v>
                </c:pt>
                <c:pt idx="1936">
                  <c:v>185.87</c:v>
                </c:pt>
                <c:pt idx="1937">
                  <c:v>171.51</c:v>
                </c:pt>
                <c:pt idx="1938">
                  <c:v>155.07</c:v>
                </c:pt>
                <c:pt idx="1939">
                  <c:v>140.46</c:v>
                </c:pt>
                <c:pt idx="1940">
                  <c:v>124.99000000000002</c:v>
                </c:pt>
                <c:pt idx="1941">
                  <c:v>110.25</c:v>
                </c:pt>
                <c:pt idx="1942">
                  <c:v>98.97</c:v>
                </c:pt>
                <c:pt idx="1943">
                  <c:v>86.210000000000022</c:v>
                </c:pt>
                <c:pt idx="1944">
                  <c:v>73.239999999999995</c:v>
                </c:pt>
                <c:pt idx="1945">
                  <c:v>61.07</c:v>
                </c:pt>
                <c:pt idx="1946">
                  <c:v>50.53</c:v>
                </c:pt>
                <c:pt idx="1947">
                  <c:v>46.47</c:v>
                </c:pt>
                <c:pt idx="1948">
                  <c:v>42.17</c:v>
                </c:pt>
                <c:pt idx="1949">
                  <c:v>34.92</c:v>
                </c:pt>
                <c:pt idx="1950">
                  <c:v>27.57</c:v>
                </c:pt>
                <c:pt idx="1951">
                  <c:v>20.59</c:v>
                </c:pt>
                <c:pt idx="1952">
                  <c:v>13.32</c:v>
                </c:pt>
                <c:pt idx="1953">
                  <c:v>8.07</c:v>
                </c:pt>
                <c:pt idx="1954">
                  <c:v>3.98</c:v>
                </c:pt>
                <c:pt idx="1955">
                  <c:v>1.25</c:v>
                </c:pt>
                <c:pt idx="1956">
                  <c:v>-0.81</c:v>
                </c:pt>
                <c:pt idx="1957">
                  <c:v>-2.0299999999999998</c:v>
                </c:pt>
                <c:pt idx="1958">
                  <c:v>-2.65</c:v>
                </c:pt>
                <c:pt idx="1959">
                  <c:v>-2.67</c:v>
                </c:pt>
                <c:pt idx="1960">
                  <c:v>-2.79</c:v>
                </c:pt>
                <c:pt idx="1961">
                  <c:v>-2.77</c:v>
                </c:pt>
                <c:pt idx="1962">
                  <c:v>-2.69</c:v>
                </c:pt>
                <c:pt idx="1963">
                  <c:v>-2.66</c:v>
                </c:pt>
                <c:pt idx="1964">
                  <c:v>-2.5</c:v>
                </c:pt>
                <c:pt idx="1965">
                  <c:v>-2.61</c:v>
                </c:pt>
                <c:pt idx="1966">
                  <c:v>-2.56</c:v>
                </c:pt>
                <c:pt idx="1967">
                  <c:v>-2.57</c:v>
                </c:pt>
                <c:pt idx="1968">
                  <c:v>-2.29</c:v>
                </c:pt>
                <c:pt idx="1969">
                  <c:v>-2.54</c:v>
                </c:pt>
                <c:pt idx="1970">
                  <c:v>-2.2200000000000002</c:v>
                </c:pt>
                <c:pt idx="1971">
                  <c:v>-2.02</c:v>
                </c:pt>
                <c:pt idx="1972">
                  <c:v>-2.0099999999999998</c:v>
                </c:pt>
                <c:pt idx="1973">
                  <c:v>-1.91</c:v>
                </c:pt>
                <c:pt idx="1974">
                  <c:v>-1.9600000000000022</c:v>
                </c:pt>
                <c:pt idx="1975">
                  <c:v>-2</c:v>
                </c:pt>
                <c:pt idx="1976">
                  <c:v>-2.0099999999999998</c:v>
                </c:pt>
                <c:pt idx="1977">
                  <c:v>-2.0699999999999998</c:v>
                </c:pt>
                <c:pt idx="1978">
                  <c:v>-2.0099999999999998</c:v>
                </c:pt>
                <c:pt idx="1979">
                  <c:v>-2.58</c:v>
                </c:pt>
                <c:pt idx="1980">
                  <c:v>-2.65</c:v>
                </c:pt>
                <c:pt idx="1981">
                  <c:v>-2.46</c:v>
                </c:pt>
                <c:pt idx="1982">
                  <c:v>-2.2599999999999998</c:v>
                </c:pt>
                <c:pt idx="1983">
                  <c:v>-2.08</c:v>
                </c:pt>
                <c:pt idx="1984">
                  <c:v>-2.36</c:v>
                </c:pt>
                <c:pt idx="1985">
                  <c:v>-2.5299999999999998</c:v>
                </c:pt>
                <c:pt idx="1986">
                  <c:v>-2.4499999999999997</c:v>
                </c:pt>
                <c:pt idx="1987">
                  <c:v>-2.5</c:v>
                </c:pt>
                <c:pt idx="1988">
                  <c:v>-2.57</c:v>
                </c:pt>
                <c:pt idx="1989">
                  <c:v>-2.72</c:v>
                </c:pt>
                <c:pt idx="1990">
                  <c:v>-2.66</c:v>
                </c:pt>
                <c:pt idx="1991">
                  <c:v>-2.57</c:v>
                </c:pt>
                <c:pt idx="1992">
                  <c:v>-2.5299999999999998</c:v>
                </c:pt>
                <c:pt idx="1993">
                  <c:v>-2.29</c:v>
                </c:pt>
                <c:pt idx="1994">
                  <c:v>-2.36</c:v>
                </c:pt>
                <c:pt idx="1995">
                  <c:v>-2.7</c:v>
                </c:pt>
                <c:pt idx="1996">
                  <c:v>-2.66</c:v>
                </c:pt>
                <c:pt idx="1997">
                  <c:v>-2.44</c:v>
                </c:pt>
                <c:pt idx="1998">
                  <c:v>-2.3199999999999967</c:v>
                </c:pt>
                <c:pt idx="1999">
                  <c:v>-2.42</c:v>
                </c:pt>
                <c:pt idx="2000">
                  <c:v>-2.9</c:v>
                </c:pt>
                <c:pt idx="2001">
                  <c:v>-2.84</c:v>
                </c:pt>
                <c:pt idx="2002">
                  <c:v>-2.61</c:v>
                </c:pt>
                <c:pt idx="2003">
                  <c:v>-2.7</c:v>
                </c:pt>
                <c:pt idx="2004">
                  <c:v>-2.71</c:v>
                </c:pt>
                <c:pt idx="2005">
                  <c:v>-2.72</c:v>
                </c:pt>
                <c:pt idx="2006">
                  <c:v>-2.57</c:v>
                </c:pt>
                <c:pt idx="2007">
                  <c:v>-2.4699999999999998</c:v>
                </c:pt>
                <c:pt idx="2008">
                  <c:v>-2.3499999999999988</c:v>
                </c:pt>
                <c:pt idx="2009">
                  <c:v>-2.0699999999999998</c:v>
                </c:pt>
                <c:pt idx="2010">
                  <c:v>-1.91</c:v>
                </c:pt>
                <c:pt idx="2011">
                  <c:v>-1.7700000000000018</c:v>
                </c:pt>
                <c:pt idx="2012">
                  <c:v>-2.06</c:v>
                </c:pt>
                <c:pt idx="2013">
                  <c:v>-2.2400000000000002</c:v>
                </c:pt>
                <c:pt idx="2014">
                  <c:v>-2.25</c:v>
                </c:pt>
                <c:pt idx="2015">
                  <c:v>-2.36</c:v>
                </c:pt>
                <c:pt idx="2016">
                  <c:v>-2.3199999999999967</c:v>
                </c:pt>
                <c:pt idx="2017">
                  <c:v>-2.4099999999999997</c:v>
                </c:pt>
                <c:pt idx="2018">
                  <c:v>-2.4499999999999997</c:v>
                </c:pt>
                <c:pt idx="2019">
                  <c:v>-2.13</c:v>
                </c:pt>
                <c:pt idx="2020">
                  <c:v>-2.29</c:v>
                </c:pt>
                <c:pt idx="2021">
                  <c:v>-1.9400000000000022</c:v>
                </c:pt>
                <c:pt idx="2022">
                  <c:v>-1.9700000000000022</c:v>
                </c:pt>
                <c:pt idx="2023">
                  <c:v>-2.11</c:v>
                </c:pt>
                <c:pt idx="2024">
                  <c:v>-1.9600000000000022</c:v>
                </c:pt>
                <c:pt idx="2025">
                  <c:v>-1.9200000000000019</c:v>
                </c:pt>
                <c:pt idx="2026">
                  <c:v>-1.9700000000000022</c:v>
                </c:pt>
                <c:pt idx="2027">
                  <c:v>-1.9700000000000022</c:v>
                </c:pt>
                <c:pt idx="2028">
                  <c:v>-1.7400000000000015</c:v>
                </c:pt>
                <c:pt idx="2029">
                  <c:v>-1.7600000000000016</c:v>
                </c:pt>
                <c:pt idx="2030">
                  <c:v>-1.9200000000000019</c:v>
                </c:pt>
                <c:pt idx="2031">
                  <c:v>-1.85</c:v>
                </c:pt>
                <c:pt idx="2032">
                  <c:v>-1.9900000000000024</c:v>
                </c:pt>
                <c:pt idx="2033">
                  <c:v>-2</c:v>
                </c:pt>
                <c:pt idx="2034">
                  <c:v>-1.41</c:v>
                </c:pt>
                <c:pt idx="2035">
                  <c:v>-1.1800000000000037</c:v>
                </c:pt>
                <c:pt idx="2036">
                  <c:v>-1.34</c:v>
                </c:pt>
                <c:pt idx="2037">
                  <c:v>-0.67000000000000248</c:v>
                </c:pt>
                <c:pt idx="2038">
                  <c:v>-0.60000000000000064</c:v>
                </c:pt>
                <c:pt idx="2039">
                  <c:v>-1.03</c:v>
                </c:pt>
                <c:pt idx="2040">
                  <c:v>-1.27</c:v>
                </c:pt>
                <c:pt idx="2041">
                  <c:v>-1.8800000000000001</c:v>
                </c:pt>
                <c:pt idx="2042">
                  <c:v>-2.02</c:v>
                </c:pt>
                <c:pt idx="2043">
                  <c:v>-2.4099999999999997</c:v>
                </c:pt>
                <c:pt idx="2044">
                  <c:v>-2.67</c:v>
                </c:pt>
                <c:pt idx="2045">
                  <c:v>-2.6</c:v>
                </c:pt>
                <c:pt idx="2046">
                  <c:v>-2.4</c:v>
                </c:pt>
                <c:pt idx="2047">
                  <c:v>-2.06</c:v>
                </c:pt>
                <c:pt idx="2048">
                  <c:v>-1.82</c:v>
                </c:pt>
                <c:pt idx="2049">
                  <c:v>-1.7000000000000015</c:v>
                </c:pt>
                <c:pt idx="2050">
                  <c:v>-1.87</c:v>
                </c:pt>
                <c:pt idx="2051">
                  <c:v>-1.3800000000000001</c:v>
                </c:pt>
                <c:pt idx="2052">
                  <c:v>-1</c:v>
                </c:pt>
                <c:pt idx="2053">
                  <c:v>-1.24</c:v>
                </c:pt>
                <c:pt idx="2054">
                  <c:v>-1.87</c:v>
                </c:pt>
                <c:pt idx="2055">
                  <c:v>-1.83</c:v>
                </c:pt>
                <c:pt idx="2056">
                  <c:v>-1.9500000000000022</c:v>
                </c:pt>
                <c:pt idx="2057">
                  <c:v>-1.9900000000000024</c:v>
                </c:pt>
                <c:pt idx="2058">
                  <c:v>-1.7600000000000016</c:v>
                </c:pt>
                <c:pt idx="2059">
                  <c:v>-1.45</c:v>
                </c:pt>
                <c:pt idx="2060">
                  <c:v>-1.6900000000000037</c:v>
                </c:pt>
                <c:pt idx="2061">
                  <c:v>-1.82</c:v>
                </c:pt>
                <c:pt idx="2062">
                  <c:v>-1.9800000000000024</c:v>
                </c:pt>
                <c:pt idx="2063">
                  <c:v>-1.9200000000000019</c:v>
                </c:pt>
                <c:pt idx="2064">
                  <c:v>-1.62</c:v>
                </c:pt>
                <c:pt idx="2065">
                  <c:v>-1.1200000000000001</c:v>
                </c:pt>
                <c:pt idx="2066">
                  <c:v>-0.88000000000000089</c:v>
                </c:pt>
                <c:pt idx="2067">
                  <c:v>-0.71000000000000063</c:v>
                </c:pt>
                <c:pt idx="2068">
                  <c:v>-0.68000000000000116</c:v>
                </c:pt>
                <c:pt idx="2069">
                  <c:v>-0.79</c:v>
                </c:pt>
                <c:pt idx="2070">
                  <c:v>-0.92</c:v>
                </c:pt>
                <c:pt idx="2071">
                  <c:v>-0.92</c:v>
                </c:pt>
                <c:pt idx="2072">
                  <c:v>-0.81</c:v>
                </c:pt>
                <c:pt idx="2073">
                  <c:v>-0.71000000000000063</c:v>
                </c:pt>
                <c:pt idx="2074">
                  <c:v>-0.64000000000000212</c:v>
                </c:pt>
                <c:pt idx="2075">
                  <c:v>-6.000000000000013E-2</c:v>
                </c:pt>
                <c:pt idx="2076">
                  <c:v>-7.0000000000000034E-2</c:v>
                </c:pt>
                <c:pt idx="2077">
                  <c:v>1.0000000000000026E-2</c:v>
                </c:pt>
                <c:pt idx="2078">
                  <c:v>0.56999999999999995</c:v>
                </c:pt>
                <c:pt idx="2079">
                  <c:v>0.99</c:v>
                </c:pt>
                <c:pt idx="2080">
                  <c:v>2</c:v>
                </c:pt>
                <c:pt idx="2081">
                  <c:v>2</c:v>
                </c:pt>
                <c:pt idx="2082">
                  <c:v>0.16000000000000023</c:v>
                </c:pt>
                <c:pt idx="2083">
                  <c:v>1.29</c:v>
                </c:pt>
                <c:pt idx="2084">
                  <c:v>2.8899999999999997</c:v>
                </c:pt>
                <c:pt idx="2085">
                  <c:v>2.84</c:v>
                </c:pt>
                <c:pt idx="2086">
                  <c:v>4.95</c:v>
                </c:pt>
                <c:pt idx="2087">
                  <c:v>10.91</c:v>
                </c:pt>
                <c:pt idx="2088">
                  <c:v>18.43</c:v>
                </c:pt>
                <c:pt idx="2089">
                  <c:v>21.17</c:v>
                </c:pt>
                <c:pt idx="2090">
                  <c:v>25.279999999999987</c:v>
                </c:pt>
                <c:pt idx="2091">
                  <c:v>27.09</c:v>
                </c:pt>
                <c:pt idx="2092">
                  <c:v>29.45</c:v>
                </c:pt>
                <c:pt idx="2093">
                  <c:v>37.49</c:v>
                </c:pt>
                <c:pt idx="2094">
                  <c:v>34.49</c:v>
                </c:pt>
                <c:pt idx="2095">
                  <c:v>38.379999999999995</c:v>
                </c:pt>
                <c:pt idx="2096">
                  <c:v>41.55</c:v>
                </c:pt>
                <c:pt idx="2097">
                  <c:v>42.06</c:v>
                </c:pt>
                <c:pt idx="2098">
                  <c:v>43.47</c:v>
                </c:pt>
                <c:pt idx="2099">
                  <c:v>38.65</c:v>
                </c:pt>
                <c:pt idx="2100">
                  <c:v>41.07</c:v>
                </c:pt>
                <c:pt idx="2101">
                  <c:v>51.52</c:v>
                </c:pt>
                <c:pt idx="2102">
                  <c:v>59.220000000000013</c:v>
                </c:pt>
                <c:pt idx="2103">
                  <c:v>73.2</c:v>
                </c:pt>
                <c:pt idx="2104">
                  <c:v>94.22</c:v>
                </c:pt>
                <c:pt idx="2105">
                  <c:v>110.28</c:v>
                </c:pt>
                <c:pt idx="2106">
                  <c:v>131.16999999999999</c:v>
                </c:pt>
                <c:pt idx="2107">
                  <c:v>145.72999999999999</c:v>
                </c:pt>
                <c:pt idx="2108">
                  <c:v>165.7</c:v>
                </c:pt>
                <c:pt idx="2109">
                  <c:v>187.6</c:v>
                </c:pt>
                <c:pt idx="2110">
                  <c:v>291.13</c:v>
                </c:pt>
                <c:pt idx="2111">
                  <c:v>395.6</c:v>
                </c:pt>
                <c:pt idx="2112">
                  <c:v>392.18</c:v>
                </c:pt>
                <c:pt idx="2113">
                  <c:v>391.4</c:v>
                </c:pt>
                <c:pt idx="2114">
                  <c:v>313.47000000000003</c:v>
                </c:pt>
                <c:pt idx="2115">
                  <c:v>325.41000000000003</c:v>
                </c:pt>
                <c:pt idx="2116">
                  <c:v>385.22999999999905</c:v>
                </c:pt>
                <c:pt idx="2117">
                  <c:v>516.27000000000055</c:v>
                </c:pt>
                <c:pt idx="2118">
                  <c:v>495.18</c:v>
                </c:pt>
                <c:pt idx="2119">
                  <c:v>545.97</c:v>
                </c:pt>
                <c:pt idx="2120">
                  <c:v>627.81999999999948</c:v>
                </c:pt>
                <c:pt idx="2121">
                  <c:v>552.67999999999995</c:v>
                </c:pt>
                <c:pt idx="2122">
                  <c:v>433.33</c:v>
                </c:pt>
                <c:pt idx="2123">
                  <c:v>376.05</c:v>
                </c:pt>
                <c:pt idx="2124">
                  <c:v>419.8</c:v>
                </c:pt>
                <c:pt idx="2125">
                  <c:v>424.27</c:v>
                </c:pt>
                <c:pt idx="2126">
                  <c:v>400.47999999999905</c:v>
                </c:pt>
                <c:pt idx="2127">
                  <c:v>389.66</c:v>
                </c:pt>
                <c:pt idx="2128">
                  <c:v>371.45</c:v>
                </c:pt>
                <c:pt idx="2129">
                  <c:v>368.64000000000038</c:v>
                </c:pt>
                <c:pt idx="2130">
                  <c:v>357.69</c:v>
                </c:pt>
                <c:pt idx="2131">
                  <c:v>352.41999999999905</c:v>
                </c:pt>
                <c:pt idx="2132">
                  <c:v>383.75</c:v>
                </c:pt>
                <c:pt idx="2133">
                  <c:v>398.9</c:v>
                </c:pt>
                <c:pt idx="2134">
                  <c:v>328.89</c:v>
                </c:pt>
                <c:pt idx="2135">
                  <c:v>335.1</c:v>
                </c:pt>
                <c:pt idx="2136">
                  <c:v>412.09</c:v>
                </c:pt>
                <c:pt idx="2137">
                  <c:v>616.11</c:v>
                </c:pt>
                <c:pt idx="2138">
                  <c:v>627.85999999999797</c:v>
                </c:pt>
                <c:pt idx="2139">
                  <c:v>589.25</c:v>
                </c:pt>
                <c:pt idx="2140">
                  <c:v>666.91</c:v>
                </c:pt>
                <c:pt idx="2141">
                  <c:v>507.59</c:v>
                </c:pt>
                <c:pt idx="2142">
                  <c:v>575.04</c:v>
                </c:pt>
                <c:pt idx="2143">
                  <c:v>694.22</c:v>
                </c:pt>
                <c:pt idx="2144">
                  <c:v>624.88</c:v>
                </c:pt>
                <c:pt idx="2145">
                  <c:v>724.43</c:v>
                </c:pt>
                <c:pt idx="2146">
                  <c:v>668.77000000000055</c:v>
                </c:pt>
                <c:pt idx="2147">
                  <c:v>807.81</c:v>
                </c:pt>
                <c:pt idx="2148">
                  <c:v>852.17000000000053</c:v>
                </c:pt>
                <c:pt idx="2149">
                  <c:v>837.08</c:v>
                </c:pt>
                <c:pt idx="2150">
                  <c:v>765.22</c:v>
                </c:pt>
                <c:pt idx="2151">
                  <c:v>826.18000000000052</c:v>
                </c:pt>
                <c:pt idx="2152">
                  <c:v>760.02</c:v>
                </c:pt>
                <c:pt idx="2153">
                  <c:v>731.16</c:v>
                </c:pt>
                <c:pt idx="2154">
                  <c:v>770.14</c:v>
                </c:pt>
                <c:pt idx="2155">
                  <c:v>792.19</c:v>
                </c:pt>
                <c:pt idx="2156">
                  <c:v>789.88</c:v>
                </c:pt>
                <c:pt idx="2157">
                  <c:v>768.6</c:v>
                </c:pt>
                <c:pt idx="2158">
                  <c:v>803.72</c:v>
                </c:pt>
                <c:pt idx="2159">
                  <c:v>795.85999999999797</c:v>
                </c:pt>
                <c:pt idx="2160">
                  <c:v>780.05</c:v>
                </c:pt>
                <c:pt idx="2161">
                  <c:v>783.68000000000052</c:v>
                </c:pt>
                <c:pt idx="2162">
                  <c:v>758.47</c:v>
                </c:pt>
                <c:pt idx="2163">
                  <c:v>765.87</c:v>
                </c:pt>
                <c:pt idx="2164">
                  <c:v>798.92</c:v>
                </c:pt>
                <c:pt idx="2165">
                  <c:v>744.25</c:v>
                </c:pt>
                <c:pt idx="2166">
                  <c:v>757.19</c:v>
                </c:pt>
                <c:pt idx="2167">
                  <c:v>787.49</c:v>
                </c:pt>
                <c:pt idx="2168">
                  <c:v>780.87</c:v>
                </c:pt>
                <c:pt idx="2169">
                  <c:v>799.44999999999948</c:v>
                </c:pt>
                <c:pt idx="2170">
                  <c:v>789.02</c:v>
                </c:pt>
                <c:pt idx="2171">
                  <c:v>784.91</c:v>
                </c:pt>
                <c:pt idx="2172">
                  <c:v>768.57</c:v>
                </c:pt>
                <c:pt idx="2173">
                  <c:v>755.94999999999948</c:v>
                </c:pt>
                <c:pt idx="2174">
                  <c:v>789.55</c:v>
                </c:pt>
                <c:pt idx="2175">
                  <c:v>740.53</c:v>
                </c:pt>
                <c:pt idx="2176">
                  <c:v>764.07</c:v>
                </c:pt>
                <c:pt idx="2177">
                  <c:v>736.57</c:v>
                </c:pt>
                <c:pt idx="2178">
                  <c:v>690.47</c:v>
                </c:pt>
                <c:pt idx="2179">
                  <c:v>573.12</c:v>
                </c:pt>
                <c:pt idx="2180">
                  <c:v>627.37</c:v>
                </c:pt>
                <c:pt idx="2181">
                  <c:v>602.70000000000005</c:v>
                </c:pt>
                <c:pt idx="2182">
                  <c:v>590.93999999999949</c:v>
                </c:pt>
                <c:pt idx="2183">
                  <c:v>607</c:v>
                </c:pt>
                <c:pt idx="2184">
                  <c:v>722.78000000000054</c:v>
                </c:pt>
                <c:pt idx="2185">
                  <c:v>738.26</c:v>
                </c:pt>
                <c:pt idx="2186">
                  <c:v>722.68000000000052</c:v>
                </c:pt>
                <c:pt idx="2187">
                  <c:v>719.93</c:v>
                </c:pt>
                <c:pt idx="2188">
                  <c:v>698.06</c:v>
                </c:pt>
                <c:pt idx="2189">
                  <c:v>706.24</c:v>
                </c:pt>
                <c:pt idx="2190">
                  <c:v>696.08</c:v>
                </c:pt>
                <c:pt idx="2191">
                  <c:v>679.52</c:v>
                </c:pt>
                <c:pt idx="2192">
                  <c:v>663.12</c:v>
                </c:pt>
                <c:pt idx="2193">
                  <c:v>647.81999999999948</c:v>
                </c:pt>
                <c:pt idx="2194">
                  <c:v>605.82999999999947</c:v>
                </c:pt>
                <c:pt idx="2195">
                  <c:v>602.02</c:v>
                </c:pt>
                <c:pt idx="2196">
                  <c:v>597.29000000000053</c:v>
                </c:pt>
                <c:pt idx="2197">
                  <c:v>590.88</c:v>
                </c:pt>
                <c:pt idx="2198">
                  <c:v>571.04999999999939</c:v>
                </c:pt>
                <c:pt idx="2199">
                  <c:v>556.72</c:v>
                </c:pt>
                <c:pt idx="2200">
                  <c:v>542.17999999999995</c:v>
                </c:pt>
                <c:pt idx="2201">
                  <c:v>542.24</c:v>
                </c:pt>
                <c:pt idx="2202">
                  <c:v>516.35999999999797</c:v>
                </c:pt>
                <c:pt idx="2203">
                  <c:v>511.75</c:v>
                </c:pt>
                <c:pt idx="2204">
                  <c:v>495.28</c:v>
                </c:pt>
                <c:pt idx="2205">
                  <c:v>479.51</c:v>
                </c:pt>
                <c:pt idx="2206">
                  <c:v>470.28999999999905</c:v>
                </c:pt>
                <c:pt idx="2207">
                  <c:v>460.88</c:v>
                </c:pt>
                <c:pt idx="2208">
                  <c:v>442.90999999999963</c:v>
                </c:pt>
                <c:pt idx="2209">
                  <c:v>424.63</c:v>
                </c:pt>
                <c:pt idx="2210">
                  <c:v>376.46999999999969</c:v>
                </c:pt>
                <c:pt idx="2211">
                  <c:v>243.76999999999998</c:v>
                </c:pt>
                <c:pt idx="2212">
                  <c:v>206.52</c:v>
                </c:pt>
                <c:pt idx="2213">
                  <c:v>213.19</c:v>
                </c:pt>
                <c:pt idx="2214">
                  <c:v>239.06</c:v>
                </c:pt>
                <c:pt idx="2215">
                  <c:v>250.78</c:v>
                </c:pt>
                <c:pt idx="2216">
                  <c:v>281.87</c:v>
                </c:pt>
                <c:pt idx="2217">
                  <c:v>248.62</c:v>
                </c:pt>
                <c:pt idx="2218">
                  <c:v>189.73999999999998</c:v>
                </c:pt>
                <c:pt idx="2219">
                  <c:v>183.45000000000007</c:v>
                </c:pt>
                <c:pt idx="2220">
                  <c:v>251.7</c:v>
                </c:pt>
                <c:pt idx="2221">
                  <c:v>244.76</c:v>
                </c:pt>
                <c:pt idx="2222">
                  <c:v>231.20999999999998</c:v>
                </c:pt>
                <c:pt idx="2223">
                  <c:v>205.98000000000027</c:v>
                </c:pt>
                <c:pt idx="2224">
                  <c:v>206.36</c:v>
                </c:pt>
                <c:pt idx="2225">
                  <c:v>184.01</c:v>
                </c:pt>
                <c:pt idx="2226">
                  <c:v>149.9</c:v>
                </c:pt>
                <c:pt idx="2227">
                  <c:v>106.34</c:v>
                </c:pt>
                <c:pt idx="2228">
                  <c:v>91.38</c:v>
                </c:pt>
                <c:pt idx="2229">
                  <c:v>85.73</c:v>
                </c:pt>
                <c:pt idx="2230">
                  <c:v>80.56</c:v>
                </c:pt>
                <c:pt idx="2231">
                  <c:v>76.11</c:v>
                </c:pt>
                <c:pt idx="2232">
                  <c:v>79.08</c:v>
                </c:pt>
                <c:pt idx="2233">
                  <c:v>67.169999999999987</c:v>
                </c:pt>
                <c:pt idx="2234">
                  <c:v>55.71</c:v>
                </c:pt>
                <c:pt idx="2235">
                  <c:v>36.14</c:v>
                </c:pt>
                <c:pt idx="2236">
                  <c:v>24.77</c:v>
                </c:pt>
                <c:pt idx="2237">
                  <c:v>20.27</c:v>
                </c:pt>
                <c:pt idx="2238">
                  <c:v>16.64</c:v>
                </c:pt>
                <c:pt idx="2239">
                  <c:v>12.69</c:v>
                </c:pt>
                <c:pt idx="2240">
                  <c:v>8.3500000000000068</c:v>
                </c:pt>
                <c:pt idx="2241">
                  <c:v>4.9300000000000024</c:v>
                </c:pt>
                <c:pt idx="2242">
                  <c:v>1.81</c:v>
                </c:pt>
                <c:pt idx="2243">
                  <c:v>-0.49000000000000032</c:v>
                </c:pt>
                <c:pt idx="2244">
                  <c:v>-0.62000000000000188</c:v>
                </c:pt>
                <c:pt idx="2245">
                  <c:v>-1.9400000000000022</c:v>
                </c:pt>
                <c:pt idx="2246">
                  <c:v>-2.9099999999999997</c:v>
                </c:pt>
                <c:pt idx="2247">
                  <c:v>-3</c:v>
                </c:pt>
                <c:pt idx="2248">
                  <c:v>-2.77</c:v>
                </c:pt>
                <c:pt idx="2249">
                  <c:v>-2.66</c:v>
                </c:pt>
                <c:pt idx="2250">
                  <c:v>-2.1</c:v>
                </c:pt>
                <c:pt idx="2251">
                  <c:v>-1.7300000000000015</c:v>
                </c:pt>
                <c:pt idx="2252">
                  <c:v>-1.81</c:v>
                </c:pt>
                <c:pt idx="2253">
                  <c:v>-2</c:v>
                </c:pt>
                <c:pt idx="2254">
                  <c:v>-2</c:v>
                </c:pt>
                <c:pt idx="2255">
                  <c:v>-1.6500000000000001</c:v>
                </c:pt>
                <c:pt idx="2256">
                  <c:v>-1.6700000000000021</c:v>
                </c:pt>
                <c:pt idx="2257">
                  <c:v>-1.53</c:v>
                </c:pt>
                <c:pt idx="2258">
                  <c:v>-1.1299999999999957</c:v>
                </c:pt>
                <c:pt idx="2259">
                  <c:v>-1.08</c:v>
                </c:pt>
                <c:pt idx="2260">
                  <c:v>-1.6</c:v>
                </c:pt>
                <c:pt idx="2261">
                  <c:v>-1.6700000000000021</c:v>
                </c:pt>
                <c:pt idx="2262">
                  <c:v>-1.6900000000000037</c:v>
                </c:pt>
                <c:pt idx="2263">
                  <c:v>-1.6700000000000021</c:v>
                </c:pt>
                <c:pt idx="2264">
                  <c:v>-1.7700000000000018</c:v>
                </c:pt>
                <c:pt idx="2265">
                  <c:v>-1.9700000000000022</c:v>
                </c:pt>
                <c:pt idx="2266">
                  <c:v>-1.7300000000000015</c:v>
                </c:pt>
                <c:pt idx="2267">
                  <c:v>-1.6600000000000001</c:v>
                </c:pt>
                <c:pt idx="2268">
                  <c:v>-1.3800000000000001</c:v>
                </c:pt>
                <c:pt idx="2269">
                  <c:v>-1.41</c:v>
                </c:pt>
                <c:pt idx="2270">
                  <c:v>-1.6</c:v>
                </c:pt>
                <c:pt idx="2271">
                  <c:v>-1.7100000000000015</c:v>
                </c:pt>
                <c:pt idx="2272">
                  <c:v>-1.6600000000000001</c:v>
                </c:pt>
                <c:pt idx="2273">
                  <c:v>-1.7600000000000016</c:v>
                </c:pt>
                <c:pt idx="2274">
                  <c:v>-1.8</c:v>
                </c:pt>
                <c:pt idx="2275">
                  <c:v>-1.83</c:v>
                </c:pt>
                <c:pt idx="2276">
                  <c:v>-1.6700000000000021</c:v>
                </c:pt>
                <c:pt idx="2277">
                  <c:v>-1.7000000000000015</c:v>
                </c:pt>
                <c:pt idx="2278">
                  <c:v>-1.6700000000000021</c:v>
                </c:pt>
                <c:pt idx="2279">
                  <c:v>-1.6700000000000021</c:v>
                </c:pt>
                <c:pt idx="2280">
                  <c:v>-1.6</c:v>
                </c:pt>
                <c:pt idx="2281">
                  <c:v>-1.6600000000000001</c:v>
                </c:pt>
                <c:pt idx="2282">
                  <c:v>-1.6700000000000021</c:v>
                </c:pt>
                <c:pt idx="2283">
                  <c:v>-1.6700000000000021</c:v>
                </c:pt>
                <c:pt idx="2284">
                  <c:v>-1.61</c:v>
                </c:pt>
                <c:pt idx="2285">
                  <c:v>-1.37</c:v>
                </c:pt>
                <c:pt idx="2286">
                  <c:v>-1.0900000000000001</c:v>
                </c:pt>
                <c:pt idx="2287">
                  <c:v>-1.29</c:v>
                </c:pt>
                <c:pt idx="2288">
                  <c:v>-1.1499999999999957</c:v>
                </c:pt>
                <c:pt idx="2289">
                  <c:v>-1.26</c:v>
                </c:pt>
                <c:pt idx="2290">
                  <c:v>-1.44</c:v>
                </c:pt>
                <c:pt idx="2291">
                  <c:v>-1.45</c:v>
                </c:pt>
                <c:pt idx="2292">
                  <c:v>-1.44</c:v>
                </c:pt>
                <c:pt idx="2293">
                  <c:v>-1.54</c:v>
                </c:pt>
                <c:pt idx="2294">
                  <c:v>-2.29</c:v>
                </c:pt>
                <c:pt idx="2295">
                  <c:v>-1.9500000000000022</c:v>
                </c:pt>
                <c:pt idx="2296">
                  <c:v>-1.6900000000000037</c:v>
                </c:pt>
                <c:pt idx="2297">
                  <c:v>-1.62</c:v>
                </c:pt>
                <c:pt idx="2298">
                  <c:v>-1.22</c:v>
                </c:pt>
                <c:pt idx="2299">
                  <c:v>-1</c:v>
                </c:pt>
                <c:pt idx="2300">
                  <c:v>-1</c:v>
                </c:pt>
                <c:pt idx="2301">
                  <c:v>-1</c:v>
                </c:pt>
                <c:pt idx="2302">
                  <c:v>-1.28</c:v>
                </c:pt>
                <c:pt idx="2303">
                  <c:v>-1.6600000000000001</c:v>
                </c:pt>
                <c:pt idx="2304">
                  <c:v>-1.6700000000000021</c:v>
                </c:pt>
                <c:pt idx="2305">
                  <c:v>-1.46</c:v>
                </c:pt>
                <c:pt idx="2306">
                  <c:v>-1.41</c:v>
                </c:pt>
                <c:pt idx="2307">
                  <c:v>-1.6700000000000021</c:v>
                </c:pt>
                <c:pt idx="2308">
                  <c:v>-1.6700000000000021</c:v>
                </c:pt>
                <c:pt idx="2309">
                  <c:v>-1.56</c:v>
                </c:pt>
                <c:pt idx="2310">
                  <c:v>-1.1200000000000001</c:v>
                </c:pt>
                <c:pt idx="2311">
                  <c:v>-1</c:v>
                </c:pt>
                <c:pt idx="2312">
                  <c:v>-1.1700000000000021</c:v>
                </c:pt>
                <c:pt idx="2313">
                  <c:v>-2.3899999999999997</c:v>
                </c:pt>
                <c:pt idx="2314">
                  <c:v>-3.16</c:v>
                </c:pt>
                <c:pt idx="2315">
                  <c:v>-3</c:v>
                </c:pt>
                <c:pt idx="2316">
                  <c:v>-3.23</c:v>
                </c:pt>
                <c:pt idx="2317">
                  <c:v>-3.4899999999999998</c:v>
                </c:pt>
                <c:pt idx="2318">
                  <c:v>-3.22</c:v>
                </c:pt>
                <c:pt idx="2319">
                  <c:v>-3</c:v>
                </c:pt>
                <c:pt idx="2320">
                  <c:v>-3</c:v>
                </c:pt>
                <c:pt idx="2321">
                  <c:v>-2.46</c:v>
                </c:pt>
                <c:pt idx="2322">
                  <c:v>-1.7500000000000016</c:v>
                </c:pt>
                <c:pt idx="2323">
                  <c:v>-1.4</c:v>
                </c:pt>
                <c:pt idx="2324">
                  <c:v>-2.04</c:v>
                </c:pt>
                <c:pt idx="2325">
                  <c:v>-2.8899999999999997</c:v>
                </c:pt>
                <c:pt idx="2326">
                  <c:v>-3.46</c:v>
                </c:pt>
                <c:pt idx="2327">
                  <c:v>-3.3499999999999988</c:v>
                </c:pt>
                <c:pt idx="2328">
                  <c:v>-3.11</c:v>
                </c:pt>
                <c:pt idx="2329">
                  <c:v>-3</c:v>
                </c:pt>
                <c:pt idx="2330">
                  <c:v>-2.59</c:v>
                </c:pt>
                <c:pt idx="2331">
                  <c:v>-2.3199999999999967</c:v>
                </c:pt>
                <c:pt idx="2332">
                  <c:v>-2.3199999999999967</c:v>
                </c:pt>
                <c:pt idx="2333">
                  <c:v>-2.1</c:v>
                </c:pt>
                <c:pt idx="2334">
                  <c:v>-1.62</c:v>
                </c:pt>
                <c:pt idx="2335">
                  <c:v>-1.5</c:v>
                </c:pt>
                <c:pt idx="2336">
                  <c:v>-1.1200000000000001</c:v>
                </c:pt>
                <c:pt idx="2337">
                  <c:v>-1</c:v>
                </c:pt>
                <c:pt idx="2338">
                  <c:v>-0.93</c:v>
                </c:pt>
                <c:pt idx="2339">
                  <c:v>-0.34000000000000052</c:v>
                </c:pt>
                <c:pt idx="2340">
                  <c:v>-0.39000000000000107</c:v>
                </c:pt>
                <c:pt idx="2341">
                  <c:v>-0.9</c:v>
                </c:pt>
                <c:pt idx="2342">
                  <c:v>-1</c:v>
                </c:pt>
                <c:pt idx="2343">
                  <c:v>-0.99</c:v>
                </c:pt>
                <c:pt idx="2344">
                  <c:v>-2.8099999999999987</c:v>
                </c:pt>
                <c:pt idx="2345">
                  <c:v>-4.3599999999999985</c:v>
                </c:pt>
                <c:pt idx="2346">
                  <c:v>-4.4400000000000004</c:v>
                </c:pt>
                <c:pt idx="2347">
                  <c:v>-3.8499999999999988</c:v>
                </c:pt>
                <c:pt idx="2348">
                  <c:v>-3.34</c:v>
                </c:pt>
                <c:pt idx="2349">
                  <c:v>-3.01</c:v>
                </c:pt>
                <c:pt idx="2350">
                  <c:v>-2.96</c:v>
                </c:pt>
                <c:pt idx="2351">
                  <c:v>-2.3699999999999997</c:v>
                </c:pt>
                <c:pt idx="2352">
                  <c:v>-2.11</c:v>
                </c:pt>
                <c:pt idx="2353">
                  <c:v>-1.6300000000000001</c:v>
                </c:pt>
                <c:pt idx="2354">
                  <c:v>-1.48</c:v>
                </c:pt>
                <c:pt idx="2355">
                  <c:v>-1.6</c:v>
                </c:pt>
                <c:pt idx="2356">
                  <c:v>-1.7200000000000015</c:v>
                </c:pt>
                <c:pt idx="2357">
                  <c:v>-1.9300000000000022</c:v>
                </c:pt>
                <c:pt idx="2358">
                  <c:v>-1.7100000000000015</c:v>
                </c:pt>
                <c:pt idx="2359">
                  <c:v>-1.6700000000000021</c:v>
                </c:pt>
                <c:pt idx="2360">
                  <c:v>-1.7700000000000018</c:v>
                </c:pt>
                <c:pt idx="2361">
                  <c:v>-2.06</c:v>
                </c:pt>
                <c:pt idx="2362">
                  <c:v>-2.08</c:v>
                </c:pt>
                <c:pt idx="2363">
                  <c:v>-1.6800000000000037</c:v>
                </c:pt>
                <c:pt idx="2364">
                  <c:v>-1.45</c:v>
                </c:pt>
                <c:pt idx="2365">
                  <c:v>-0.63000000000000211</c:v>
                </c:pt>
                <c:pt idx="2366">
                  <c:v>0.33000000000000124</c:v>
                </c:pt>
                <c:pt idx="2367">
                  <c:v>0.91</c:v>
                </c:pt>
                <c:pt idx="2368">
                  <c:v>3.5</c:v>
                </c:pt>
                <c:pt idx="2369">
                  <c:v>8.17</c:v>
                </c:pt>
                <c:pt idx="2370">
                  <c:v>14.02</c:v>
                </c:pt>
                <c:pt idx="2371">
                  <c:v>19.73</c:v>
                </c:pt>
                <c:pt idx="2372">
                  <c:v>22.91</c:v>
                </c:pt>
                <c:pt idx="2373">
                  <c:v>23.43</c:v>
                </c:pt>
                <c:pt idx="2374">
                  <c:v>22.36</c:v>
                </c:pt>
                <c:pt idx="2375">
                  <c:v>20.73</c:v>
                </c:pt>
                <c:pt idx="2376">
                  <c:v>20.89</c:v>
                </c:pt>
                <c:pt idx="2377">
                  <c:v>18.34</c:v>
                </c:pt>
                <c:pt idx="2378">
                  <c:v>19.34</c:v>
                </c:pt>
                <c:pt idx="2379">
                  <c:v>26.08</c:v>
                </c:pt>
                <c:pt idx="2380">
                  <c:v>35.99</c:v>
                </c:pt>
                <c:pt idx="2381">
                  <c:v>42.56</c:v>
                </c:pt>
                <c:pt idx="2382">
                  <c:v>43.02</c:v>
                </c:pt>
                <c:pt idx="2383">
                  <c:v>46.59</c:v>
                </c:pt>
                <c:pt idx="2384">
                  <c:v>59.54</c:v>
                </c:pt>
                <c:pt idx="2385">
                  <c:v>72.169999999999987</c:v>
                </c:pt>
                <c:pt idx="2386">
                  <c:v>71.72</c:v>
                </c:pt>
                <c:pt idx="2387">
                  <c:v>78.47</c:v>
                </c:pt>
                <c:pt idx="2388">
                  <c:v>84.3</c:v>
                </c:pt>
                <c:pt idx="2389">
                  <c:v>83.14</c:v>
                </c:pt>
                <c:pt idx="2390">
                  <c:v>60.720000000000013</c:v>
                </c:pt>
                <c:pt idx="2391">
                  <c:v>36.309999999999995</c:v>
                </c:pt>
                <c:pt idx="2392">
                  <c:v>30.4</c:v>
                </c:pt>
                <c:pt idx="2393">
                  <c:v>43.309999999999995</c:v>
                </c:pt>
                <c:pt idx="2394">
                  <c:v>68.599999999999994</c:v>
                </c:pt>
                <c:pt idx="2395">
                  <c:v>88.669999999999987</c:v>
                </c:pt>
                <c:pt idx="2396">
                  <c:v>98.649999999999991</c:v>
                </c:pt>
                <c:pt idx="2397">
                  <c:v>124.08</c:v>
                </c:pt>
                <c:pt idx="2398">
                  <c:v>142.15</c:v>
                </c:pt>
                <c:pt idx="2399">
                  <c:v>166.2</c:v>
                </c:pt>
                <c:pt idx="2400">
                  <c:v>167.53</c:v>
                </c:pt>
                <c:pt idx="2401">
                  <c:v>163.01</c:v>
                </c:pt>
                <c:pt idx="2402">
                  <c:v>173.49</c:v>
                </c:pt>
                <c:pt idx="2403">
                  <c:v>124.61</c:v>
                </c:pt>
                <c:pt idx="2404">
                  <c:v>148.32000000000048</c:v>
                </c:pt>
                <c:pt idx="2405">
                  <c:v>180.45000000000007</c:v>
                </c:pt>
                <c:pt idx="2406">
                  <c:v>119.42</c:v>
                </c:pt>
                <c:pt idx="2407">
                  <c:v>99.64</c:v>
                </c:pt>
                <c:pt idx="2408">
                  <c:v>126.53</c:v>
                </c:pt>
                <c:pt idx="2409">
                  <c:v>73.290000000000006</c:v>
                </c:pt>
                <c:pt idx="2410">
                  <c:v>66.8</c:v>
                </c:pt>
                <c:pt idx="2411">
                  <c:v>61.61</c:v>
                </c:pt>
                <c:pt idx="2412">
                  <c:v>85.69</c:v>
                </c:pt>
                <c:pt idx="2413">
                  <c:v>87.14</c:v>
                </c:pt>
                <c:pt idx="2414">
                  <c:v>98.84</c:v>
                </c:pt>
                <c:pt idx="2415">
                  <c:v>112.64999999999999</c:v>
                </c:pt>
                <c:pt idx="2416">
                  <c:v>107.11</c:v>
                </c:pt>
                <c:pt idx="2417">
                  <c:v>80.930000000000007</c:v>
                </c:pt>
                <c:pt idx="2418">
                  <c:v>70.08</c:v>
                </c:pt>
                <c:pt idx="2419">
                  <c:v>78.959999999999994</c:v>
                </c:pt>
                <c:pt idx="2420">
                  <c:v>63.96</c:v>
                </c:pt>
                <c:pt idx="2421">
                  <c:v>45.760000000000012</c:v>
                </c:pt>
                <c:pt idx="2422">
                  <c:v>37.47</c:v>
                </c:pt>
                <c:pt idx="2423">
                  <c:v>48.78</c:v>
                </c:pt>
                <c:pt idx="2424">
                  <c:v>54.49</c:v>
                </c:pt>
                <c:pt idx="2425">
                  <c:v>75.47</c:v>
                </c:pt>
                <c:pt idx="2426">
                  <c:v>83.38</c:v>
                </c:pt>
                <c:pt idx="2427">
                  <c:v>64.92</c:v>
                </c:pt>
                <c:pt idx="2428">
                  <c:v>47.49</c:v>
                </c:pt>
                <c:pt idx="2429">
                  <c:v>37.86</c:v>
                </c:pt>
                <c:pt idx="2430">
                  <c:v>32.550000000000004</c:v>
                </c:pt>
                <c:pt idx="2431">
                  <c:v>38.89</c:v>
                </c:pt>
                <c:pt idx="2432">
                  <c:v>42.55</c:v>
                </c:pt>
                <c:pt idx="2433">
                  <c:v>48.3</c:v>
                </c:pt>
                <c:pt idx="2434">
                  <c:v>77.040000000000006</c:v>
                </c:pt>
                <c:pt idx="2435">
                  <c:v>112.39</c:v>
                </c:pt>
                <c:pt idx="2436">
                  <c:v>128.69</c:v>
                </c:pt>
                <c:pt idx="2437">
                  <c:v>148.34</c:v>
                </c:pt>
                <c:pt idx="2438">
                  <c:v>132.75</c:v>
                </c:pt>
                <c:pt idx="2439">
                  <c:v>107.88</c:v>
                </c:pt>
                <c:pt idx="2440">
                  <c:v>126.42</c:v>
                </c:pt>
                <c:pt idx="2441">
                  <c:v>133.23999999999998</c:v>
                </c:pt>
                <c:pt idx="2442">
                  <c:v>118.28</c:v>
                </c:pt>
                <c:pt idx="2443">
                  <c:v>148.69999999999999</c:v>
                </c:pt>
                <c:pt idx="2444">
                  <c:v>83.08</c:v>
                </c:pt>
                <c:pt idx="2445">
                  <c:v>44.83</c:v>
                </c:pt>
                <c:pt idx="2446">
                  <c:v>68.400000000000006</c:v>
                </c:pt>
                <c:pt idx="2447">
                  <c:v>57.879999999999995</c:v>
                </c:pt>
                <c:pt idx="2448">
                  <c:v>44.47</c:v>
                </c:pt>
                <c:pt idx="2449">
                  <c:v>70.959999999999994</c:v>
                </c:pt>
                <c:pt idx="2450">
                  <c:v>43.14</c:v>
                </c:pt>
                <c:pt idx="2451">
                  <c:v>47.37</c:v>
                </c:pt>
                <c:pt idx="2452">
                  <c:v>56.54</c:v>
                </c:pt>
                <c:pt idx="2453">
                  <c:v>56.42</c:v>
                </c:pt>
                <c:pt idx="2454">
                  <c:v>42.68</c:v>
                </c:pt>
                <c:pt idx="2455">
                  <c:v>34.6</c:v>
                </c:pt>
                <c:pt idx="2456">
                  <c:v>34.92</c:v>
                </c:pt>
                <c:pt idx="2457">
                  <c:v>64.98</c:v>
                </c:pt>
                <c:pt idx="2458">
                  <c:v>56.790000000000013</c:v>
                </c:pt>
                <c:pt idx="2459">
                  <c:v>67.040000000000006</c:v>
                </c:pt>
                <c:pt idx="2460">
                  <c:v>78.16</c:v>
                </c:pt>
                <c:pt idx="2461">
                  <c:v>94.31</c:v>
                </c:pt>
                <c:pt idx="2462">
                  <c:v>105.46000000000002</c:v>
                </c:pt>
                <c:pt idx="2463">
                  <c:v>105.52</c:v>
                </c:pt>
                <c:pt idx="2464">
                  <c:v>101.07</c:v>
                </c:pt>
                <c:pt idx="2465">
                  <c:v>107.99000000000002</c:v>
                </c:pt>
                <c:pt idx="2466">
                  <c:v>121.05</c:v>
                </c:pt>
                <c:pt idx="2467">
                  <c:v>131.03</c:v>
                </c:pt>
                <c:pt idx="2468">
                  <c:v>145.36000000000001</c:v>
                </c:pt>
                <c:pt idx="2469">
                  <c:v>171.81</c:v>
                </c:pt>
                <c:pt idx="2470">
                  <c:v>208.6</c:v>
                </c:pt>
                <c:pt idx="2471">
                  <c:v>228.99</c:v>
                </c:pt>
                <c:pt idx="2472">
                  <c:v>247.53</c:v>
                </c:pt>
                <c:pt idx="2473">
                  <c:v>283.64000000000038</c:v>
                </c:pt>
                <c:pt idx="2474">
                  <c:v>305.56</c:v>
                </c:pt>
                <c:pt idx="2475">
                  <c:v>306.54000000000002</c:v>
                </c:pt>
                <c:pt idx="2476">
                  <c:v>301.48999999999899</c:v>
                </c:pt>
                <c:pt idx="2477">
                  <c:v>306.16000000000008</c:v>
                </c:pt>
                <c:pt idx="2478">
                  <c:v>259.16000000000008</c:v>
                </c:pt>
                <c:pt idx="2479">
                  <c:v>228.52</c:v>
                </c:pt>
                <c:pt idx="2480">
                  <c:v>256.72999999999905</c:v>
                </c:pt>
                <c:pt idx="2481">
                  <c:v>247.09</c:v>
                </c:pt>
                <c:pt idx="2482">
                  <c:v>219.14</c:v>
                </c:pt>
                <c:pt idx="2483">
                  <c:v>206.67</c:v>
                </c:pt>
                <c:pt idx="2484">
                  <c:v>190.39000000000001</c:v>
                </c:pt>
                <c:pt idx="2485">
                  <c:v>208.45000000000007</c:v>
                </c:pt>
                <c:pt idx="2486">
                  <c:v>208.37</c:v>
                </c:pt>
                <c:pt idx="2487">
                  <c:v>210.37</c:v>
                </c:pt>
                <c:pt idx="2488">
                  <c:v>230.38000000000048</c:v>
                </c:pt>
                <c:pt idx="2489">
                  <c:v>191.86</c:v>
                </c:pt>
                <c:pt idx="2490">
                  <c:v>184.34</c:v>
                </c:pt>
                <c:pt idx="2491">
                  <c:v>156.54</c:v>
                </c:pt>
                <c:pt idx="2492">
                  <c:v>131.54</c:v>
                </c:pt>
                <c:pt idx="2493">
                  <c:v>96.22</c:v>
                </c:pt>
                <c:pt idx="2494">
                  <c:v>81.81</c:v>
                </c:pt>
                <c:pt idx="2495">
                  <c:v>92.47</c:v>
                </c:pt>
                <c:pt idx="2496">
                  <c:v>120.42</c:v>
                </c:pt>
                <c:pt idx="2497">
                  <c:v>106.29</c:v>
                </c:pt>
                <c:pt idx="2498">
                  <c:v>100.39</c:v>
                </c:pt>
                <c:pt idx="2499">
                  <c:v>112.52</c:v>
                </c:pt>
                <c:pt idx="2500">
                  <c:v>103.2</c:v>
                </c:pt>
                <c:pt idx="2501">
                  <c:v>78.349999999999994</c:v>
                </c:pt>
                <c:pt idx="2502">
                  <c:v>66.709999999999994</c:v>
                </c:pt>
                <c:pt idx="2503">
                  <c:v>66.679999999999978</c:v>
                </c:pt>
                <c:pt idx="2504">
                  <c:v>64.95</c:v>
                </c:pt>
                <c:pt idx="2505">
                  <c:v>73.23</c:v>
                </c:pt>
                <c:pt idx="2506">
                  <c:v>79.34</c:v>
                </c:pt>
                <c:pt idx="2507">
                  <c:v>102.8</c:v>
                </c:pt>
                <c:pt idx="2508">
                  <c:v>121.92</c:v>
                </c:pt>
                <c:pt idx="2509">
                  <c:v>169.86</c:v>
                </c:pt>
                <c:pt idx="2510">
                  <c:v>183.69</c:v>
                </c:pt>
                <c:pt idx="2511">
                  <c:v>156.85000000000048</c:v>
                </c:pt>
                <c:pt idx="2512">
                  <c:v>121.84</c:v>
                </c:pt>
                <c:pt idx="2513">
                  <c:v>110.19</c:v>
                </c:pt>
                <c:pt idx="2514">
                  <c:v>84.26</c:v>
                </c:pt>
                <c:pt idx="2515">
                  <c:v>70.440000000000026</c:v>
                </c:pt>
                <c:pt idx="2516">
                  <c:v>80.28</c:v>
                </c:pt>
                <c:pt idx="2517">
                  <c:v>94.149999999999991</c:v>
                </c:pt>
                <c:pt idx="2518">
                  <c:v>73.72</c:v>
                </c:pt>
                <c:pt idx="2519">
                  <c:v>52.36</c:v>
                </c:pt>
                <c:pt idx="2520">
                  <c:v>36.339999999999996</c:v>
                </c:pt>
                <c:pt idx="2521">
                  <c:v>29.18</c:v>
                </c:pt>
                <c:pt idx="2522">
                  <c:v>31.830000000000005</c:v>
                </c:pt>
                <c:pt idx="2523">
                  <c:v>36.32</c:v>
                </c:pt>
                <c:pt idx="2524">
                  <c:v>31.95</c:v>
                </c:pt>
                <c:pt idx="2525">
                  <c:v>24.49</c:v>
                </c:pt>
                <c:pt idx="2526">
                  <c:v>17.690000000000001</c:v>
                </c:pt>
                <c:pt idx="2527">
                  <c:v>15.229999999999999</c:v>
                </c:pt>
                <c:pt idx="2528">
                  <c:v>10.58</c:v>
                </c:pt>
                <c:pt idx="2529">
                  <c:v>6.31</c:v>
                </c:pt>
                <c:pt idx="2530">
                  <c:v>4.13</c:v>
                </c:pt>
                <c:pt idx="2531">
                  <c:v>0.78</c:v>
                </c:pt>
                <c:pt idx="2532">
                  <c:v>-1.6700000000000021</c:v>
                </c:pt>
                <c:pt idx="2533">
                  <c:v>-3.18</c:v>
                </c:pt>
                <c:pt idx="2534">
                  <c:v>-3.67</c:v>
                </c:pt>
                <c:pt idx="2535">
                  <c:v>-3.68</c:v>
                </c:pt>
                <c:pt idx="2536">
                  <c:v>-3.69</c:v>
                </c:pt>
                <c:pt idx="2537">
                  <c:v>-3.9499999999999997</c:v>
                </c:pt>
                <c:pt idx="2538">
                  <c:v>-3.71</c:v>
                </c:pt>
                <c:pt idx="2539">
                  <c:v>-3.66</c:v>
                </c:pt>
                <c:pt idx="2540">
                  <c:v>-3.75</c:v>
                </c:pt>
                <c:pt idx="2541">
                  <c:v>-3.67</c:v>
                </c:pt>
                <c:pt idx="2542">
                  <c:v>-3.67</c:v>
                </c:pt>
                <c:pt idx="2543">
                  <c:v>-4.1899999999999995</c:v>
                </c:pt>
                <c:pt idx="2544">
                  <c:v>-4.08</c:v>
                </c:pt>
                <c:pt idx="2545">
                  <c:v>-4.1199999999999966</c:v>
                </c:pt>
                <c:pt idx="2546">
                  <c:v>-3.67</c:v>
                </c:pt>
                <c:pt idx="2547">
                  <c:v>-3.46</c:v>
                </c:pt>
                <c:pt idx="2548">
                  <c:v>-2.98</c:v>
                </c:pt>
                <c:pt idx="2549">
                  <c:v>-3.16</c:v>
                </c:pt>
                <c:pt idx="2550">
                  <c:v>-3.73</c:v>
                </c:pt>
                <c:pt idx="2551">
                  <c:v>-4.33</c:v>
                </c:pt>
                <c:pt idx="2552">
                  <c:v>-4.34</c:v>
                </c:pt>
                <c:pt idx="2553">
                  <c:v>-4.2</c:v>
                </c:pt>
                <c:pt idx="2554">
                  <c:v>-3.8499999999999988</c:v>
                </c:pt>
                <c:pt idx="2555">
                  <c:v>-3.42</c:v>
                </c:pt>
                <c:pt idx="2556">
                  <c:v>-3.23</c:v>
                </c:pt>
                <c:pt idx="2557">
                  <c:v>-3.22</c:v>
                </c:pt>
                <c:pt idx="2558">
                  <c:v>-3.3499999999999988</c:v>
                </c:pt>
                <c:pt idx="2559">
                  <c:v>-3.71</c:v>
                </c:pt>
                <c:pt idx="2560">
                  <c:v>-3.67</c:v>
                </c:pt>
                <c:pt idx="2561">
                  <c:v>-3.54</c:v>
                </c:pt>
                <c:pt idx="2562">
                  <c:v>-3.3499999999999988</c:v>
                </c:pt>
                <c:pt idx="2563">
                  <c:v>-2.7</c:v>
                </c:pt>
                <c:pt idx="2564">
                  <c:v>-3</c:v>
                </c:pt>
                <c:pt idx="2565">
                  <c:v>-3.6</c:v>
                </c:pt>
                <c:pt idx="2566">
                  <c:v>-3.67</c:v>
                </c:pt>
                <c:pt idx="2567">
                  <c:v>-3.64</c:v>
                </c:pt>
                <c:pt idx="2568">
                  <c:v>-3.65</c:v>
                </c:pt>
                <c:pt idx="2569">
                  <c:v>-3.88</c:v>
                </c:pt>
                <c:pt idx="2570">
                  <c:v>-4.4400000000000004</c:v>
                </c:pt>
                <c:pt idx="2571">
                  <c:v>-4.58</c:v>
                </c:pt>
                <c:pt idx="2572">
                  <c:v>-4</c:v>
                </c:pt>
                <c:pt idx="2573">
                  <c:v>-3.14</c:v>
                </c:pt>
                <c:pt idx="2574">
                  <c:v>-3.4699999999999998</c:v>
                </c:pt>
                <c:pt idx="2575">
                  <c:v>-3.9699999999999998</c:v>
                </c:pt>
                <c:pt idx="2576">
                  <c:v>-4.04</c:v>
                </c:pt>
                <c:pt idx="2577">
                  <c:v>-3.82</c:v>
                </c:pt>
                <c:pt idx="2578">
                  <c:v>-3.4</c:v>
                </c:pt>
                <c:pt idx="2579">
                  <c:v>-4.3099999999999996</c:v>
                </c:pt>
                <c:pt idx="2580">
                  <c:v>-4.21</c:v>
                </c:pt>
                <c:pt idx="2581">
                  <c:v>-4.1199999999999966</c:v>
                </c:pt>
                <c:pt idx="2582">
                  <c:v>-4.04</c:v>
                </c:pt>
                <c:pt idx="2583">
                  <c:v>-4.0199999999999996</c:v>
                </c:pt>
                <c:pt idx="2584">
                  <c:v>-4.1499999999999995</c:v>
                </c:pt>
                <c:pt idx="2585">
                  <c:v>-3.73</c:v>
                </c:pt>
                <c:pt idx="2586">
                  <c:v>-3.8699999999999997</c:v>
                </c:pt>
                <c:pt idx="2587">
                  <c:v>-3.96</c:v>
                </c:pt>
                <c:pt idx="2588">
                  <c:v>-3.68</c:v>
                </c:pt>
                <c:pt idx="2589">
                  <c:v>-3.4699999999999998</c:v>
                </c:pt>
                <c:pt idx="2590">
                  <c:v>-3.8</c:v>
                </c:pt>
                <c:pt idx="2591">
                  <c:v>-4.1499999999999995</c:v>
                </c:pt>
                <c:pt idx="2592">
                  <c:v>-3.74</c:v>
                </c:pt>
                <c:pt idx="2593">
                  <c:v>-3.96</c:v>
                </c:pt>
                <c:pt idx="2594">
                  <c:v>-3.9899999999999998</c:v>
                </c:pt>
                <c:pt idx="2595">
                  <c:v>-3.98</c:v>
                </c:pt>
                <c:pt idx="2596">
                  <c:v>-4.1499999999999995</c:v>
                </c:pt>
                <c:pt idx="2597">
                  <c:v>-4.07</c:v>
                </c:pt>
                <c:pt idx="2598">
                  <c:v>-3.63</c:v>
                </c:pt>
                <c:pt idx="2599">
                  <c:v>-3.59</c:v>
                </c:pt>
                <c:pt idx="2600">
                  <c:v>-2.7800000000000002</c:v>
                </c:pt>
                <c:pt idx="2601">
                  <c:v>-2.4699999999999998</c:v>
                </c:pt>
                <c:pt idx="2602">
                  <c:v>-2.73</c:v>
                </c:pt>
                <c:pt idx="2603">
                  <c:v>-3.05</c:v>
                </c:pt>
                <c:pt idx="2604">
                  <c:v>-3.09</c:v>
                </c:pt>
                <c:pt idx="2605">
                  <c:v>-2.8499999999999988</c:v>
                </c:pt>
                <c:pt idx="2606">
                  <c:v>-2.8899999999999997</c:v>
                </c:pt>
                <c:pt idx="2607">
                  <c:v>-3.18</c:v>
                </c:pt>
                <c:pt idx="2608">
                  <c:v>-3.13</c:v>
                </c:pt>
                <c:pt idx="2609">
                  <c:v>-2.46</c:v>
                </c:pt>
                <c:pt idx="2610">
                  <c:v>-2.7600000000000002</c:v>
                </c:pt>
                <c:pt idx="2611">
                  <c:v>-2.42</c:v>
                </c:pt>
                <c:pt idx="2612">
                  <c:v>-3.05</c:v>
                </c:pt>
                <c:pt idx="2613">
                  <c:v>-3.3899999999999997</c:v>
                </c:pt>
                <c:pt idx="2614">
                  <c:v>-2.88</c:v>
                </c:pt>
                <c:pt idx="2615">
                  <c:v>-2.38</c:v>
                </c:pt>
                <c:pt idx="2616">
                  <c:v>-2.29</c:v>
                </c:pt>
                <c:pt idx="2617">
                  <c:v>-2.14</c:v>
                </c:pt>
                <c:pt idx="2618">
                  <c:v>-2.19</c:v>
                </c:pt>
                <c:pt idx="2619">
                  <c:v>-2.96</c:v>
                </c:pt>
                <c:pt idx="2620">
                  <c:v>-3.3499999999999988</c:v>
                </c:pt>
                <c:pt idx="2621">
                  <c:v>-2.8099999999999987</c:v>
                </c:pt>
                <c:pt idx="2622">
                  <c:v>-2.2599999999999998</c:v>
                </c:pt>
                <c:pt idx="2623">
                  <c:v>-2.16</c:v>
                </c:pt>
                <c:pt idx="2624">
                  <c:v>-2.0499999999999998</c:v>
                </c:pt>
                <c:pt idx="2625">
                  <c:v>-2.0299999999999998</c:v>
                </c:pt>
                <c:pt idx="2626">
                  <c:v>-2.3299999999999987</c:v>
                </c:pt>
                <c:pt idx="2627">
                  <c:v>-2.09</c:v>
                </c:pt>
                <c:pt idx="2628">
                  <c:v>-2</c:v>
                </c:pt>
                <c:pt idx="2629">
                  <c:v>-2.25</c:v>
                </c:pt>
                <c:pt idx="2630">
                  <c:v>-2.2400000000000002</c:v>
                </c:pt>
                <c:pt idx="2631">
                  <c:v>-1.9400000000000022</c:v>
                </c:pt>
                <c:pt idx="2632">
                  <c:v>-1.9800000000000024</c:v>
                </c:pt>
                <c:pt idx="2633">
                  <c:v>-2</c:v>
                </c:pt>
                <c:pt idx="2634">
                  <c:v>-2</c:v>
                </c:pt>
                <c:pt idx="2635">
                  <c:v>-2</c:v>
                </c:pt>
                <c:pt idx="2636">
                  <c:v>-2.36</c:v>
                </c:pt>
                <c:pt idx="2637">
                  <c:v>-2.38</c:v>
                </c:pt>
                <c:pt idx="2638">
                  <c:v>-2.34</c:v>
                </c:pt>
                <c:pt idx="2639">
                  <c:v>-1.9400000000000022</c:v>
                </c:pt>
                <c:pt idx="2640">
                  <c:v>-2.02</c:v>
                </c:pt>
                <c:pt idx="2641">
                  <c:v>-2</c:v>
                </c:pt>
                <c:pt idx="2642">
                  <c:v>-2</c:v>
                </c:pt>
                <c:pt idx="2643">
                  <c:v>-2.0499999999999998</c:v>
                </c:pt>
                <c:pt idx="2644">
                  <c:v>-2.2400000000000002</c:v>
                </c:pt>
                <c:pt idx="2645">
                  <c:v>-2.5499999999999998</c:v>
                </c:pt>
                <c:pt idx="2646">
                  <c:v>-2.21</c:v>
                </c:pt>
                <c:pt idx="2647">
                  <c:v>-2</c:v>
                </c:pt>
                <c:pt idx="2648">
                  <c:v>-2.0099999999999998</c:v>
                </c:pt>
                <c:pt idx="2649">
                  <c:v>-1.9900000000000024</c:v>
                </c:pt>
                <c:pt idx="2650">
                  <c:v>-1.7700000000000018</c:v>
                </c:pt>
                <c:pt idx="2651">
                  <c:v>-1.8900000000000001</c:v>
                </c:pt>
                <c:pt idx="2652">
                  <c:v>-1.46</c:v>
                </c:pt>
                <c:pt idx="2653">
                  <c:v>-0.35000000000000031</c:v>
                </c:pt>
                <c:pt idx="2654">
                  <c:v>1.7500000000000016</c:v>
                </c:pt>
                <c:pt idx="2655">
                  <c:v>4.3199999999999985</c:v>
                </c:pt>
                <c:pt idx="2656">
                  <c:v>9.2100000000000009</c:v>
                </c:pt>
                <c:pt idx="2657">
                  <c:v>16.93</c:v>
                </c:pt>
                <c:pt idx="2658">
                  <c:v>25.52</c:v>
                </c:pt>
                <c:pt idx="2659">
                  <c:v>34.97</c:v>
                </c:pt>
                <c:pt idx="2660">
                  <c:v>45.94</c:v>
                </c:pt>
                <c:pt idx="2661">
                  <c:v>56.309999999999995</c:v>
                </c:pt>
                <c:pt idx="2662">
                  <c:v>65.66</c:v>
                </c:pt>
                <c:pt idx="2663">
                  <c:v>74.83</c:v>
                </c:pt>
                <c:pt idx="2664">
                  <c:v>83</c:v>
                </c:pt>
                <c:pt idx="2665">
                  <c:v>92.97</c:v>
                </c:pt>
                <c:pt idx="2666">
                  <c:v>105.36</c:v>
                </c:pt>
                <c:pt idx="2667">
                  <c:v>118.75</c:v>
                </c:pt>
                <c:pt idx="2668">
                  <c:v>133.97999999999999</c:v>
                </c:pt>
                <c:pt idx="2669">
                  <c:v>153.93</c:v>
                </c:pt>
                <c:pt idx="2670">
                  <c:v>178.04</c:v>
                </c:pt>
                <c:pt idx="2671">
                  <c:v>202.53</c:v>
                </c:pt>
                <c:pt idx="2672">
                  <c:v>224.60999999999999</c:v>
                </c:pt>
                <c:pt idx="2673">
                  <c:v>244.87</c:v>
                </c:pt>
                <c:pt idx="2674">
                  <c:v>262.85000000000002</c:v>
                </c:pt>
                <c:pt idx="2675">
                  <c:v>266.11</c:v>
                </c:pt>
                <c:pt idx="2676">
                  <c:v>267.77</c:v>
                </c:pt>
                <c:pt idx="2677">
                  <c:v>289.52999999999969</c:v>
                </c:pt>
                <c:pt idx="2678">
                  <c:v>314.47000000000003</c:v>
                </c:pt>
                <c:pt idx="2679">
                  <c:v>338.97999999999905</c:v>
                </c:pt>
                <c:pt idx="2680">
                  <c:v>360.89</c:v>
                </c:pt>
                <c:pt idx="2681">
                  <c:v>374.77</c:v>
                </c:pt>
                <c:pt idx="2682">
                  <c:v>379.33</c:v>
                </c:pt>
                <c:pt idx="2683">
                  <c:v>391.94</c:v>
                </c:pt>
                <c:pt idx="2684">
                  <c:v>400.8</c:v>
                </c:pt>
                <c:pt idx="2685">
                  <c:v>416.85</c:v>
                </c:pt>
                <c:pt idx="2686">
                  <c:v>428.96999999999969</c:v>
                </c:pt>
                <c:pt idx="2687">
                  <c:v>449.08</c:v>
                </c:pt>
                <c:pt idx="2688">
                  <c:v>466.53</c:v>
                </c:pt>
                <c:pt idx="2689">
                  <c:v>484.19</c:v>
                </c:pt>
                <c:pt idx="2690">
                  <c:v>502.96</c:v>
                </c:pt>
                <c:pt idx="2691">
                  <c:v>516.41</c:v>
                </c:pt>
                <c:pt idx="2692">
                  <c:v>535.04</c:v>
                </c:pt>
                <c:pt idx="2693">
                  <c:v>553.75</c:v>
                </c:pt>
                <c:pt idx="2694">
                  <c:v>568.63</c:v>
                </c:pt>
                <c:pt idx="2695">
                  <c:v>585.39</c:v>
                </c:pt>
                <c:pt idx="2696">
                  <c:v>601.27000000000055</c:v>
                </c:pt>
                <c:pt idx="2697">
                  <c:v>616.64</c:v>
                </c:pt>
                <c:pt idx="2698">
                  <c:v>630.14</c:v>
                </c:pt>
                <c:pt idx="2699">
                  <c:v>650.11</c:v>
                </c:pt>
                <c:pt idx="2700">
                  <c:v>663.26</c:v>
                </c:pt>
                <c:pt idx="2701">
                  <c:v>678.81999999999948</c:v>
                </c:pt>
                <c:pt idx="2702">
                  <c:v>693.98</c:v>
                </c:pt>
                <c:pt idx="2703">
                  <c:v>707.52</c:v>
                </c:pt>
                <c:pt idx="2704">
                  <c:v>718.1</c:v>
                </c:pt>
                <c:pt idx="2705">
                  <c:v>728.11</c:v>
                </c:pt>
                <c:pt idx="2706">
                  <c:v>740.93</c:v>
                </c:pt>
                <c:pt idx="2707">
                  <c:v>753.64</c:v>
                </c:pt>
                <c:pt idx="2708">
                  <c:v>765.29000000000053</c:v>
                </c:pt>
                <c:pt idx="2709">
                  <c:v>775.71</c:v>
                </c:pt>
                <c:pt idx="2710">
                  <c:v>785.98</c:v>
                </c:pt>
                <c:pt idx="2711">
                  <c:v>794.49</c:v>
                </c:pt>
                <c:pt idx="2712">
                  <c:v>805.81</c:v>
                </c:pt>
                <c:pt idx="2713">
                  <c:v>813.71</c:v>
                </c:pt>
                <c:pt idx="2714">
                  <c:v>823.4</c:v>
                </c:pt>
                <c:pt idx="2715">
                  <c:v>834.22</c:v>
                </c:pt>
                <c:pt idx="2716">
                  <c:v>841.73</c:v>
                </c:pt>
                <c:pt idx="2717">
                  <c:v>850.06</c:v>
                </c:pt>
                <c:pt idx="2718">
                  <c:v>861.06</c:v>
                </c:pt>
                <c:pt idx="2719">
                  <c:v>863.84999999999798</c:v>
                </c:pt>
                <c:pt idx="2720">
                  <c:v>874.52</c:v>
                </c:pt>
                <c:pt idx="2721">
                  <c:v>881.24</c:v>
                </c:pt>
                <c:pt idx="2722">
                  <c:v>892.29000000000053</c:v>
                </c:pt>
                <c:pt idx="2723">
                  <c:v>889.43</c:v>
                </c:pt>
                <c:pt idx="2724">
                  <c:v>899.42</c:v>
                </c:pt>
                <c:pt idx="2725">
                  <c:v>907.01</c:v>
                </c:pt>
                <c:pt idx="2726">
                  <c:v>909.6</c:v>
                </c:pt>
                <c:pt idx="2727">
                  <c:v>911.1</c:v>
                </c:pt>
                <c:pt idx="2728">
                  <c:v>922.12</c:v>
                </c:pt>
                <c:pt idx="2729">
                  <c:v>929.52</c:v>
                </c:pt>
                <c:pt idx="2730">
                  <c:v>929.76</c:v>
                </c:pt>
                <c:pt idx="2731">
                  <c:v>940.29000000000053</c:v>
                </c:pt>
                <c:pt idx="2732">
                  <c:v>892.2</c:v>
                </c:pt>
                <c:pt idx="2733">
                  <c:v>940.64</c:v>
                </c:pt>
                <c:pt idx="2734">
                  <c:v>549.63</c:v>
                </c:pt>
                <c:pt idx="2735">
                  <c:v>369.18</c:v>
                </c:pt>
                <c:pt idx="2736">
                  <c:v>398.57</c:v>
                </c:pt>
                <c:pt idx="2737">
                  <c:v>327.68</c:v>
                </c:pt>
                <c:pt idx="2738">
                  <c:v>596.26</c:v>
                </c:pt>
                <c:pt idx="2739">
                  <c:v>992.5</c:v>
                </c:pt>
                <c:pt idx="2740">
                  <c:v>983.04</c:v>
                </c:pt>
                <c:pt idx="2741">
                  <c:v>961.2</c:v>
                </c:pt>
                <c:pt idx="2742">
                  <c:v>542.59</c:v>
                </c:pt>
                <c:pt idx="2743">
                  <c:v>944.39</c:v>
                </c:pt>
                <c:pt idx="2744">
                  <c:v>1012.2</c:v>
                </c:pt>
                <c:pt idx="2745">
                  <c:v>994.26</c:v>
                </c:pt>
                <c:pt idx="2746">
                  <c:v>969.06</c:v>
                </c:pt>
                <c:pt idx="2747">
                  <c:v>684.99</c:v>
                </c:pt>
                <c:pt idx="2748">
                  <c:v>701.43</c:v>
                </c:pt>
                <c:pt idx="2749">
                  <c:v>880.12</c:v>
                </c:pt>
                <c:pt idx="2750">
                  <c:v>986.03</c:v>
                </c:pt>
                <c:pt idx="2751">
                  <c:v>523.53</c:v>
                </c:pt>
                <c:pt idx="2752">
                  <c:v>490.21999999999969</c:v>
                </c:pt>
                <c:pt idx="2753">
                  <c:v>830.31999999999948</c:v>
                </c:pt>
                <c:pt idx="2754">
                  <c:v>933.14</c:v>
                </c:pt>
                <c:pt idx="2755">
                  <c:v>911.74</c:v>
                </c:pt>
                <c:pt idx="2756">
                  <c:v>886.24</c:v>
                </c:pt>
                <c:pt idx="2757">
                  <c:v>875.92</c:v>
                </c:pt>
                <c:pt idx="2758">
                  <c:v>659.24</c:v>
                </c:pt>
                <c:pt idx="2759">
                  <c:v>616.05999999999949</c:v>
                </c:pt>
                <c:pt idx="2760">
                  <c:v>505.77</c:v>
                </c:pt>
                <c:pt idx="2761">
                  <c:v>817.92</c:v>
                </c:pt>
                <c:pt idx="2762">
                  <c:v>803.92</c:v>
                </c:pt>
                <c:pt idx="2763">
                  <c:v>783.35999999999797</c:v>
                </c:pt>
                <c:pt idx="2764">
                  <c:v>770.39</c:v>
                </c:pt>
                <c:pt idx="2765">
                  <c:v>760.79000000000053</c:v>
                </c:pt>
                <c:pt idx="2766">
                  <c:v>749.94999999999948</c:v>
                </c:pt>
                <c:pt idx="2767">
                  <c:v>741.08</c:v>
                </c:pt>
                <c:pt idx="2768">
                  <c:v>727</c:v>
                </c:pt>
                <c:pt idx="2769">
                  <c:v>710.55</c:v>
                </c:pt>
                <c:pt idx="2770">
                  <c:v>697.47</c:v>
                </c:pt>
                <c:pt idx="2771">
                  <c:v>689.08</c:v>
                </c:pt>
                <c:pt idx="2772">
                  <c:v>677.11</c:v>
                </c:pt>
                <c:pt idx="2773">
                  <c:v>658.53</c:v>
                </c:pt>
                <c:pt idx="2774">
                  <c:v>647.57000000000005</c:v>
                </c:pt>
                <c:pt idx="2775">
                  <c:v>632.63</c:v>
                </c:pt>
                <c:pt idx="2776">
                  <c:v>621.26</c:v>
                </c:pt>
                <c:pt idx="2777">
                  <c:v>602.37</c:v>
                </c:pt>
                <c:pt idx="2778">
                  <c:v>585.9</c:v>
                </c:pt>
                <c:pt idx="2779">
                  <c:v>564.23</c:v>
                </c:pt>
                <c:pt idx="2780">
                  <c:v>545.34999999999798</c:v>
                </c:pt>
                <c:pt idx="2781">
                  <c:v>524.77000000000055</c:v>
                </c:pt>
                <c:pt idx="2782">
                  <c:v>510.07</c:v>
                </c:pt>
                <c:pt idx="2783">
                  <c:v>496.90999999999963</c:v>
                </c:pt>
                <c:pt idx="2784">
                  <c:v>480.31</c:v>
                </c:pt>
                <c:pt idx="2785">
                  <c:v>465.35</c:v>
                </c:pt>
                <c:pt idx="2786">
                  <c:v>444.81</c:v>
                </c:pt>
                <c:pt idx="2787">
                  <c:v>422.13</c:v>
                </c:pt>
                <c:pt idx="2788">
                  <c:v>408.91999999999905</c:v>
                </c:pt>
                <c:pt idx="2789">
                  <c:v>394.69</c:v>
                </c:pt>
                <c:pt idx="2790">
                  <c:v>376.48999999999899</c:v>
                </c:pt>
                <c:pt idx="2791">
                  <c:v>355.12</c:v>
                </c:pt>
                <c:pt idx="2792">
                  <c:v>340.52</c:v>
                </c:pt>
                <c:pt idx="2793">
                  <c:v>323.38</c:v>
                </c:pt>
                <c:pt idx="2794">
                  <c:v>307.44</c:v>
                </c:pt>
                <c:pt idx="2795">
                  <c:v>287.32</c:v>
                </c:pt>
                <c:pt idx="2796">
                  <c:v>270.25</c:v>
                </c:pt>
                <c:pt idx="2797">
                  <c:v>251.43</c:v>
                </c:pt>
                <c:pt idx="2798">
                  <c:v>237.9</c:v>
                </c:pt>
                <c:pt idx="2799">
                  <c:v>223.29</c:v>
                </c:pt>
                <c:pt idx="2800">
                  <c:v>208.4</c:v>
                </c:pt>
                <c:pt idx="2801">
                  <c:v>189.14</c:v>
                </c:pt>
                <c:pt idx="2802">
                  <c:v>167.3</c:v>
                </c:pt>
                <c:pt idx="2803">
                  <c:v>149.52000000000001</c:v>
                </c:pt>
                <c:pt idx="2804">
                  <c:v>133.23999999999998</c:v>
                </c:pt>
                <c:pt idx="2805">
                  <c:v>118.92</c:v>
                </c:pt>
                <c:pt idx="2806">
                  <c:v>103.19</c:v>
                </c:pt>
                <c:pt idx="2807">
                  <c:v>97.04</c:v>
                </c:pt>
                <c:pt idx="2808">
                  <c:v>89.48</c:v>
                </c:pt>
                <c:pt idx="2809">
                  <c:v>75.599999999999994</c:v>
                </c:pt>
                <c:pt idx="2810">
                  <c:v>62.39</c:v>
                </c:pt>
                <c:pt idx="2811">
                  <c:v>50.49</c:v>
                </c:pt>
                <c:pt idx="2812">
                  <c:v>39.99</c:v>
                </c:pt>
                <c:pt idx="2813">
                  <c:v>31.32</c:v>
                </c:pt>
                <c:pt idx="2814">
                  <c:v>23.49</c:v>
                </c:pt>
                <c:pt idx="2815">
                  <c:v>17.010000000000005</c:v>
                </c:pt>
                <c:pt idx="2816">
                  <c:v>10.29</c:v>
                </c:pt>
                <c:pt idx="2817">
                  <c:v>5.7700000000000014</c:v>
                </c:pt>
                <c:pt idx="2818">
                  <c:v>2.65</c:v>
                </c:pt>
                <c:pt idx="2819">
                  <c:v>0.33000000000000124</c:v>
                </c:pt>
                <c:pt idx="2820">
                  <c:v>-1.46</c:v>
                </c:pt>
                <c:pt idx="2821">
                  <c:v>-2.7</c:v>
                </c:pt>
                <c:pt idx="2822">
                  <c:v>-3.1</c:v>
                </c:pt>
                <c:pt idx="2823">
                  <c:v>-3.3299999999999987</c:v>
                </c:pt>
                <c:pt idx="2824">
                  <c:v>-3.56</c:v>
                </c:pt>
                <c:pt idx="2825">
                  <c:v>-3.3</c:v>
                </c:pt>
                <c:pt idx="2826">
                  <c:v>-3.14</c:v>
                </c:pt>
                <c:pt idx="2827">
                  <c:v>-3.2</c:v>
                </c:pt>
                <c:pt idx="2828">
                  <c:v>-3.16</c:v>
                </c:pt>
                <c:pt idx="2829">
                  <c:v>-3.09</c:v>
                </c:pt>
                <c:pt idx="2830">
                  <c:v>-3.27</c:v>
                </c:pt>
                <c:pt idx="2831">
                  <c:v>-3.64</c:v>
                </c:pt>
                <c:pt idx="2832">
                  <c:v>-3.4899999999999998</c:v>
                </c:pt>
                <c:pt idx="2833">
                  <c:v>-3.4</c:v>
                </c:pt>
                <c:pt idx="2834">
                  <c:v>-3.59</c:v>
                </c:pt>
                <c:pt idx="2835">
                  <c:v>-3.52</c:v>
                </c:pt>
                <c:pt idx="2836">
                  <c:v>-3.3499999999999988</c:v>
                </c:pt>
                <c:pt idx="2837">
                  <c:v>-3.32</c:v>
                </c:pt>
                <c:pt idx="2838">
                  <c:v>-3</c:v>
                </c:pt>
                <c:pt idx="2839">
                  <c:v>-3.3299999999999987</c:v>
                </c:pt>
                <c:pt idx="2840">
                  <c:v>-3.3299999999999987</c:v>
                </c:pt>
                <c:pt idx="2841">
                  <c:v>-3.2</c:v>
                </c:pt>
                <c:pt idx="2842">
                  <c:v>-3.15</c:v>
                </c:pt>
                <c:pt idx="2843">
                  <c:v>-3.34</c:v>
                </c:pt>
                <c:pt idx="2844">
                  <c:v>-3.67</c:v>
                </c:pt>
                <c:pt idx="2845">
                  <c:v>-3.32</c:v>
                </c:pt>
                <c:pt idx="2846">
                  <c:v>-3.2800000000000002</c:v>
                </c:pt>
                <c:pt idx="2847">
                  <c:v>-3.27</c:v>
                </c:pt>
                <c:pt idx="2848">
                  <c:v>-3.4</c:v>
                </c:pt>
                <c:pt idx="2849">
                  <c:v>-3.67</c:v>
                </c:pt>
                <c:pt idx="2850">
                  <c:v>-3.4499999999999997</c:v>
                </c:pt>
                <c:pt idx="2851">
                  <c:v>-3.65</c:v>
                </c:pt>
                <c:pt idx="2852">
                  <c:v>-3.4099999999999997</c:v>
                </c:pt>
                <c:pt idx="2853">
                  <c:v>-3.65</c:v>
                </c:pt>
                <c:pt idx="2854">
                  <c:v>-3.13</c:v>
                </c:pt>
                <c:pt idx="2855">
                  <c:v>-2.8699999999999997</c:v>
                </c:pt>
                <c:pt idx="2856">
                  <c:v>-2.68</c:v>
                </c:pt>
                <c:pt idx="2857">
                  <c:v>-2.72</c:v>
                </c:pt>
                <c:pt idx="2858">
                  <c:v>-2.46</c:v>
                </c:pt>
                <c:pt idx="2859">
                  <c:v>-2.5</c:v>
                </c:pt>
                <c:pt idx="2860">
                  <c:v>-2.59</c:v>
                </c:pt>
                <c:pt idx="2861">
                  <c:v>-2.67</c:v>
                </c:pt>
                <c:pt idx="2862">
                  <c:v>-2.68</c:v>
                </c:pt>
                <c:pt idx="2863">
                  <c:v>-2.84</c:v>
                </c:pt>
                <c:pt idx="2864">
                  <c:v>-2.9299999999999997</c:v>
                </c:pt>
                <c:pt idx="2865">
                  <c:v>-2.98</c:v>
                </c:pt>
                <c:pt idx="2866">
                  <c:v>-3.03</c:v>
                </c:pt>
                <c:pt idx="2867">
                  <c:v>-3.3</c:v>
                </c:pt>
                <c:pt idx="2868">
                  <c:v>-3.02</c:v>
                </c:pt>
                <c:pt idx="2869">
                  <c:v>-2.96</c:v>
                </c:pt>
                <c:pt idx="2870">
                  <c:v>-2.9499999999999997</c:v>
                </c:pt>
                <c:pt idx="2871">
                  <c:v>-2.34</c:v>
                </c:pt>
                <c:pt idx="2872">
                  <c:v>-2.3499999999999988</c:v>
                </c:pt>
                <c:pt idx="2873">
                  <c:v>-2.65</c:v>
                </c:pt>
                <c:pt idx="2874">
                  <c:v>-2.94</c:v>
                </c:pt>
                <c:pt idx="2875">
                  <c:v>-3.01</c:v>
                </c:pt>
                <c:pt idx="2876">
                  <c:v>-3.2600000000000002</c:v>
                </c:pt>
                <c:pt idx="2877">
                  <c:v>-3</c:v>
                </c:pt>
                <c:pt idx="2878">
                  <c:v>-2.56</c:v>
                </c:pt>
                <c:pt idx="2879">
                  <c:v>-2.4</c:v>
                </c:pt>
                <c:pt idx="2880">
                  <c:v>-2.59</c:v>
                </c:pt>
                <c:pt idx="2881">
                  <c:v>-2.7600000000000002</c:v>
                </c:pt>
                <c:pt idx="2882">
                  <c:v>-2.75</c:v>
                </c:pt>
                <c:pt idx="2883">
                  <c:v>-2.57</c:v>
                </c:pt>
                <c:pt idx="2884">
                  <c:v>-2.72</c:v>
                </c:pt>
                <c:pt idx="2885">
                  <c:v>-2.1800000000000002</c:v>
                </c:pt>
                <c:pt idx="2886">
                  <c:v>-1.07</c:v>
                </c:pt>
                <c:pt idx="2887">
                  <c:v>-0.98</c:v>
                </c:pt>
                <c:pt idx="2888">
                  <c:v>-1.7800000000000018</c:v>
                </c:pt>
                <c:pt idx="2889">
                  <c:v>-2.3499999999999988</c:v>
                </c:pt>
                <c:pt idx="2890">
                  <c:v>-2.88</c:v>
                </c:pt>
                <c:pt idx="2891">
                  <c:v>-2.84</c:v>
                </c:pt>
                <c:pt idx="2892">
                  <c:v>-2.5099999999999998</c:v>
                </c:pt>
                <c:pt idx="2893">
                  <c:v>-2.3499999999999988</c:v>
                </c:pt>
                <c:pt idx="2894">
                  <c:v>-2.2400000000000002</c:v>
                </c:pt>
                <c:pt idx="2895">
                  <c:v>-1.6700000000000021</c:v>
                </c:pt>
                <c:pt idx="2896">
                  <c:v>-1.41</c:v>
                </c:pt>
                <c:pt idx="2897">
                  <c:v>-0.81</c:v>
                </c:pt>
                <c:pt idx="2898">
                  <c:v>-0.16000000000000023</c:v>
                </c:pt>
                <c:pt idx="2899">
                  <c:v>-0.1100000000000001</c:v>
                </c:pt>
                <c:pt idx="2900">
                  <c:v>-0.32000000000000106</c:v>
                </c:pt>
                <c:pt idx="2901">
                  <c:v>-0.33000000000000124</c:v>
                </c:pt>
                <c:pt idx="2902">
                  <c:v>-0.44000000000000039</c:v>
                </c:pt>
                <c:pt idx="2903">
                  <c:v>-0.93</c:v>
                </c:pt>
                <c:pt idx="2904">
                  <c:v>-0.95000000000000062</c:v>
                </c:pt>
                <c:pt idx="2905">
                  <c:v>-1</c:v>
                </c:pt>
                <c:pt idx="2906">
                  <c:v>-1.05</c:v>
                </c:pt>
                <c:pt idx="2907">
                  <c:v>-1.33</c:v>
                </c:pt>
                <c:pt idx="2908">
                  <c:v>-1.27</c:v>
                </c:pt>
                <c:pt idx="2909">
                  <c:v>-1</c:v>
                </c:pt>
                <c:pt idx="2910">
                  <c:v>-0.99</c:v>
                </c:pt>
                <c:pt idx="2911">
                  <c:v>-1.01</c:v>
                </c:pt>
                <c:pt idx="2912">
                  <c:v>-1.08</c:v>
                </c:pt>
                <c:pt idx="2913">
                  <c:v>-1.32</c:v>
                </c:pt>
                <c:pt idx="2914">
                  <c:v>-1.33</c:v>
                </c:pt>
                <c:pt idx="2915">
                  <c:v>-1.43</c:v>
                </c:pt>
                <c:pt idx="2916">
                  <c:v>-1.9200000000000019</c:v>
                </c:pt>
                <c:pt idx="2917">
                  <c:v>-2</c:v>
                </c:pt>
                <c:pt idx="2918">
                  <c:v>-1.7300000000000015</c:v>
                </c:pt>
                <c:pt idx="2919">
                  <c:v>-1.6800000000000037</c:v>
                </c:pt>
                <c:pt idx="2920">
                  <c:v>-1.37</c:v>
                </c:pt>
                <c:pt idx="2921">
                  <c:v>-0.74000000000000188</c:v>
                </c:pt>
                <c:pt idx="2922">
                  <c:v>-0.750000000000002</c:v>
                </c:pt>
                <c:pt idx="2923">
                  <c:v>-1.05</c:v>
                </c:pt>
                <c:pt idx="2924">
                  <c:v>-1.49</c:v>
                </c:pt>
                <c:pt idx="2925">
                  <c:v>-2.0499999999999998</c:v>
                </c:pt>
                <c:pt idx="2926">
                  <c:v>-1.8900000000000001</c:v>
                </c:pt>
                <c:pt idx="2927">
                  <c:v>-1.82</c:v>
                </c:pt>
                <c:pt idx="2928">
                  <c:v>-1.45</c:v>
                </c:pt>
                <c:pt idx="2929">
                  <c:v>-1.7300000000000015</c:v>
                </c:pt>
                <c:pt idx="2930">
                  <c:v>-1.87</c:v>
                </c:pt>
                <c:pt idx="2931">
                  <c:v>-2.3499999999999988</c:v>
                </c:pt>
                <c:pt idx="2932">
                  <c:v>-2.63</c:v>
                </c:pt>
                <c:pt idx="2933">
                  <c:v>-2.56</c:v>
                </c:pt>
                <c:pt idx="2934">
                  <c:v>-2.66</c:v>
                </c:pt>
                <c:pt idx="2935">
                  <c:v>-2.4</c:v>
                </c:pt>
                <c:pt idx="2936">
                  <c:v>-2.06</c:v>
                </c:pt>
                <c:pt idx="2937">
                  <c:v>-2.1</c:v>
                </c:pt>
                <c:pt idx="2938">
                  <c:v>-2.66</c:v>
                </c:pt>
                <c:pt idx="2939">
                  <c:v>-2.4099999999999997</c:v>
                </c:pt>
                <c:pt idx="2940">
                  <c:v>-2.06</c:v>
                </c:pt>
                <c:pt idx="2941">
                  <c:v>-1.53</c:v>
                </c:pt>
                <c:pt idx="2942">
                  <c:v>-6.000000000000013E-2</c:v>
                </c:pt>
                <c:pt idx="2943">
                  <c:v>1.46</c:v>
                </c:pt>
                <c:pt idx="2944">
                  <c:v>3.1</c:v>
                </c:pt>
                <c:pt idx="2945">
                  <c:v>4.49</c:v>
                </c:pt>
                <c:pt idx="2946">
                  <c:v>9.16</c:v>
                </c:pt>
                <c:pt idx="2947">
                  <c:v>14.239999999999998</c:v>
                </c:pt>
                <c:pt idx="2948">
                  <c:v>19.37</c:v>
                </c:pt>
                <c:pt idx="2949">
                  <c:v>28.86</c:v>
                </c:pt>
                <c:pt idx="2950">
                  <c:v>38.49</c:v>
                </c:pt>
                <c:pt idx="2951">
                  <c:v>47.04</c:v>
                </c:pt>
                <c:pt idx="2952">
                  <c:v>52.760000000000012</c:v>
                </c:pt>
                <c:pt idx="2953">
                  <c:v>67.739999999999995</c:v>
                </c:pt>
                <c:pt idx="2954">
                  <c:v>71.290000000000006</c:v>
                </c:pt>
                <c:pt idx="2955">
                  <c:v>82.66</c:v>
                </c:pt>
                <c:pt idx="2956">
                  <c:v>99.26</c:v>
                </c:pt>
                <c:pt idx="2957">
                  <c:v>112.51</c:v>
                </c:pt>
                <c:pt idx="2958">
                  <c:v>127.59</c:v>
                </c:pt>
                <c:pt idx="2959">
                  <c:v>141.87</c:v>
                </c:pt>
                <c:pt idx="2960">
                  <c:v>158.37</c:v>
                </c:pt>
                <c:pt idx="2961">
                  <c:v>167.51</c:v>
                </c:pt>
                <c:pt idx="2962">
                  <c:v>181.10999999999999</c:v>
                </c:pt>
                <c:pt idx="2963">
                  <c:v>208.05</c:v>
                </c:pt>
                <c:pt idx="2964">
                  <c:v>212.33</c:v>
                </c:pt>
                <c:pt idx="2965">
                  <c:v>210.05</c:v>
                </c:pt>
                <c:pt idx="2966">
                  <c:v>248.07</c:v>
                </c:pt>
                <c:pt idx="2967">
                  <c:v>307.91999999999905</c:v>
                </c:pt>
                <c:pt idx="2968">
                  <c:v>321.16000000000008</c:v>
                </c:pt>
                <c:pt idx="2969">
                  <c:v>276.19</c:v>
                </c:pt>
                <c:pt idx="2970">
                  <c:v>284.95</c:v>
                </c:pt>
                <c:pt idx="2971">
                  <c:v>345.59</c:v>
                </c:pt>
                <c:pt idx="2972">
                  <c:v>360.38</c:v>
                </c:pt>
                <c:pt idx="2973">
                  <c:v>357.84000000000032</c:v>
                </c:pt>
                <c:pt idx="2974">
                  <c:v>342.61</c:v>
                </c:pt>
                <c:pt idx="2975">
                  <c:v>389.86</c:v>
                </c:pt>
                <c:pt idx="2976">
                  <c:v>344.69</c:v>
                </c:pt>
                <c:pt idx="2977">
                  <c:v>440.78999999999905</c:v>
                </c:pt>
                <c:pt idx="2978">
                  <c:v>448.38</c:v>
                </c:pt>
                <c:pt idx="2979">
                  <c:v>470.52</c:v>
                </c:pt>
                <c:pt idx="2980">
                  <c:v>488.21999999999969</c:v>
                </c:pt>
                <c:pt idx="2981">
                  <c:v>497.66</c:v>
                </c:pt>
                <c:pt idx="2982">
                  <c:v>527.04</c:v>
                </c:pt>
                <c:pt idx="2983">
                  <c:v>542.49</c:v>
                </c:pt>
                <c:pt idx="2984">
                  <c:v>551.39</c:v>
                </c:pt>
                <c:pt idx="2985">
                  <c:v>571.54</c:v>
                </c:pt>
                <c:pt idx="2986">
                  <c:v>512.89</c:v>
                </c:pt>
                <c:pt idx="2987">
                  <c:v>510.7</c:v>
                </c:pt>
                <c:pt idx="2988">
                  <c:v>476.09</c:v>
                </c:pt>
                <c:pt idx="2989">
                  <c:v>540.35999999999797</c:v>
                </c:pt>
                <c:pt idx="2990">
                  <c:v>420.46</c:v>
                </c:pt>
                <c:pt idx="2991">
                  <c:v>349.71999999999969</c:v>
                </c:pt>
                <c:pt idx="2992">
                  <c:v>268.77</c:v>
                </c:pt>
                <c:pt idx="2993">
                  <c:v>233.98000000000027</c:v>
                </c:pt>
                <c:pt idx="2994">
                  <c:v>278.55</c:v>
                </c:pt>
                <c:pt idx="2995">
                  <c:v>244.76999999999998</c:v>
                </c:pt>
                <c:pt idx="2996">
                  <c:v>230.60999999999999</c:v>
                </c:pt>
                <c:pt idx="2997">
                  <c:v>261.66000000000008</c:v>
                </c:pt>
                <c:pt idx="2998">
                  <c:v>289.19</c:v>
                </c:pt>
                <c:pt idx="2999">
                  <c:v>235.64</c:v>
                </c:pt>
              </c:numCache>
            </c:numRef>
          </c:val>
        </c:ser>
        <c:marker val="1"/>
        <c:axId val="69198592"/>
        <c:axId val="69200128"/>
      </c:lineChart>
      <c:catAx>
        <c:axId val="69198592"/>
        <c:scaling>
          <c:orientation val="minMax"/>
        </c:scaling>
        <c:axPos val="b"/>
        <c:tickLblPos val="nextTo"/>
        <c:crossAx val="69200128"/>
        <c:crosses val="autoZero"/>
        <c:auto val="1"/>
        <c:lblAlgn val="ctr"/>
        <c:lblOffset val="100"/>
        <c:tickLblSkip val="200"/>
      </c:catAx>
      <c:valAx>
        <c:axId val="69200128"/>
        <c:scaling>
          <c:orientation val="minMax"/>
        </c:scaling>
        <c:axPos val="l"/>
        <c:majorGridlines/>
        <c:numFmt formatCode="General" sourceLinked="1"/>
        <c:tickLblPos val="nextTo"/>
        <c:crossAx val="69198592"/>
        <c:crosses val="autoZero"/>
        <c:crossBetween val="between"/>
      </c:valAx>
    </c:plotArea>
    <c:legend>
      <c:legendPos val="r"/>
      <c:layout/>
    </c:legend>
    <c:plotVisOnly val="1"/>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9" tIns="46475" rIns="92949" bIns="4647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49" tIns="46475" rIns="92949" bIns="46475" rtlCol="0"/>
          <a:lstStyle>
            <a:lvl1pPr algn="r" fontAlgn="auto">
              <a:spcBef>
                <a:spcPts val="0"/>
              </a:spcBef>
              <a:spcAft>
                <a:spcPts val="0"/>
              </a:spcAft>
              <a:defRPr sz="1200">
                <a:latin typeface="+mn-lt"/>
                <a:cs typeface="+mn-cs"/>
              </a:defRPr>
            </a:lvl1pPr>
          </a:lstStyle>
          <a:p>
            <a:pPr>
              <a:defRPr/>
            </a:pPr>
            <a:fld id="{75CA00E1-6C56-4073-A816-F4747F1FCECB}" type="datetimeFigureOut">
              <a:rPr lang="en-US"/>
              <a:pPr>
                <a:defRPr/>
              </a:pPr>
              <a:t>2/7/2011</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49" tIns="46475" rIns="92949" bIns="46475"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49" tIns="46475" rIns="92949" bIns="46475" rtlCol="0" anchor="b"/>
          <a:lstStyle>
            <a:lvl1pPr algn="r" fontAlgn="auto">
              <a:spcBef>
                <a:spcPts val="0"/>
              </a:spcBef>
              <a:spcAft>
                <a:spcPts val="0"/>
              </a:spcAft>
              <a:defRPr sz="1200">
                <a:latin typeface="+mn-lt"/>
                <a:cs typeface="+mn-cs"/>
              </a:defRPr>
            </a:lvl1pPr>
          </a:lstStyle>
          <a:p>
            <a:pPr>
              <a:defRPr/>
            </a:pPr>
            <a:fld id="{59975F50-FAD1-4447-A59E-FD3620AB945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49" tIns="46475" rIns="92949" bIns="4647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49" tIns="46475" rIns="92949" bIns="46475" rtlCol="0"/>
          <a:lstStyle>
            <a:lvl1pPr algn="r" fontAlgn="auto">
              <a:spcBef>
                <a:spcPts val="0"/>
              </a:spcBef>
              <a:spcAft>
                <a:spcPts val="0"/>
              </a:spcAft>
              <a:defRPr sz="1200">
                <a:latin typeface="+mn-lt"/>
                <a:cs typeface="+mn-cs"/>
              </a:defRPr>
            </a:lvl1pPr>
          </a:lstStyle>
          <a:p>
            <a:pPr>
              <a:defRPr/>
            </a:pPr>
            <a:fld id="{5EA4091D-DDCF-4838-8989-756FD511914D}" type="datetimeFigureOut">
              <a:rPr lang="en-US"/>
              <a:pPr>
                <a:defRPr/>
              </a:pPr>
              <a:t>2/7/2011</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49" tIns="46475" rIns="92949" bIns="46475"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49" tIns="46475" rIns="92949" bIns="4647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lIns="92949" tIns="46475" rIns="92949" bIns="4647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49" tIns="46475" rIns="92949" bIns="46475" rtlCol="0" anchor="b"/>
          <a:lstStyle>
            <a:lvl1pPr algn="r" fontAlgn="auto">
              <a:spcBef>
                <a:spcPts val="0"/>
              </a:spcBef>
              <a:spcAft>
                <a:spcPts val="0"/>
              </a:spcAft>
              <a:defRPr sz="1200">
                <a:latin typeface="+mn-lt"/>
                <a:cs typeface="+mn-cs"/>
              </a:defRPr>
            </a:lvl1pPr>
          </a:lstStyle>
          <a:p>
            <a:pPr>
              <a:defRPr/>
            </a:pPr>
            <a:fld id="{42B1C35A-B5BA-4F39-A496-85EF35CEC1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afternoon everyone, my name is Nga.</a:t>
            </a:r>
            <a:r>
              <a:rPr lang="en-US" baseline="0" dirty="0" smtClean="0"/>
              <a:t> Today I’m going to present my research with Professor Elaheh and Professor Nalini. I’m hope this is related and useful to our current effort in CPS project.</a:t>
            </a:r>
            <a:endParaRPr lang="en-US" dirty="0"/>
          </a:p>
        </p:txBody>
      </p:sp>
      <p:sp>
        <p:nvSpPr>
          <p:cNvPr id="4" name="Slide Number Placeholder 3"/>
          <p:cNvSpPr>
            <a:spLocks noGrp="1"/>
          </p:cNvSpPr>
          <p:nvPr>
            <p:ph type="sldNum" sz="quarter" idx="10"/>
          </p:nvPr>
        </p:nvSpPr>
        <p:spPr/>
        <p:txBody>
          <a:bodyPr/>
          <a:lstStyle/>
          <a:p>
            <a:pPr>
              <a:defRPr/>
            </a:pPr>
            <a:fld id="{42B1C35A-B5BA-4F39-A496-85EF35CEC164}"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 will give a quick</a:t>
            </a:r>
            <a:r>
              <a:rPr lang="en-US" baseline="0" dirty="0" smtClean="0"/>
              <a:t> introduction about energy harvesting and compare the differences between a traditional battery-operated system and an energy harvesting systems. From there, we will see both opportunities and challenges that energy harvesting systems create. In the second part, we focus on our system model of the wireless sensor network with energy harvesting capability. We describe the data collection application running on a typical sensor network and our model of quality of data. Finally we explain how our proposed framework manages energy harvesting in the system and maximizes quality of data at the same time.</a:t>
            </a:r>
            <a:endParaRPr lang="en-US" dirty="0"/>
          </a:p>
        </p:txBody>
      </p:sp>
      <p:sp>
        <p:nvSpPr>
          <p:cNvPr id="4" name="Slide Number Placeholder 3"/>
          <p:cNvSpPr>
            <a:spLocks noGrp="1"/>
          </p:cNvSpPr>
          <p:nvPr>
            <p:ph type="sldNum" sz="quarter" idx="10"/>
          </p:nvPr>
        </p:nvSpPr>
        <p:spPr/>
        <p:txBody>
          <a:bodyPr/>
          <a:lstStyle/>
          <a:p>
            <a:pPr>
              <a:defRPr/>
            </a:pPr>
            <a:fld id="{42B1C35A-B5BA-4F39-A496-85EF35CEC164}"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Energy harvesting systems are systems</a:t>
            </a:r>
            <a:r>
              <a:rPr lang="en-US" baseline="0" dirty="0" smtClean="0"/>
              <a:t> which are able to harvest energy from the surrounding environment. Renewable sources in the environment include wind, solar, kinetic, vibration energy. It’s not a new concept as people have tried to harvest energy since thousand years ago in the original form of windmill. Recently, technology has been developed to harvest energy from multiple sources with higher efficiency and at a larger scale. Interest in energy harvesting is rising quickly due to search for alternative sources of green energy. It has many advantages but also shortcoming which we will present in the next slide, comparing a traditional battery-operated system and an energy harvesting system. </a:t>
            </a:r>
            <a:endParaRPr lang="en-US" dirty="0"/>
          </a:p>
        </p:txBody>
      </p:sp>
      <p:sp>
        <p:nvSpPr>
          <p:cNvPr id="4" name="Slide Number Placeholder 3"/>
          <p:cNvSpPr>
            <a:spLocks noGrp="1"/>
          </p:cNvSpPr>
          <p:nvPr>
            <p:ph type="sldNum" sz="quarter" idx="10"/>
          </p:nvPr>
        </p:nvSpPr>
        <p:spPr/>
        <p:txBody>
          <a:bodyPr/>
          <a:lstStyle/>
          <a:p>
            <a:pPr>
              <a:defRPr/>
            </a:pPr>
            <a:fld id="{42B1C35A-B5BA-4F39-A496-85EF35CEC16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TODO: Paper references</a:t>
            </a:r>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3FD5EE-14B5-4A13-9C0E-A88DAD63DC06}"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0AD315-5758-47FB-A453-E2BC07DF7E76}" type="slidenum">
              <a:rPr lang="en-US" smtClean="0"/>
              <a:pPr fontAlgn="base">
                <a:spcBef>
                  <a:spcPct val="0"/>
                </a:spcBef>
                <a:spcAft>
                  <a:spcPct val="0"/>
                </a:spcAft>
                <a:defRPr/>
              </a:pPr>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A2692A5C-0811-441F-B161-7AF9CBC20FAA}" type="datetimeFigureOut">
              <a:rPr lang="en-US"/>
              <a:pPr>
                <a:defRPr/>
              </a:pPr>
              <a:t>2/7/2011</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a:solidFill>
                  <a:srgbClr val="FFFFFF"/>
                </a:solidFill>
              </a:defRPr>
            </a:lvl1pPr>
          </a:lstStyle>
          <a:p>
            <a:pPr>
              <a:defRPr/>
            </a:pPr>
            <a:fld id="{1049C340-E0B5-41CF-A875-FEC1ECAB10D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3CB0B3B-9232-4920-9708-670145520912}" type="datetimeFigureOut">
              <a:rPr lang="en-US"/>
              <a:pPr>
                <a:defRPr/>
              </a:pPr>
              <a:t>2/7/2011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7656C15-7AC6-471B-816D-008952DAE07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265248D-4D18-4B56-A445-376B21FCDA04}" type="datetimeFigureOut">
              <a:rPr lang="en-US"/>
              <a:pPr>
                <a:defRPr/>
              </a:pPr>
              <a:t>2/7/2011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3E978DD-AEBF-4683-9F22-2B90B57300D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029CC12-C48E-4494-8A9E-7C2F804E444C}" type="datetimeFigureOut">
              <a:rPr lang="en-US"/>
              <a:pPr>
                <a:defRPr/>
              </a:pPr>
              <a:t>2/7/2011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0522F31-B432-4677-B83D-9B4766697D1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8FE4DCF0-CCB9-4E4E-8600-7131E2D60957}" type="datetimeFigureOut">
              <a:rPr lang="en-US"/>
              <a:pPr>
                <a:defRPr/>
              </a:pPr>
              <a:t>2/7/2011</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ACE3CB8E-8818-45D5-B320-ECD78E835FD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B5A35D5-6F48-4E2C-80E3-13BB11C9444F}" type="datetimeFigureOut">
              <a:rPr lang="en-US"/>
              <a:pPr>
                <a:defRPr/>
              </a:pPr>
              <a:t>2/7/2011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C9357B4-6114-431E-B586-0335C1A2D8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8BF429E-31C2-466A-956E-96F12F1ACA30}" type="datetimeFigureOut">
              <a:rPr lang="en-US"/>
              <a:pPr>
                <a:defRPr/>
              </a:pPr>
              <a:t>2/7/2011</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2338283B-CD45-4F06-ADF9-D210E5DFEA7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3F1F8DD-7E07-4856-A62F-B9EC2321FCE2}" type="datetimeFigureOut">
              <a:rPr lang="en-US"/>
              <a:pPr>
                <a:defRPr/>
              </a:pPr>
              <a:t>2/7/2011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A509D84-33B3-49FA-9C51-8FFC04BBDE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C742A58-B008-4169-AE4E-69538357A179}" type="datetimeFigureOut">
              <a:rPr lang="en-US"/>
              <a:pPr>
                <a:defRPr/>
              </a:pPr>
              <a:t>2/7/2011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88785106-6B96-47A2-A1CE-67E86B8B36A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F75E972D-85AB-4412-AF28-F5942446ED2F}" type="datetimeFigureOut">
              <a:rPr lang="en-US"/>
              <a:pPr>
                <a:defRPr/>
              </a:pPr>
              <a:t>2/7/2011</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4F1258D-7DFA-4D60-8A27-BE415069B2D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B7438399-3F2E-43D2-94C7-C81B1A450D7E}" type="datetimeFigureOut">
              <a:rPr lang="en-US"/>
              <a:pPr>
                <a:defRPr/>
              </a:pPr>
              <a:t>2/7/2011</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C9EEC159-F9DD-47B4-B4DE-E121BEBDC3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2"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3FFA8ED7-139E-40A2-8D1A-FF76E674911F}" type="datetimeFigureOut">
              <a:rPr lang="en-US"/>
              <a:pPr>
                <a:defRPr/>
              </a:pPr>
              <a:t>2/7/2011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99C640F9-37A9-4DDB-A93C-5ECBE8F135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0" r:id="rId7"/>
    <p:sldLayoutId id="2147483715" r:id="rId8"/>
    <p:sldLayoutId id="2147483716" r:id="rId9"/>
    <p:sldLayoutId id="2147483711" r:id="rId10"/>
    <p:sldLayoutId id="2147483712"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457200" y="1506538"/>
            <a:ext cx="8229600" cy="1470025"/>
          </a:xfrm>
        </p:spPr>
        <p:txBody>
          <a:bodyPr/>
          <a:lstStyle/>
          <a:p>
            <a:pPr eaLnBrk="1" hangingPunct="1"/>
            <a:r>
              <a:rPr smtClean="0"/>
              <a:t>Quality-aware Data Collection in Energy Harvesting WSN</a:t>
            </a:r>
          </a:p>
        </p:txBody>
      </p:sp>
      <p:sp>
        <p:nvSpPr>
          <p:cNvPr id="4" name="Subtitle 3"/>
          <p:cNvSpPr>
            <a:spLocks noGrp="1"/>
          </p:cNvSpPr>
          <p:nvPr>
            <p:ph type="subTitle" idx="1"/>
          </p:nvPr>
        </p:nvSpPr>
        <p:spPr/>
        <p:txBody>
          <a:bodyPr>
            <a:normAutofit fontScale="92500" lnSpcReduction="20000"/>
          </a:bodyPr>
          <a:lstStyle/>
          <a:p>
            <a:pPr eaLnBrk="1" fontAlgn="auto" hangingPunct="1">
              <a:spcBef>
                <a:spcPts val="580"/>
              </a:spcBef>
              <a:spcAft>
                <a:spcPts val="0"/>
              </a:spcAft>
              <a:buFont typeface="Wingdings 2"/>
              <a:buNone/>
              <a:defRPr/>
            </a:pPr>
            <a:r>
              <a:rPr lang="en-US" dirty="0" smtClean="0">
                <a:solidFill>
                  <a:schemeClr val="tx1"/>
                </a:solidFill>
              </a:rPr>
              <a:t>Nga Dang</a:t>
            </a:r>
          </a:p>
          <a:p>
            <a:pPr eaLnBrk="1" fontAlgn="auto" hangingPunct="1">
              <a:spcBef>
                <a:spcPts val="580"/>
              </a:spcBef>
              <a:spcAft>
                <a:spcPts val="0"/>
              </a:spcAft>
              <a:buFont typeface="Wingdings 2"/>
              <a:buNone/>
              <a:defRPr/>
            </a:pPr>
            <a:r>
              <a:rPr lang="en-US" dirty="0" smtClean="0">
                <a:solidFill>
                  <a:schemeClr val="tx1"/>
                </a:solidFill>
              </a:rPr>
              <a:t>Elaheh Bozorgzadeh</a:t>
            </a:r>
          </a:p>
          <a:p>
            <a:pPr eaLnBrk="1" fontAlgn="auto" hangingPunct="1">
              <a:spcBef>
                <a:spcPts val="580"/>
              </a:spcBef>
              <a:spcAft>
                <a:spcPts val="0"/>
              </a:spcAft>
              <a:buFont typeface="Wingdings 2"/>
              <a:buNone/>
              <a:defRPr/>
            </a:pPr>
            <a:r>
              <a:rPr lang="en-US" dirty="0" smtClean="0">
                <a:solidFill>
                  <a:schemeClr val="tx1"/>
                </a:solidFill>
              </a:rPr>
              <a:t>Nalini Venkatasubramanian</a:t>
            </a:r>
          </a:p>
          <a:p>
            <a:pPr eaLnBrk="1" fontAlgn="auto" hangingPunct="1">
              <a:spcBef>
                <a:spcPts val="580"/>
              </a:spcBef>
              <a:spcAft>
                <a:spcPts val="0"/>
              </a:spcAft>
              <a:buFont typeface="Wingdings 2"/>
              <a:buNone/>
              <a:defRPr/>
            </a:pPr>
            <a:r>
              <a:rPr lang="en-US" dirty="0" smtClean="0"/>
              <a:t>University of California, Irvine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b="1" dirty="0" smtClean="0"/>
              <a:t>Quality of Data Model</a:t>
            </a:r>
          </a:p>
        </p:txBody>
      </p:sp>
      <p:sp>
        <p:nvSpPr>
          <p:cNvPr id="15363" name="Content Placeholder 2"/>
          <p:cNvSpPr>
            <a:spLocks noGrp="1"/>
          </p:cNvSpPr>
          <p:nvPr>
            <p:ph sz="quarter" idx="1"/>
          </p:nvPr>
        </p:nvSpPr>
        <p:spPr>
          <a:xfrm>
            <a:off x="914400" y="1447800"/>
            <a:ext cx="7772400" cy="4953000"/>
          </a:xfrm>
        </p:spPr>
        <p:txBody>
          <a:bodyPr/>
          <a:lstStyle/>
          <a:p>
            <a:pPr eaLnBrk="1" hangingPunct="1"/>
            <a:r>
              <a:rPr lang="en-US" dirty="0" smtClean="0"/>
              <a:t>Quality of Data Model</a:t>
            </a:r>
          </a:p>
          <a:p>
            <a:pPr lvl="1" eaLnBrk="1" hangingPunct="1"/>
            <a:r>
              <a:rPr lang="en-US" dirty="0" smtClean="0"/>
              <a:t>Accuracy of data</a:t>
            </a:r>
          </a:p>
          <a:p>
            <a:pPr lvl="1" eaLnBrk="1" hangingPunct="1"/>
            <a:r>
              <a:rPr lang="en-US" dirty="0" smtClean="0"/>
              <a:t>Query responsiveness</a:t>
            </a:r>
          </a:p>
          <a:p>
            <a:pPr lvl="1" eaLnBrk="1" hangingPunct="1"/>
            <a:r>
              <a:rPr lang="en-US" dirty="0" smtClean="0"/>
              <a:t>Situation-aware quality requirement</a:t>
            </a:r>
          </a:p>
          <a:p>
            <a:pPr lvl="2" eaLnBrk="1" hangingPunct="1"/>
            <a:r>
              <a:rPr lang="en-US" dirty="0" smtClean="0"/>
              <a:t>Timing-based: day vs. night</a:t>
            </a:r>
          </a:p>
          <a:p>
            <a:pPr lvl="2" eaLnBrk="1" hangingPunct="1"/>
            <a:r>
              <a:rPr lang="en-US" dirty="0" smtClean="0"/>
              <a:t>Threshold-based: high temperature vs. low temperature, humid vs. dry</a:t>
            </a:r>
          </a:p>
          <a:p>
            <a:pPr lvl="2" eaLnBrk="1" hangingPunct="1"/>
            <a:r>
              <a:rPr lang="en-US" dirty="0" smtClean="0"/>
              <a:t>Emergencies: fire, explosion</a:t>
            </a:r>
          </a:p>
          <a:p>
            <a:pPr lvl="2" eaLnBrk="1" hangingPunct="1"/>
            <a:r>
              <a:rPr lang="en-US" dirty="0" smtClean="0"/>
              <a:t>Security-based: tracking authority vs. non-authority </a:t>
            </a:r>
          </a:p>
          <a:p>
            <a:pPr eaLnBrk="1" hangingPunct="1"/>
            <a:r>
              <a:rPr lang="en-US" dirty="0" smtClean="0"/>
              <a:t>Energy Harvesting WSN</a:t>
            </a:r>
          </a:p>
          <a:p>
            <a:pPr lvl="1" eaLnBrk="1" hangingPunct="1"/>
            <a:r>
              <a:rPr lang="en-US" dirty="0" smtClean="0"/>
              <a:t>Prediction of energy harvesting</a:t>
            </a:r>
          </a:p>
          <a:p>
            <a:pPr lvl="1" eaLnBrk="1" hangingPunct="1"/>
            <a:r>
              <a:rPr lang="en-US" dirty="0" smtClean="0"/>
              <a:t>Use energy in a smart way to achieve best quality of services</a:t>
            </a:r>
          </a:p>
          <a:p>
            <a:pPr lvl="1" eaLnBrk="1" hangingPunct="1">
              <a:buFont typeface="Wingdings 2" pitchFamily="18" charset="2"/>
              <a:buNone/>
            </a:pPr>
            <a:endParaRPr lang="en-US" dirty="0" smtClean="0"/>
          </a:p>
          <a:p>
            <a:pPr lvl="1" eaLnBrk="1" hangingPunct="1"/>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p:txBody>
          <a:bodyPr/>
          <a:lstStyle/>
          <a:p>
            <a:pPr eaLnBrk="1" hangingPunct="1"/>
            <a:r>
              <a:rPr lang="en-US" b="1" smtClean="0"/>
              <a:t>Approximated Data Collection</a:t>
            </a:r>
          </a:p>
        </p:txBody>
      </p:sp>
      <p:sp>
        <p:nvSpPr>
          <p:cNvPr id="3" name="Content Placeholder 2"/>
          <p:cNvSpPr>
            <a:spLocks noGrp="1"/>
          </p:cNvSpPr>
          <p:nvPr>
            <p:ph sz="quarter" idx="1"/>
          </p:nvPr>
        </p:nvSpPr>
        <p:spPr>
          <a:xfrm>
            <a:off x="457200" y="1600200"/>
            <a:ext cx="8229600" cy="3048000"/>
          </a:xfrm>
        </p:spPr>
        <p:txBody>
          <a:bodyPr>
            <a:normAutofit fontScale="92500" lnSpcReduction="10000"/>
          </a:bodyPr>
          <a:lstStyle/>
          <a:p>
            <a:pPr marL="274320" indent="-274320" eaLnBrk="1" fontAlgn="auto" hangingPunct="1">
              <a:spcBef>
                <a:spcPts val="580"/>
              </a:spcBef>
              <a:spcAft>
                <a:spcPts val="0"/>
              </a:spcAft>
              <a:buFont typeface="Arial" charset="0"/>
              <a:buChar char="•"/>
              <a:defRPr/>
            </a:pPr>
            <a:r>
              <a:rPr lang="en-US" dirty="0" smtClean="0"/>
              <a:t> Exploit error tolerance/margin</a:t>
            </a:r>
          </a:p>
          <a:p>
            <a:pPr marL="548640" lvl="1" eaLnBrk="1" fontAlgn="auto" hangingPunct="1">
              <a:spcBef>
                <a:spcPts val="370"/>
              </a:spcBef>
              <a:spcAft>
                <a:spcPts val="0"/>
              </a:spcAft>
              <a:buFont typeface="Arial" charset="0"/>
              <a:buChar char="•"/>
              <a:defRPr/>
            </a:pPr>
            <a:r>
              <a:rPr lang="en-US" dirty="0" smtClean="0"/>
              <a:t>Lots of applications can tolerate a certain degree of error</a:t>
            </a:r>
          </a:p>
          <a:p>
            <a:pPr marL="548640" lvl="1" eaLnBrk="1" fontAlgn="auto" hangingPunct="1">
              <a:spcBef>
                <a:spcPts val="370"/>
              </a:spcBef>
              <a:spcAft>
                <a:spcPts val="0"/>
              </a:spcAft>
              <a:buFont typeface="Arial" charset="0"/>
              <a:buChar char="•"/>
              <a:defRPr/>
            </a:pPr>
            <a:r>
              <a:rPr lang="en-US" dirty="0" smtClean="0"/>
              <a:t>Example: temperature of a given region (+/- 2 Celsius)</a:t>
            </a:r>
          </a:p>
          <a:p>
            <a:pPr marL="274320" indent="-274320" eaLnBrk="1" fontAlgn="auto" hangingPunct="1">
              <a:spcBef>
                <a:spcPts val="580"/>
              </a:spcBef>
              <a:spcAft>
                <a:spcPts val="0"/>
              </a:spcAft>
              <a:buFont typeface="Arial" charset="0"/>
              <a:buChar char="•"/>
              <a:defRPr/>
            </a:pPr>
            <a:r>
              <a:rPr lang="en-US" dirty="0" smtClean="0"/>
              <a:t>Approximated Data Collection</a:t>
            </a:r>
          </a:p>
          <a:p>
            <a:pPr marL="548640" lvl="1" eaLnBrk="1" fontAlgn="auto" hangingPunct="1">
              <a:spcBef>
                <a:spcPts val="370"/>
              </a:spcBef>
              <a:spcAft>
                <a:spcPts val="0"/>
              </a:spcAft>
              <a:buFont typeface="Arial" charset="0"/>
              <a:buChar char="•"/>
              <a:defRPr/>
            </a:pPr>
            <a:r>
              <a:rPr lang="en-US" dirty="0" smtClean="0"/>
              <a:t>For each sensor data: e is a given margin</a:t>
            </a:r>
          </a:p>
          <a:p>
            <a:pPr marL="548640" lvl="1" eaLnBrk="1" fontAlgn="auto" hangingPunct="1">
              <a:spcBef>
                <a:spcPts val="370"/>
              </a:spcBef>
              <a:spcAft>
                <a:spcPts val="0"/>
              </a:spcAft>
              <a:buFont typeface="Arial" charset="0"/>
              <a:buChar char="•"/>
              <a:defRPr/>
            </a:pPr>
            <a:r>
              <a:rPr lang="en-US" dirty="0" smtClean="0"/>
              <a:t>u is value reading on sensor node </a:t>
            </a:r>
          </a:p>
          <a:p>
            <a:pPr marL="548640" lvl="1" eaLnBrk="1" fontAlgn="auto" hangingPunct="1">
              <a:spcBef>
                <a:spcPts val="370"/>
              </a:spcBef>
              <a:spcAft>
                <a:spcPts val="0"/>
              </a:spcAft>
              <a:buFont typeface="Arial" charset="0"/>
              <a:buChar char="•"/>
              <a:defRPr/>
            </a:pPr>
            <a:r>
              <a:rPr lang="en-US" dirty="0" smtClean="0"/>
              <a:t>v is cached value on server node</a:t>
            </a:r>
          </a:p>
          <a:p>
            <a:pPr marL="548640" lvl="1" eaLnBrk="1" fontAlgn="auto" hangingPunct="1">
              <a:spcBef>
                <a:spcPts val="370"/>
              </a:spcBef>
              <a:spcAft>
                <a:spcPts val="0"/>
              </a:spcAft>
              <a:buFont typeface="Arial" charset="0"/>
              <a:buChar char="•"/>
              <a:defRPr/>
            </a:pPr>
            <a:r>
              <a:rPr lang="en-US" dirty="0" smtClean="0"/>
              <a:t>Requirement: Error margin is within bound</a:t>
            </a:r>
          </a:p>
          <a:p>
            <a:pPr marL="822960" lvl="2" eaLnBrk="1" fontAlgn="auto" hangingPunct="1">
              <a:spcBef>
                <a:spcPts val="370"/>
              </a:spcBef>
              <a:spcAft>
                <a:spcPts val="0"/>
              </a:spcAft>
              <a:buClr>
                <a:schemeClr val="accent1">
                  <a:tint val="60000"/>
                </a:schemeClr>
              </a:buClr>
              <a:buFont typeface="Wingdings 2"/>
              <a:buNone/>
              <a:defRPr/>
            </a:pPr>
            <a:endParaRPr lang="en-US" dirty="0" smtClean="0"/>
          </a:p>
          <a:p>
            <a:pPr marL="548640" lvl="2" indent="-274320" eaLnBrk="1" fontAlgn="auto" hangingPunct="1">
              <a:spcBef>
                <a:spcPts val="580"/>
              </a:spcBef>
              <a:spcAft>
                <a:spcPts val="0"/>
              </a:spcAft>
              <a:buClr>
                <a:schemeClr val="accent1"/>
              </a:buClr>
              <a:buFont typeface="Wingdings 2"/>
              <a:buNone/>
              <a:defRPr/>
            </a:pPr>
            <a:endParaRPr lang="en-US" dirty="0" smtClean="0"/>
          </a:p>
          <a:p>
            <a:pPr marL="548640" lvl="2" indent="-274320" eaLnBrk="1" fontAlgn="auto" hangingPunct="1">
              <a:spcBef>
                <a:spcPts val="580"/>
              </a:spcBef>
              <a:spcAft>
                <a:spcPts val="0"/>
              </a:spcAft>
              <a:buClr>
                <a:schemeClr val="accent1"/>
              </a:buClr>
              <a:buFont typeface="Wingdings 2"/>
              <a:buNone/>
              <a:defRPr/>
            </a:pPr>
            <a:endParaRPr lang="en-US" dirty="0" smtClean="0"/>
          </a:p>
          <a:p>
            <a:pPr marL="548640" lvl="2" indent="-274320" eaLnBrk="1" fontAlgn="auto" hangingPunct="1">
              <a:spcBef>
                <a:spcPts val="580"/>
              </a:spcBef>
              <a:spcAft>
                <a:spcPts val="0"/>
              </a:spcAft>
              <a:buClr>
                <a:schemeClr val="accent1"/>
              </a:buClr>
              <a:buFont typeface="Arial" charset="0"/>
              <a:buChar char="•"/>
              <a:defRPr/>
            </a:pPr>
            <a:endParaRPr lang="en-US" dirty="0" smtClean="0"/>
          </a:p>
          <a:p>
            <a:pPr marL="274320" indent="-274320" eaLnBrk="1" fontAlgn="auto" hangingPunct="1">
              <a:spcBef>
                <a:spcPts val="580"/>
              </a:spcBef>
              <a:spcAft>
                <a:spcPts val="0"/>
              </a:spcAft>
              <a:buFont typeface="Arial" charset="0"/>
              <a:buChar char="•"/>
              <a:defRPr/>
            </a:pPr>
            <a:endParaRPr lang="en-US" dirty="0" smtClean="0"/>
          </a:p>
          <a:p>
            <a:pPr marL="274320" indent="-274320" eaLnBrk="1" fontAlgn="auto" hangingPunct="1">
              <a:spcBef>
                <a:spcPts val="580"/>
              </a:spcBef>
              <a:spcAft>
                <a:spcPts val="0"/>
              </a:spcAft>
              <a:buFont typeface="Wingdings 2"/>
              <a:buChar char=""/>
              <a:defRPr/>
            </a:pPr>
            <a:endParaRPr lang="en-US" dirty="0"/>
          </a:p>
        </p:txBody>
      </p:sp>
      <p:sp>
        <p:nvSpPr>
          <p:cNvPr id="17413" name="Rectangle 4"/>
          <p:cNvSpPr>
            <a:spLocks noChangeArrowheads="1"/>
          </p:cNvSpPr>
          <p:nvPr/>
        </p:nvSpPr>
        <p:spPr bwMode="auto">
          <a:xfrm>
            <a:off x="2438400" y="4419600"/>
            <a:ext cx="2362200" cy="461963"/>
          </a:xfrm>
          <a:prstGeom prst="rect">
            <a:avLst/>
          </a:prstGeom>
          <a:noFill/>
          <a:ln w="9525">
            <a:noFill/>
            <a:miter lim="800000"/>
            <a:headEnd/>
            <a:tailEnd/>
          </a:ln>
        </p:spPr>
        <p:txBody>
          <a:bodyPr>
            <a:spAutoFit/>
          </a:bodyPr>
          <a:lstStyle/>
          <a:p>
            <a:r>
              <a:rPr lang="en-US" sz="2400" dirty="0">
                <a:latin typeface="Perpetua" pitchFamily="18" charset="0"/>
              </a:rPr>
              <a:t>|v – u| &lt; e</a:t>
            </a:r>
          </a:p>
        </p:txBody>
      </p:sp>
      <p:pic>
        <p:nvPicPr>
          <p:cNvPr id="17414" name="Picture 6"/>
          <p:cNvPicPr>
            <a:picLocks noChangeAspect="1" noChangeArrowheads="1"/>
          </p:cNvPicPr>
          <p:nvPr/>
        </p:nvPicPr>
        <p:blipFill>
          <a:blip r:embed="rId3" cstate="print"/>
          <a:srcRect/>
          <a:stretch>
            <a:fillRect/>
          </a:stretch>
        </p:blipFill>
        <p:spPr bwMode="auto">
          <a:xfrm>
            <a:off x="2057400" y="5029200"/>
            <a:ext cx="4857750" cy="1533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pPr eaLnBrk="1" hangingPunct="1"/>
            <a:r>
              <a:rPr lang="en-US" b="1" dirty="0" smtClean="0"/>
              <a:t>Quality-Aware Energy Management in Energy Harvesting WSN</a:t>
            </a:r>
            <a:endParaRPr lang="en-US" b="1" dirty="0"/>
          </a:p>
        </p:txBody>
      </p:sp>
      <p:pic>
        <p:nvPicPr>
          <p:cNvPr id="37890" name="Picture 2"/>
          <p:cNvPicPr>
            <a:picLocks noChangeAspect="1" noChangeArrowheads="1"/>
          </p:cNvPicPr>
          <p:nvPr/>
        </p:nvPicPr>
        <p:blipFill>
          <a:blip r:embed="rId2" cstate="print"/>
          <a:srcRect/>
          <a:stretch>
            <a:fillRect/>
          </a:stretch>
        </p:blipFill>
        <p:spPr bwMode="auto">
          <a:xfrm>
            <a:off x="2286000" y="1828800"/>
            <a:ext cx="4591050" cy="39147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dirty="0" smtClean="0"/>
              <a:t>Experimental result</a:t>
            </a:r>
            <a:endParaRPr lang="en-US" b="1" dirty="0"/>
          </a:p>
        </p:txBody>
      </p:sp>
      <p:sp>
        <p:nvSpPr>
          <p:cNvPr id="3" name="Content Placeholder 2"/>
          <p:cNvSpPr>
            <a:spLocks noGrp="1"/>
          </p:cNvSpPr>
          <p:nvPr>
            <p:ph sz="quarter" idx="1"/>
          </p:nvPr>
        </p:nvSpPr>
        <p:spPr/>
        <p:txBody>
          <a:bodyPr/>
          <a:lstStyle/>
          <a:p>
            <a:r>
              <a:rPr lang="en-US" dirty="0" smtClean="0"/>
              <a:t>Compare our approach against other approaches</a:t>
            </a:r>
          </a:p>
          <a:p>
            <a:pPr lvl="1"/>
            <a:r>
              <a:rPr lang="en-US" dirty="0" smtClean="0"/>
              <a:t>QuARES: our approach</a:t>
            </a:r>
          </a:p>
          <a:p>
            <a:pPr lvl="1"/>
            <a:r>
              <a:rPr lang="en-US" dirty="0" smtClean="0"/>
              <a:t>MIN_VAR</a:t>
            </a:r>
          </a:p>
          <a:p>
            <a:pPr lvl="1"/>
            <a:r>
              <a:rPr lang="en-US" dirty="0" smtClean="0"/>
              <a:t>FIX_ERROR</a:t>
            </a:r>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1752600" y="3429000"/>
            <a:ext cx="6417147" cy="28098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Outline</a:t>
            </a:r>
          </a:p>
        </p:txBody>
      </p:sp>
      <p:sp>
        <p:nvSpPr>
          <p:cNvPr id="3" name="Content Placeholder 2"/>
          <p:cNvSpPr>
            <a:spLocks noGrp="1"/>
          </p:cNvSpPr>
          <p:nvPr>
            <p:ph sz="quarter" idx="1"/>
          </p:nvPr>
        </p:nvSpPr>
        <p:spPr/>
        <p:txBody>
          <a:bodyPr>
            <a:normAutofit/>
          </a:bodyPr>
          <a:lstStyle/>
          <a:p>
            <a:pPr marL="274320" indent="-274320" eaLnBrk="1" fontAlgn="auto" hangingPunct="1">
              <a:spcBef>
                <a:spcPts val="580"/>
              </a:spcBef>
              <a:spcAft>
                <a:spcPts val="0"/>
              </a:spcAft>
              <a:buFont typeface="Wingdings 2"/>
              <a:buChar char=""/>
              <a:defRPr/>
            </a:pPr>
            <a:r>
              <a:rPr lang="en-US" dirty="0" smtClean="0"/>
              <a:t>Introduction</a:t>
            </a:r>
          </a:p>
          <a:p>
            <a:pPr marL="548640" lvl="1" eaLnBrk="1" fontAlgn="auto" hangingPunct="1">
              <a:spcBef>
                <a:spcPts val="370"/>
              </a:spcBef>
              <a:spcAft>
                <a:spcPts val="0"/>
              </a:spcAft>
              <a:buFont typeface="Wingdings 2"/>
              <a:buChar char=""/>
              <a:defRPr/>
            </a:pPr>
            <a:r>
              <a:rPr lang="en-US" dirty="0" smtClean="0"/>
              <a:t>Energy harvesting</a:t>
            </a:r>
          </a:p>
          <a:p>
            <a:pPr marL="548640" lvl="1" eaLnBrk="1" fontAlgn="auto" hangingPunct="1">
              <a:spcBef>
                <a:spcPts val="370"/>
              </a:spcBef>
              <a:spcAft>
                <a:spcPts val="0"/>
              </a:spcAft>
              <a:buFont typeface="Wingdings 2"/>
              <a:buChar char=""/>
              <a:defRPr/>
            </a:pPr>
            <a:r>
              <a:rPr lang="en-US" dirty="0" smtClean="0"/>
              <a:t>Battery-operated vs. Energy Harvesting systems</a:t>
            </a:r>
          </a:p>
          <a:p>
            <a:pPr marL="274320" indent="-274320" eaLnBrk="1" fontAlgn="auto" hangingPunct="1">
              <a:spcBef>
                <a:spcPts val="580"/>
              </a:spcBef>
              <a:spcAft>
                <a:spcPts val="0"/>
              </a:spcAft>
              <a:buFont typeface="Wingdings 2"/>
              <a:buChar char=""/>
              <a:defRPr/>
            </a:pPr>
            <a:r>
              <a:rPr lang="en-US" dirty="0" smtClean="0"/>
              <a:t>Energy Harvesting Wireless Sensor Network</a:t>
            </a:r>
          </a:p>
          <a:p>
            <a:pPr marL="548640" lvl="1" eaLnBrk="1" fontAlgn="auto" hangingPunct="1">
              <a:spcBef>
                <a:spcPts val="370"/>
              </a:spcBef>
              <a:spcAft>
                <a:spcPts val="0"/>
              </a:spcAft>
              <a:buFont typeface="Wingdings 2"/>
              <a:buChar char=""/>
              <a:defRPr/>
            </a:pPr>
            <a:r>
              <a:rPr lang="en-US" dirty="0" smtClean="0"/>
              <a:t>Data Collection Application</a:t>
            </a:r>
          </a:p>
          <a:p>
            <a:pPr marL="548640" lvl="1" eaLnBrk="1" fontAlgn="auto" hangingPunct="1">
              <a:spcBef>
                <a:spcPts val="370"/>
              </a:spcBef>
              <a:spcAft>
                <a:spcPts val="0"/>
              </a:spcAft>
              <a:buFont typeface="Wingdings 2"/>
              <a:buChar char=""/>
              <a:defRPr/>
            </a:pPr>
            <a:r>
              <a:rPr lang="en-US" dirty="0" smtClean="0"/>
              <a:t>Quality of data model</a:t>
            </a:r>
          </a:p>
          <a:p>
            <a:pPr marL="548640" lvl="1" eaLnBrk="1" fontAlgn="auto" hangingPunct="1">
              <a:spcBef>
                <a:spcPts val="370"/>
              </a:spcBef>
              <a:spcAft>
                <a:spcPts val="0"/>
              </a:spcAft>
              <a:buFont typeface="Wingdings 2"/>
              <a:buChar char=""/>
              <a:defRPr/>
            </a:pPr>
            <a:r>
              <a:rPr lang="en-US" dirty="0" smtClean="0"/>
              <a:t>Quality-aware Energy Harvesting Management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914400" y="228600"/>
            <a:ext cx="7772400" cy="1143000"/>
          </a:xfrm>
        </p:spPr>
        <p:txBody>
          <a:bodyPr/>
          <a:lstStyle/>
          <a:p>
            <a:pPr eaLnBrk="1" hangingPunct="1"/>
            <a:r>
              <a:rPr lang="en-US" smtClean="0"/>
              <a:t>Introduction</a:t>
            </a:r>
          </a:p>
        </p:txBody>
      </p:sp>
      <p:sp>
        <p:nvSpPr>
          <p:cNvPr id="3" name="Content Placeholder 2"/>
          <p:cNvSpPr>
            <a:spLocks noGrp="1"/>
          </p:cNvSpPr>
          <p:nvPr>
            <p:ph sz="quarter" idx="1"/>
          </p:nvPr>
        </p:nvSpPr>
        <p:spPr>
          <a:xfrm>
            <a:off x="914400" y="1295400"/>
            <a:ext cx="7772400" cy="5410200"/>
          </a:xfrm>
        </p:spPr>
        <p:txBody>
          <a:bodyPr>
            <a:normAutofit/>
          </a:bodyPr>
          <a:lstStyle/>
          <a:p>
            <a:pPr marL="274320" indent="-274320" eaLnBrk="1" fontAlgn="auto" hangingPunct="1">
              <a:spcBef>
                <a:spcPts val="580"/>
              </a:spcBef>
              <a:spcAft>
                <a:spcPts val="0"/>
              </a:spcAft>
              <a:buFont typeface="Wingdings 2"/>
              <a:buChar char=""/>
              <a:defRPr/>
            </a:pPr>
            <a:r>
              <a:rPr lang="en-US" dirty="0" smtClean="0"/>
              <a:t>Energy harvesting </a:t>
            </a:r>
          </a:p>
          <a:p>
            <a:pPr marL="548640" lvl="1" eaLnBrk="1" fontAlgn="auto" hangingPunct="1">
              <a:spcBef>
                <a:spcPts val="370"/>
              </a:spcBef>
              <a:spcAft>
                <a:spcPts val="0"/>
              </a:spcAft>
              <a:buFont typeface="Wingdings 2"/>
              <a:buChar char=""/>
              <a:defRPr/>
            </a:pPr>
            <a:r>
              <a:rPr lang="en-US" dirty="0" smtClean="0"/>
              <a:t>Harvesting energy from surrounding environments</a:t>
            </a:r>
          </a:p>
          <a:p>
            <a:pPr marL="548640" lvl="1" eaLnBrk="1" fontAlgn="auto" hangingPunct="1">
              <a:spcBef>
                <a:spcPts val="370"/>
              </a:spcBef>
              <a:spcAft>
                <a:spcPts val="0"/>
              </a:spcAft>
              <a:buFont typeface="Wingdings 2"/>
              <a:buChar char=""/>
              <a:defRPr/>
            </a:pPr>
            <a:r>
              <a:rPr lang="en-US" dirty="0" smtClean="0"/>
              <a:t>It’s not new!</a:t>
            </a:r>
          </a:p>
          <a:p>
            <a:pPr marL="548640" lvl="1" eaLnBrk="1" fontAlgn="auto" hangingPunct="1">
              <a:spcBef>
                <a:spcPts val="370"/>
              </a:spcBef>
              <a:spcAft>
                <a:spcPts val="0"/>
              </a:spcAft>
              <a:buFont typeface="Wingdings 2"/>
              <a:buNone/>
              <a:defRPr/>
            </a:pPr>
            <a:endParaRPr lang="en-US" dirty="0" smtClean="0"/>
          </a:p>
          <a:p>
            <a:pPr marL="548640" lvl="1" eaLnBrk="1" fontAlgn="auto" hangingPunct="1">
              <a:spcBef>
                <a:spcPts val="370"/>
              </a:spcBef>
              <a:spcAft>
                <a:spcPts val="0"/>
              </a:spcAft>
              <a:buFont typeface="Wingdings 2"/>
              <a:buNone/>
              <a:defRPr/>
            </a:pPr>
            <a:endParaRPr lang="en-US" dirty="0" smtClean="0"/>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smtClean="0"/>
          </a:p>
          <a:p>
            <a:pPr marL="274320" indent="-274320" eaLnBrk="1" fontAlgn="auto" hangingPunct="1">
              <a:spcBef>
                <a:spcPts val="580"/>
              </a:spcBef>
              <a:spcAft>
                <a:spcPts val="0"/>
              </a:spcAft>
              <a:buFont typeface="Wingdings 2"/>
              <a:buChar char=""/>
              <a:defRPr/>
            </a:pPr>
            <a:endParaRPr lang="en-US" dirty="0" smtClean="0"/>
          </a:p>
        </p:txBody>
      </p:sp>
      <p:pic>
        <p:nvPicPr>
          <p:cNvPr id="9220" name="Picture 5" descr="windmill.jpg"/>
          <p:cNvPicPr>
            <a:picLocks noChangeAspect="1"/>
          </p:cNvPicPr>
          <p:nvPr/>
        </p:nvPicPr>
        <p:blipFill>
          <a:blip r:embed="rId3" cstate="print"/>
          <a:srcRect/>
          <a:stretch>
            <a:fillRect/>
          </a:stretch>
        </p:blipFill>
        <p:spPr bwMode="auto">
          <a:xfrm>
            <a:off x="1676400" y="2590800"/>
            <a:ext cx="2743200" cy="2043113"/>
          </a:xfrm>
          <a:prstGeom prst="rect">
            <a:avLst/>
          </a:prstGeom>
          <a:noFill/>
          <a:ln w="9525">
            <a:noFill/>
            <a:miter lim="800000"/>
            <a:headEnd/>
            <a:tailEnd/>
          </a:ln>
        </p:spPr>
      </p:pic>
      <p:pic>
        <p:nvPicPr>
          <p:cNvPr id="9221" name="Picture 6" descr="windmill-power.jpg"/>
          <p:cNvPicPr>
            <a:picLocks noChangeAspect="1"/>
          </p:cNvPicPr>
          <p:nvPr/>
        </p:nvPicPr>
        <p:blipFill>
          <a:blip r:embed="rId4" cstate="print"/>
          <a:srcRect/>
          <a:stretch>
            <a:fillRect/>
          </a:stretch>
        </p:blipFill>
        <p:spPr bwMode="auto">
          <a:xfrm>
            <a:off x="5029200" y="2590800"/>
            <a:ext cx="2971800" cy="1979613"/>
          </a:xfrm>
          <a:prstGeom prst="rect">
            <a:avLst/>
          </a:prstGeom>
          <a:noFill/>
          <a:ln w="9525">
            <a:noFill/>
            <a:miter lim="800000"/>
            <a:headEnd/>
            <a:tailEnd/>
          </a:ln>
        </p:spPr>
      </p:pic>
      <p:sp>
        <p:nvSpPr>
          <p:cNvPr id="9" name="Right Arrow 8"/>
          <p:cNvSpPr/>
          <p:nvPr/>
        </p:nvSpPr>
        <p:spPr>
          <a:xfrm>
            <a:off x="4495800" y="35814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9225" name="Picture 3" descr="C:\Users\ntdang\AppData\Local\Microsoft\Windows\Temporary Internet Files\Content.IE5\TSHEYDHE\MC900078622[1].wmf"/>
          <p:cNvPicPr>
            <a:picLocks noChangeAspect="1" noChangeArrowheads="1"/>
          </p:cNvPicPr>
          <p:nvPr/>
        </p:nvPicPr>
        <p:blipFill>
          <a:blip r:embed="rId5" cstate="print"/>
          <a:srcRect/>
          <a:stretch>
            <a:fillRect/>
          </a:stretch>
        </p:blipFill>
        <p:spPr bwMode="auto">
          <a:xfrm>
            <a:off x="685800" y="5562600"/>
            <a:ext cx="422275" cy="908050"/>
          </a:xfrm>
          <a:prstGeom prst="rect">
            <a:avLst/>
          </a:prstGeom>
          <a:noFill/>
          <a:ln w="9525">
            <a:noFill/>
            <a:miter lim="800000"/>
            <a:headEnd/>
            <a:tailEnd/>
          </a:ln>
        </p:spPr>
      </p:pic>
      <p:pic>
        <p:nvPicPr>
          <p:cNvPr id="11" name="Picture 7"/>
          <p:cNvPicPr>
            <a:picLocks noChangeAspect="1" noChangeArrowheads="1"/>
          </p:cNvPicPr>
          <p:nvPr/>
        </p:nvPicPr>
        <p:blipFill>
          <a:blip r:embed="rId6" cstate="print"/>
          <a:srcRect/>
          <a:stretch>
            <a:fillRect/>
          </a:stretch>
        </p:blipFill>
        <p:spPr bwMode="auto">
          <a:xfrm>
            <a:off x="1676400" y="4800600"/>
            <a:ext cx="2709863" cy="1801813"/>
          </a:xfrm>
          <a:prstGeom prst="rect">
            <a:avLst/>
          </a:prstGeom>
          <a:noFill/>
          <a:ln w="9525">
            <a:noFill/>
            <a:miter lim="800000"/>
            <a:headEnd/>
            <a:tailEnd/>
          </a:ln>
        </p:spPr>
      </p:pic>
      <p:pic>
        <p:nvPicPr>
          <p:cNvPr id="12" name="Picture 5"/>
          <p:cNvPicPr>
            <a:picLocks noChangeAspect="1" noChangeArrowheads="1"/>
          </p:cNvPicPr>
          <p:nvPr/>
        </p:nvPicPr>
        <p:blipFill>
          <a:blip r:embed="rId7" cstate="print"/>
          <a:srcRect/>
          <a:stretch>
            <a:fillRect/>
          </a:stretch>
        </p:blipFill>
        <p:spPr bwMode="auto">
          <a:xfrm>
            <a:off x="5410200" y="4800600"/>
            <a:ext cx="1905000" cy="1905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Battery-operated vs. Energy Harvesting Systems</a:t>
            </a:r>
            <a:endParaRPr lang="en-US" dirty="0"/>
          </a:p>
        </p:txBody>
      </p:sp>
      <p:graphicFrame>
        <p:nvGraphicFramePr>
          <p:cNvPr id="4" name="Table 3"/>
          <p:cNvGraphicFramePr>
            <a:graphicFrameLocks noGrp="1"/>
          </p:cNvGraphicFramePr>
          <p:nvPr/>
        </p:nvGraphicFramePr>
        <p:xfrm>
          <a:off x="1371600" y="1828800"/>
          <a:ext cx="6400800" cy="4003040"/>
        </p:xfrm>
        <a:graphic>
          <a:graphicData uri="http://schemas.openxmlformats.org/drawingml/2006/table">
            <a:tbl>
              <a:tblPr firstRow="1" bandRow="1">
                <a:tableStyleId>{5C22544A-7EE6-4342-B048-85BDC9FD1C3A}</a:tableStyleId>
              </a:tblPr>
              <a:tblGrid>
                <a:gridCol w="2000250"/>
                <a:gridCol w="2419350"/>
                <a:gridCol w="1981200"/>
              </a:tblGrid>
              <a:tr h="370840">
                <a:tc>
                  <a:txBody>
                    <a:bodyPr/>
                    <a:lstStyle/>
                    <a:p>
                      <a:r>
                        <a:rPr lang="en-US" dirty="0" smtClean="0"/>
                        <a:t>Features</a:t>
                      </a:r>
                      <a:endParaRPr lang="en-US" dirty="0"/>
                    </a:p>
                  </a:txBody>
                  <a:tcPr/>
                </a:tc>
                <a:tc>
                  <a:txBody>
                    <a:bodyPr/>
                    <a:lstStyle/>
                    <a:p>
                      <a:r>
                        <a:rPr lang="en-US" dirty="0" smtClean="0"/>
                        <a:t>Battery-Operated</a:t>
                      </a:r>
                      <a:r>
                        <a:rPr lang="en-US" baseline="0" dirty="0" smtClean="0"/>
                        <a:t> Systems</a:t>
                      </a:r>
                      <a:endParaRPr lang="en-US" dirty="0"/>
                    </a:p>
                  </a:txBody>
                  <a:tcPr/>
                </a:tc>
                <a:tc>
                  <a:txBody>
                    <a:bodyPr/>
                    <a:lstStyle/>
                    <a:p>
                      <a:r>
                        <a:rPr lang="en-US" dirty="0" smtClean="0"/>
                        <a:t>Energy Harvesting Systems</a:t>
                      </a:r>
                      <a:endParaRPr lang="en-US" dirty="0"/>
                    </a:p>
                  </a:txBody>
                  <a:tcPr/>
                </a:tc>
              </a:tr>
              <a:tr h="370840">
                <a:tc>
                  <a:txBody>
                    <a:bodyPr/>
                    <a:lstStyle/>
                    <a:p>
                      <a:r>
                        <a:rPr lang="en-US" dirty="0" smtClean="0"/>
                        <a:t>Energy</a:t>
                      </a:r>
                      <a:r>
                        <a:rPr lang="en-US" baseline="0" dirty="0" smtClean="0"/>
                        <a:t> Source</a:t>
                      </a:r>
                      <a:endParaRPr lang="en-US" dirty="0"/>
                    </a:p>
                  </a:txBody>
                  <a:tcPr/>
                </a:tc>
                <a:tc>
                  <a:txBody>
                    <a:bodyPr/>
                    <a:lstStyle/>
                    <a:p>
                      <a:r>
                        <a:rPr lang="en-US" dirty="0" smtClean="0"/>
                        <a:t>Charged battery</a:t>
                      </a:r>
                      <a:endParaRPr lang="en-US" dirty="0"/>
                    </a:p>
                  </a:txBody>
                  <a:tcPr/>
                </a:tc>
                <a:tc>
                  <a:txBody>
                    <a:bodyPr/>
                    <a:lstStyle/>
                    <a:p>
                      <a:r>
                        <a:rPr lang="en-US" dirty="0" smtClean="0"/>
                        <a:t>Surrounding environment</a:t>
                      </a:r>
                      <a:endParaRPr lang="en-US" dirty="0"/>
                    </a:p>
                  </a:txBody>
                  <a:tcPr/>
                </a:tc>
              </a:tr>
              <a:tr h="777240">
                <a:tc>
                  <a:txBody>
                    <a:bodyPr/>
                    <a:lstStyle/>
                    <a:p>
                      <a:r>
                        <a:rPr lang="en-US" dirty="0" smtClean="0"/>
                        <a:t>Maintenance cost</a:t>
                      </a:r>
                      <a:endParaRPr lang="en-US" dirty="0"/>
                    </a:p>
                  </a:txBody>
                  <a:tcPr/>
                </a:tc>
                <a:tc>
                  <a:txBody>
                    <a:bodyPr/>
                    <a:lstStyle/>
                    <a:p>
                      <a:r>
                        <a:rPr lang="en-US" dirty="0" smtClean="0"/>
                        <a:t>High,  require</a:t>
                      </a:r>
                      <a:r>
                        <a:rPr lang="en-US" baseline="0" dirty="0" smtClean="0"/>
                        <a:t> </a:t>
                      </a:r>
                      <a:r>
                        <a:rPr lang="en-US" dirty="0" smtClean="0"/>
                        <a:t>frequent recharge and</a:t>
                      </a:r>
                      <a:r>
                        <a:rPr lang="en-US" baseline="0" dirty="0" smtClean="0"/>
                        <a:t> </a:t>
                      </a:r>
                      <a:r>
                        <a:rPr lang="en-US" dirty="0" smtClean="0"/>
                        <a:t>replacement of battery</a:t>
                      </a:r>
                      <a:endParaRPr lang="en-US" dirty="0"/>
                    </a:p>
                  </a:txBody>
                  <a:tcPr/>
                </a:tc>
                <a:tc>
                  <a:txBody>
                    <a:bodyPr/>
                    <a:lstStyle/>
                    <a:p>
                      <a:r>
                        <a:rPr lang="en-US" dirty="0" smtClean="0"/>
                        <a:t>Low, self-sustaining</a:t>
                      </a:r>
                      <a:endParaRPr lang="en-US" dirty="0"/>
                    </a:p>
                  </a:txBody>
                  <a:tcPr/>
                </a:tc>
              </a:tr>
              <a:tr h="472440">
                <a:tc>
                  <a:txBody>
                    <a:bodyPr/>
                    <a:lstStyle/>
                    <a:p>
                      <a:r>
                        <a:rPr lang="en-US" dirty="0" smtClean="0"/>
                        <a:t>System</a:t>
                      </a:r>
                    </a:p>
                    <a:p>
                      <a:r>
                        <a:rPr lang="en-US" dirty="0" smtClean="0"/>
                        <a:t>requirement</a:t>
                      </a:r>
                      <a:endParaRPr lang="en-US" dirty="0"/>
                    </a:p>
                  </a:txBody>
                  <a:tcPr/>
                </a:tc>
                <a:tc>
                  <a:txBody>
                    <a:bodyPr/>
                    <a:lstStyle/>
                    <a:p>
                      <a:r>
                        <a:rPr lang="en-US" dirty="0" smtClean="0"/>
                        <a:t>Energy efficient,</a:t>
                      </a:r>
                    </a:p>
                    <a:p>
                      <a:r>
                        <a:rPr lang="en-US" dirty="0" smtClean="0"/>
                        <a:t>prolong</a:t>
                      </a:r>
                      <a:r>
                        <a:rPr lang="en-US" baseline="0" dirty="0" smtClean="0"/>
                        <a:t> system’s lifetime</a:t>
                      </a:r>
                      <a:r>
                        <a:rPr lang="en-US" dirty="0" smtClean="0"/>
                        <a:t> </a:t>
                      </a:r>
                      <a:endParaRPr lang="en-US" dirty="0"/>
                    </a:p>
                  </a:txBody>
                  <a:tcPr/>
                </a:tc>
                <a:tc>
                  <a:txBody>
                    <a:bodyPr/>
                    <a:lstStyle/>
                    <a:p>
                      <a:r>
                        <a:rPr lang="en-US" dirty="0" smtClean="0"/>
                        <a:t>Energy-neutral</a:t>
                      </a:r>
                      <a:endParaRPr lang="en-US" dirty="0"/>
                    </a:p>
                  </a:txBody>
                  <a:tcPr/>
                </a:tc>
              </a:tr>
              <a:tr h="370840">
                <a:tc>
                  <a:txBody>
                    <a:bodyPr/>
                    <a:lstStyle/>
                    <a:p>
                      <a:r>
                        <a:rPr lang="en-US" dirty="0" smtClean="0"/>
                        <a:t>Quality of service</a:t>
                      </a:r>
                      <a:endParaRPr lang="en-US" dirty="0"/>
                    </a:p>
                  </a:txBody>
                  <a:tcPr/>
                </a:tc>
                <a:tc>
                  <a:txBody>
                    <a:bodyPr/>
                    <a:lstStyle/>
                    <a:p>
                      <a:r>
                        <a:rPr lang="en-US" dirty="0" smtClean="0"/>
                        <a:t>As low as possible/acceptable</a:t>
                      </a:r>
                      <a:endParaRPr lang="en-US" dirty="0"/>
                    </a:p>
                  </a:txBody>
                  <a:tcPr/>
                </a:tc>
                <a:tc>
                  <a:txBody>
                    <a:bodyPr/>
                    <a:lstStyle/>
                    <a:p>
                      <a:r>
                        <a:rPr lang="en-US" dirty="0" smtClean="0"/>
                        <a:t>As high as possible</a:t>
                      </a:r>
                      <a:endParaRPr lang="en-US" dirty="0"/>
                    </a:p>
                  </a:txBody>
                  <a:tcPr/>
                </a:tc>
              </a:tr>
              <a:tr h="528320">
                <a:tc>
                  <a:txBody>
                    <a:bodyPr/>
                    <a:lstStyle/>
                    <a:p>
                      <a:r>
                        <a:rPr lang="en-US" dirty="0" smtClean="0"/>
                        <a:t>Predictability</a:t>
                      </a:r>
                      <a:endParaRPr lang="en-US" dirty="0"/>
                    </a:p>
                  </a:txBody>
                  <a:tcPr/>
                </a:tc>
                <a:tc>
                  <a:txBody>
                    <a:bodyPr/>
                    <a:lstStyle/>
                    <a:p>
                      <a:r>
                        <a:rPr lang="en-US" dirty="0" smtClean="0"/>
                        <a:t>High, battery models</a:t>
                      </a:r>
                      <a:endParaRPr lang="en-US" dirty="0"/>
                    </a:p>
                  </a:txBody>
                  <a:tcPr/>
                </a:tc>
                <a:tc>
                  <a:txBody>
                    <a:bodyPr/>
                    <a:lstStyle/>
                    <a:p>
                      <a:r>
                        <a:rPr lang="en-US" dirty="0" smtClean="0"/>
                        <a:t>Low, fluctuation</a:t>
                      </a:r>
                      <a:endParaRPr lang="en-US"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3400" y="304800"/>
            <a:ext cx="7772400" cy="1143000"/>
          </a:xfrm>
        </p:spPr>
        <p:txBody>
          <a:bodyPr/>
          <a:lstStyle/>
          <a:p>
            <a:pPr eaLnBrk="1" hangingPunct="1"/>
            <a:r>
              <a:rPr lang="en-US" b="1" smtClean="0"/>
              <a:t>Energy Harvesting Prediction</a:t>
            </a:r>
          </a:p>
        </p:txBody>
      </p:sp>
      <p:sp>
        <p:nvSpPr>
          <p:cNvPr id="3" name="Content Placeholder 2"/>
          <p:cNvSpPr>
            <a:spLocks noGrp="1"/>
          </p:cNvSpPr>
          <p:nvPr>
            <p:ph sz="quarter" idx="1"/>
          </p:nvPr>
        </p:nvSpPr>
        <p:spPr>
          <a:xfrm>
            <a:off x="457200" y="1600200"/>
            <a:ext cx="8229600" cy="2971800"/>
          </a:xfrm>
        </p:spPr>
        <p:txBody>
          <a:bodyPr>
            <a:normAutofit fontScale="92500" lnSpcReduction="10000"/>
          </a:bodyPr>
          <a:lstStyle/>
          <a:p>
            <a:pPr marL="274320" indent="-274320" eaLnBrk="1" fontAlgn="auto" hangingPunct="1">
              <a:spcBef>
                <a:spcPts val="580"/>
              </a:spcBef>
              <a:spcAft>
                <a:spcPts val="0"/>
              </a:spcAft>
              <a:buFont typeface="Wingdings 2"/>
              <a:buChar char=""/>
              <a:defRPr/>
            </a:pPr>
            <a:r>
              <a:rPr lang="en-US" dirty="0" smtClean="0"/>
              <a:t>Solar energy is predictable</a:t>
            </a:r>
          </a:p>
          <a:p>
            <a:pPr marL="548640" lvl="1" eaLnBrk="1" fontAlgn="auto" hangingPunct="1">
              <a:spcBef>
                <a:spcPts val="370"/>
              </a:spcBef>
              <a:spcAft>
                <a:spcPts val="0"/>
              </a:spcAft>
              <a:buFont typeface="Wingdings 2"/>
              <a:buChar char=""/>
              <a:defRPr/>
            </a:pPr>
            <a:r>
              <a:rPr lang="en-US" dirty="0" smtClean="0"/>
              <a:t>“Adaptive Duty Cycling for Energy Harvesting </a:t>
            </a:r>
            <a:r>
              <a:rPr lang="en-US" dirty="0" err="1" smtClean="0"/>
              <a:t>Systems”,Jason</a:t>
            </a:r>
            <a:r>
              <a:rPr lang="en-US" dirty="0" smtClean="0"/>
              <a:t> Hsu et. al, </a:t>
            </a:r>
            <a:r>
              <a:rPr lang="en-US" i="1" dirty="0" smtClean="0"/>
              <a:t>International Symposium of Low Power Electrical Design’06</a:t>
            </a:r>
          </a:p>
          <a:p>
            <a:pPr marL="548640" lvl="1" eaLnBrk="1" fontAlgn="auto" hangingPunct="1">
              <a:spcBef>
                <a:spcPts val="370"/>
              </a:spcBef>
              <a:spcAft>
                <a:spcPts val="0"/>
              </a:spcAft>
              <a:buFont typeface="Wingdings 2"/>
              <a:buChar char=""/>
              <a:defRPr/>
            </a:pPr>
            <a:r>
              <a:rPr lang="en-US" dirty="0" smtClean="0"/>
              <a:t>“Solar energy harvesting prediction algorithm”, J. </a:t>
            </a:r>
            <a:r>
              <a:rPr lang="en-US" dirty="0" err="1" smtClean="0"/>
              <a:t>Recas</a:t>
            </a:r>
            <a:r>
              <a:rPr lang="en-US" dirty="0" smtClean="0"/>
              <a:t>, C. </a:t>
            </a:r>
            <a:r>
              <a:rPr lang="en-US" dirty="0" err="1" smtClean="0"/>
              <a:t>Bergonzini</a:t>
            </a:r>
            <a:r>
              <a:rPr lang="en-US" dirty="0" smtClean="0"/>
              <a:t>, B. Lee, T. </a:t>
            </a:r>
            <a:r>
              <a:rPr lang="en-US" dirty="0" err="1" smtClean="0"/>
              <a:t>Simunic</a:t>
            </a:r>
            <a:r>
              <a:rPr lang="en-US" dirty="0" smtClean="0"/>
              <a:t> </a:t>
            </a:r>
            <a:r>
              <a:rPr lang="en-US" dirty="0" err="1" smtClean="0"/>
              <a:t>Rosing</a:t>
            </a:r>
            <a:r>
              <a:rPr lang="en-US" i="1" dirty="0" smtClean="0"/>
              <a:t>, Energy Harvesting Workshop, 2009</a:t>
            </a:r>
          </a:p>
          <a:p>
            <a:pPr marL="548640" lvl="1" eaLnBrk="1" fontAlgn="auto" hangingPunct="1">
              <a:spcBef>
                <a:spcPts val="370"/>
              </a:spcBef>
              <a:spcAft>
                <a:spcPts val="0"/>
              </a:spcAft>
              <a:buFont typeface="Wingdings 2"/>
              <a:buChar char=""/>
              <a:defRPr/>
            </a:pPr>
            <a:r>
              <a:rPr lang="en-US" dirty="0" smtClean="0"/>
              <a:t>History data, seasonal trend, daily trend, weather forecast</a:t>
            </a:r>
          </a:p>
          <a:p>
            <a:pPr marL="548640" lvl="1" eaLnBrk="1" fontAlgn="auto" hangingPunct="1">
              <a:spcBef>
                <a:spcPts val="370"/>
              </a:spcBef>
              <a:spcAft>
                <a:spcPts val="0"/>
              </a:spcAft>
              <a:buFont typeface="Wingdings 2"/>
              <a:buChar char=""/>
              <a:defRPr/>
            </a:pPr>
            <a:r>
              <a:rPr lang="en-US" dirty="0" smtClean="0"/>
              <a:t>Predicting energy harvesting every 30 minutes with high accuracy</a:t>
            </a:r>
          </a:p>
          <a:p>
            <a:pPr marL="548640" lvl="1" eaLnBrk="1" fontAlgn="auto" hangingPunct="1">
              <a:spcBef>
                <a:spcPts val="370"/>
              </a:spcBef>
              <a:spcAft>
                <a:spcPts val="0"/>
              </a:spcAft>
              <a:buFont typeface="Wingdings 2"/>
              <a:buNone/>
              <a:defRPr/>
            </a:pPr>
            <a:r>
              <a:rPr lang="en-US" dirty="0" smtClean="0"/>
              <a:t> </a:t>
            </a:r>
            <a:endParaRPr lang="en-US" dirty="0"/>
          </a:p>
        </p:txBody>
      </p:sp>
      <p:graphicFrame>
        <p:nvGraphicFramePr>
          <p:cNvPr id="4" name="Chart 3"/>
          <p:cNvGraphicFramePr/>
          <p:nvPr/>
        </p:nvGraphicFramePr>
        <p:xfrm>
          <a:off x="2209800" y="3962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Outline</a:t>
            </a:r>
          </a:p>
        </p:txBody>
      </p:sp>
      <p:sp>
        <p:nvSpPr>
          <p:cNvPr id="3" name="Content Placeholder 2"/>
          <p:cNvSpPr>
            <a:spLocks noGrp="1"/>
          </p:cNvSpPr>
          <p:nvPr>
            <p:ph sz="quarter" idx="1"/>
          </p:nvPr>
        </p:nvSpPr>
        <p:spPr/>
        <p:txBody>
          <a:bodyPr>
            <a:normAutofit/>
          </a:bodyPr>
          <a:lstStyle/>
          <a:p>
            <a:pPr marL="274320" indent="-274320" eaLnBrk="1" fontAlgn="auto" hangingPunct="1">
              <a:spcBef>
                <a:spcPts val="580"/>
              </a:spcBef>
              <a:spcAft>
                <a:spcPts val="0"/>
              </a:spcAft>
              <a:buFont typeface="Wingdings 2"/>
              <a:buChar char=""/>
              <a:defRPr/>
            </a:pPr>
            <a:r>
              <a:rPr lang="en-US" dirty="0" smtClean="0">
                <a:solidFill>
                  <a:schemeClr val="bg1">
                    <a:lumMod val="65000"/>
                  </a:schemeClr>
                </a:solidFill>
              </a:rPr>
              <a:t>Introduction</a:t>
            </a:r>
          </a:p>
          <a:p>
            <a:pPr marL="548640" lvl="1" eaLnBrk="1" fontAlgn="auto" hangingPunct="1">
              <a:spcBef>
                <a:spcPts val="370"/>
              </a:spcBef>
              <a:spcAft>
                <a:spcPts val="0"/>
              </a:spcAft>
              <a:buFont typeface="Wingdings 2"/>
              <a:buChar char=""/>
              <a:defRPr/>
            </a:pPr>
            <a:r>
              <a:rPr lang="en-US" dirty="0" smtClean="0">
                <a:solidFill>
                  <a:schemeClr val="bg1">
                    <a:lumMod val="65000"/>
                  </a:schemeClr>
                </a:solidFill>
              </a:rPr>
              <a:t>Energy harvesting</a:t>
            </a:r>
          </a:p>
          <a:p>
            <a:pPr marL="548640" lvl="1" eaLnBrk="1" fontAlgn="auto" hangingPunct="1">
              <a:spcBef>
                <a:spcPts val="370"/>
              </a:spcBef>
              <a:spcAft>
                <a:spcPts val="0"/>
              </a:spcAft>
              <a:buFont typeface="Wingdings 2"/>
              <a:buChar char=""/>
              <a:defRPr/>
            </a:pPr>
            <a:r>
              <a:rPr lang="en-US" dirty="0" smtClean="0">
                <a:solidFill>
                  <a:schemeClr val="bg1">
                    <a:lumMod val="65000"/>
                  </a:schemeClr>
                </a:solidFill>
              </a:rPr>
              <a:t>Battery-operated vs. Energy Harvesting WSN</a:t>
            </a:r>
          </a:p>
          <a:p>
            <a:pPr marL="274320" indent="-274320" eaLnBrk="1" fontAlgn="auto" hangingPunct="1">
              <a:spcBef>
                <a:spcPts val="580"/>
              </a:spcBef>
              <a:spcAft>
                <a:spcPts val="0"/>
              </a:spcAft>
              <a:buFont typeface="Wingdings 2"/>
              <a:buChar char=""/>
              <a:defRPr/>
            </a:pPr>
            <a:r>
              <a:rPr lang="en-US" dirty="0" smtClean="0"/>
              <a:t>Energy Harvesting Wireless Sensor Network</a:t>
            </a:r>
          </a:p>
          <a:p>
            <a:pPr marL="548640" lvl="1" eaLnBrk="1" fontAlgn="auto" hangingPunct="1">
              <a:spcBef>
                <a:spcPts val="370"/>
              </a:spcBef>
              <a:spcAft>
                <a:spcPts val="0"/>
              </a:spcAft>
              <a:buFont typeface="Wingdings 2"/>
              <a:buChar char=""/>
              <a:defRPr/>
            </a:pPr>
            <a:r>
              <a:rPr lang="en-US" dirty="0" smtClean="0"/>
              <a:t>Data Collection Application</a:t>
            </a:r>
          </a:p>
          <a:p>
            <a:pPr marL="548640" lvl="1" eaLnBrk="1" fontAlgn="auto" hangingPunct="1">
              <a:spcBef>
                <a:spcPts val="370"/>
              </a:spcBef>
              <a:spcAft>
                <a:spcPts val="0"/>
              </a:spcAft>
              <a:buFont typeface="Wingdings 2"/>
              <a:buChar char=""/>
              <a:defRPr/>
            </a:pPr>
            <a:r>
              <a:rPr lang="en-US" dirty="0" smtClean="0"/>
              <a:t>Quality of services Model</a:t>
            </a:r>
          </a:p>
          <a:p>
            <a:pPr marL="548640" lvl="1" eaLnBrk="1" fontAlgn="auto" hangingPunct="1">
              <a:spcBef>
                <a:spcPts val="370"/>
              </a:spcBef>
              <a:spcAft>
                <a:spcPts val="0"/>
              </a:spcAft>
              <a:buFont typeface="Wingdings 2"/>
              <a:buChar char=""/>
              <a:defRPr/>
            </a:pPr>
            <a:r>
              <a:rPr lang="en-US" dirty="0" smtClean="0"/>
              <a:t>Quality-aware Energy Harvesting Management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62000" y="304800"/>
            <a:ext cx="8153400" cy="1143000"/>
          </a:xfrm>
        </p:spPr>
        <p:txBody>
          <a:bodyPr/>
          <a:lstStyle/>
          <a:p>
            <a:pPr eaLnBrk="1" hangingPunct="1"/>
            <a:r>
              <a:rPr lang="en-US" b="1" dirty="0" smtClean="0"/>
              <a:t>Energy Harvesting </a:t>
            </a:r>
            <a:br>
              <a:rPr lang="en-US" b="1" dirty="0" smtClean="0"/>
            </a:br>
            <a:r>
              <a:rPr lang="en-US" b="1" dirty="0" smtClean="0"/>
              <a:t>Wireless Sensor Network</a:t>
            </a:r>
          </a:p>
        </p:txBody>
      </p:sp>
      <p:sp>
        <p:nvSpPr>
          <p:cNvPr id="11267" name="Content Placeholder 2"/>
          <p:cNvSpPr>
            <a:spLocks noGrp="1"/>
          </p:cNvSpPr>
          <p:nvPr>
            <p:ph sz="quarter" idx="1"/>
          </p:nvPr>
        </p:nvSpPr>
        <p:spPr/>
        <p:txBody>
          <a:bodyPr/>
          <a:lstStyle/>
          <a:p>
            <a:pPr eaLnBrk="1" hangingPunct="1"/>
            <a:r>
              <a:rPr lang="en-US" smtClean="0"/>
              <a:t>Motes capable of harvesting solar and wind</a:t>
            </a:r>
          </a:p>
          <a:p>
            <a:pPr lvl="1"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buFont typeface="Wingdings 2" pitchFamily="18" charset="2"/>
              <a:buNone/>
            </a:pPr>
            <a:endParaRPr lang="en-US" smtClean="0">
              <a:solidFill>
                <a:srgbClr val="FF0000"/>
              </a:solidFill>
            </a:endParaRPr>
          </a:p>
          <a:p>
            <a:pPr eaLnBrk="1" hangingPunct="1"/>
            <a:endParaRPr lang="en-US" smtClean="0"/>
          </a:p>
          <a:p>
            <a:pPr eaLnBrk="1" hangingPunct="1">
              <a:buFont typeface="Wingdings 2" pitchFamily="18" charset="2"/>
              <a:buNone/>
            </a:pPr>
            <a:endParaRPr lang="en-US" smtClean="0"/>
          </a:p>
        </p:txBody>
      </p:sp>
      <p:pic>
        <p:nvPicPr>
          <p:cNvPr id="11268" name="Picture 3"/>
          <p:cNvPicPr>
            <a:picLocks noChangeAspect="1" noChangeArrowheads="1"/>
          </p:cNvPicPr>
          <p:nvPr/>
        </p:nvPicPr>
        <p:blipFill>
          <a:blip r:embed="rId3" cstate="print"/>
          <a:srcRect/>
          <a:stretch>
            <a:fillRect/>
          </a:stretch>
        </p:blipFill>
        <p:spPr bwMode="auto">
          <a:xfrm>
            <a:off x="1143000" y="1981200"/>
            <a:ext cx="2514600" cy="1885950"/>
          </a:xfrm>
          <a:prstGeom prst="rect">
            <a:avLst/>
          </a:prstGeom>
          <a:noFill/>
          <a:ln w="9525">
            <a:noFill/>
            <a:miter lim="800000"/>
            <a:headEnd/>
            <a:tailEnd/>
          </a:ln>
        </p:spPr>
      </p:pic>
      <p:pic>
        <p:nvPicPr>
          <p:cNvPr id="11269" name="Picture 1"/>
          <p:cNvPicPr>
            <a:picLocks noChangeAspect="1" noChangeArrowheads="1"/>
          </p:cNvPicPr>
          <p:nvPr/>
        </p:nvPicPr>
        <p:blipFill>
          <a:blip r:embed="rId4" cstate="print"/>
          <a:srcRect/>
          <a:stretch>
            <a:fillRect/>
          </a:stretch>
        </p:blipFill>
        <p:spPr bwMode="auto">
          <a:xfrm>
            <a:off x="4267200" y="2133600"/>
            <a:ext cx="4191000" cy="1785938"/>
          </a:xfrm>
          <a:prstGeom prst="rect">
            <a:avLst/>
          </a:prstGeom>
          <a:noFill/>
          <a:ln w="9525">
            <a:noFill/>
            <a:miter lim="800000"/>
            <a:headEnd/>
            <a:tailEnd/>
          </a:ln>
        </p:spPr>
      </p:pic>
      <p:pic>
        <p:nvPicPr>
          <p:cNvPr id="11270" name="Picture 3"/>
          <p:cNvPicPr>
            <a:picLocks noChangeAspect="1" noChangeArrowheads="1"/>
          </p:cNvPicPr>
          <p:nvPr/>
        </p:nvPicPr>
        <p:blipFill>
          <a:blip r:embed="rId5" cstate="print"/>
          <a:srcRect/>
          <a:stretch>
            <a:fillRect/>
          </a:stretch>
        </p:blipFill>
        <p:spPr bwMode="auto">
          <a:xfrm>
            <a:off x="3200400" y="4419600"/>
            <a:ext cx="2667000" cy="1927225"/>
          </a:xfrm>
          <a:prstGeom prst="rect">
            <a:avLst/>
          </a:prstGeom>
          <a:noFill/>
          <a:ln w="9525">
            <a:noFill/>
            <a:miter lim="800000"/>
            <a:headEnd/>
            <a:tailEnd/>
          </a:ln>
        </p:spPr>
      </p:pic>
      <p:sp>
        <p:nvSpPr>
          <p:cNvPr id="11271" name="TextBox 9"/>
          <p:cNvSpPr txBox="1">
            <a:spLocks noChangeArrowheads="1"/>
          </p:cNvSpPr>
          <p:nvPr/>
        </p:nvSpPr>
        <p:spPr bwMode="auto">
          <a:xfrm>
            <a:off x="1371600" y="3962400"/>
            <a:ext cx="1779588" cy="369888"/>
          </a:xfrm>
          <a:prstGeom prst="rect">
            <a:avLst/>
          </a:prstGeom>
          <a:noFill/>
          <a:ln w="9525">
            <a:noFill/>
            <a:miter lim="800000"/>
            <a:headEnd/>
            <a:tailEnd/>
          </a:ln>
        </p:spPr>
        <p:txBody>
          <a:bodyPr wrap="none">
            <a:spAutoFit/>
          </a:bodyPr>
          <a:lstStyle/>
          <a:p>
            <a:r>
              <a:rPr lang="en-US">
                <a:latin typeface="Perpetua" pitchFamily="18" charset="0"/>
              </a:rPr>
              <a:t>Ambimax/Everlast</a:t>
            </a:r>
          </a:p>
        </p:txBody>
      </p:sp>
      <p:sp>
        <p:nvSpPr>
          <p:cNvPr id="11272" name="TextBox 10"/>
          <p:cNvSpPr txBox="1">
            <a:spLocks noChangeArrowheads="1"/>
          </p:cNvSpPr>
          <p:nvPr/>
        </p:nvSpPr>
        <p:spPr bwMode="auto">
          <a:xfrm>
            <a:off x="5181600" y="3962400"/>
            <a:ext cx="3084513" cy="369888"/>
          </a:xfrm>
          <a:prstGeom prst="rect">
            <a:avLst/>
          </a:prstGeom>
          <a:noFill/>
          <a:ln w="9525">
            <a:noFill/>
            <a:miter lim="800000"/>
            <a:headEnd/>
            <a:tailEnd/>
          </a:ln>
        </p:spPr>
        <p:txBody>
          <a:bodyPr wrap="none">
            <a:spAutoFit/>
          </a:bodyPr>
          <a:lstStyle/>
          <a:p>
            <a:r>
              <a:rPr lang="en-US">
                <a:latin typeface="Perpetua" pitchFamily="18" charset="0"/>
              </a:rPr>
              <a:t>Heliomote: powering Mica/Telos</a:t>
            </a:r>
          </a:p>
        </p:txBody>
      </p:sp>
      <p:sp>
        <p:nvSpPr>
          <p:cNvPr id="11273" name="TextBox 11"/>
          <p:cNvSpPr txBox="1">
            <a:spLocks noChangeArrowheads="1"/>
          </p:cNvSpPr>
          <p:nvPr/>
        </p:nvSpPr>
        <p:spPr bwMode="auto">
          <a:xfrm>
            <a:off x="2895600" y="6324600"/>
            <a:ext cx="3430588" cy="369888"/>
          </a:xfrm>
          <a:prstGeom prst="rect">
            <a:avLst/>
          </a:prstGeom>
          <a:noFill/>
          <a:ln w="9525">
            <a:noFill/>
            <a:miter lim="800000"/>
            <a:headEnd/>
            <a:tailEnd/>
          </a:ln>
        </p:spPr>
        <p:txBody>
          <a:bodyPr wrap="none">
            <a:spAutoFit/>
          </a:bodyPr>
          <a:lstStyle/>
          <a:p>
            <a:r>
              <a:rPr lang="en-US">
                <a:latin typeface="Perpetua" pitchFamily="18" charset="0"/>
              </a:rPr>
              <a:t>Prometheus: Self-sustaining Telos Mote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Harvesting </a:t>
            </a:r>
            <a:br>
              <a:rPr lang="en-US" dirty="0" smtClean="0"/>
            </a:br>
            <a:r>
              <a:rPr lang="en-US" dirty="0" smtClean="0"/>
              <a:t>Wireless Sensor Network</a:t>
            </a:r>
            <a:endParaRPr lang="en-US" dirty="0"/>
          </a:p>
        </p:txBody>
      </p:sp>
      <p:pic>
        <p:nvPicPr>
          <p:cNvPr id="36867" name="Picture 3"/>
          <p:cNvPicPr>
            <a:picLocks noChangeAspect="1" noChangeArrowheads="1"/>
          </p:cNvPicPr>
          <p:nvPr/>
        </p:nvPicPr>
        <p:blipFill>
          <a:blip r:embed="rId2" cstate="print"/>
          <a:srcRect/>
          <a:stretch>
            <a:fillRect/>
          </a:stretch>
        </p:blipFill>
        <p:spPr bwMode="auto">
          <a:xfrm>
            <a:off x="1600200" y="2438400"/>
            <a:ext cx="914400" cy="553452"/>
          </a:xfrm>
          <a:prstGeom prst="rect">
            <a:avLst/>
          </a:prstGeom>
          <a:noFill/>
          <a:ln w="9525">
            <a:noFill/>
            <a:miter lim="800000"/>
            <a:headEnd/>
            <a:tailEnd/>
          </a:ln>
          <a:effectLst/>
        </p:spPr>
      </p:pic>
      <p:pic>
        <p:nvPicPr>
          <p:cNvPr id="6" name="Picture 3"/>
          <p:cNvPicPr>
            <a:picLocks noChangeAspect="1" noChangeArrowheads="1"/>
          </p:cNvPicPr>
          <p:nvPr/>
        </p:nvPicPr>
        <p:blipFill>
          <a:blip r:embed="rId2" cstate="print"/>
          <a:srcRect/>
          <a:stretch>
            <a:fillRect/>
          </a:stretch>
        </p:blipFill>
        <p:spPr bwMode="auto">
          <a:xfrm>
            <a:off x="3048000" y="2971800"/>
            <a:ext cx="914400" cy="553452"/>
          </a:xfrm>
          <a:prstGeom prst="rect">
            <a:avLst/>
          </a:prstGeom>
          <a:noFill/>
          <a:ln w="9525">
            <a:noFill/>
            <a:miter lim="800000"/>
            <a:headEnd/>
            <a:tailEnd/>
          </a:ln>
          <a:effectLst/>
        </p:spPr>
      </p:pic>
      <p:pic>
        <p:nvPicPr>
          <p:cNvPr id="7" name="Picture 3"/>
          <p:cNvPicPr>
            <a:picLocks noChangeAspect="1" noChangeArrowheads="1"/>
          </p:cNvPicPr>
          <p:nvPr/>
        </p:nvPicPr>
        <p:blipFill>
          <a:blip r:embed="rId2" cstate="print"/>
          <a:srcRect/>
          <a:stretch>
            <a:fillRect/>
          </a:stretch>
        </p:blipFill>
        <p:spPr bwMode="auto">
          <a:xfrm>
            <a:off x="457200" y="3505200"/>
            <a:ext cx="914400" cy="553452"/>
          </a:xfrm>
          <a:prstGeom prst="rect">
            <a:avLst/>
          </a:prstGeom>
          <a:noFill/>
          <a:ln w="9525">
            <a:noFill/>
            <a:miter lim="800000"/>
            <a:headEnd/>
            <a:tailEnd/>
          </a:ln>
          <a:effectLst/>
        </p:spPr>
      </p:pic>
      <p:pic>
        <p:nvPicPr>
          <p:cNvPr id="8" name="Picture 3"/>
          <p:cNvPicPr>
            <a:picLocks noChangeAspect="1" noChangeArrowheads="1"/>
          </p:cNvPicPr>
          <p:nvPr/>
        </p:nvPicPr>
        <p:blipFill>
          <a:blip r:embed="rId2" cstate="print"/>
          <a:srcRect/>
          <a:stretch>
            <a:fillRect/>
          </a:stretch>
        </p:blipFill>
        <p:spPr bwMode="auto">
          <a:xfrm>
            <a:off x="3048000" y="4267200"/>
            <a:ext cx="914400" cy="553452"/>
          </a:xfrm>
          <a:prstGeom prst="rect">
            <a:avLst/>
          </a:prstGeom>
          <a:noFill/>
          <a:ln w="9525">
            <a:noFill/>
            <a:miter lim="800000"/>
            <a:headEnd/>
            <a:tailEnd/>
          </a:ln>
          <a:effectLst/>
        </p:spPr>
      </p:pic>
      <p:pic>
        <p:nvPicPr>
          <p:cNvPr id="9" name="Picture 3"/>
          <p:cNvPicPr>
            <a:picLocks noChangeAspect="1" noChangeArrowheads="1"/>
          </p:cNvPicPr>
          <p:nvPr/>
        </p:nvPicPr>
        <p:blipFill>
          <a:blip r:embed="rId2" cstate="print"/>
          <a:srcRect/>
          <a:stretch>
            <a:fillRect/>
          </a:stretch>
        </p:blipFill>
        <p:spPr bwMode="auto">
          <a:xfrm>
            <a:off x="1371600" y="4724400"/>
            <a:ext cx="914400" cy="553452"/>
          </a:xfrm>
          <a:prstGeom prst="rect">
            <a:avLst/>
          </a:prstGeom>
          <a:noFill/>
          <a:ln w="9525">
            <a:noFill/>
            <a:miter lim="800000"/>
            <a:headEnd/>
            <a:tailEnd/>
          </a:ln>
          <a:effectLst/>
        </p:spPr>
      </p:pic>
      <p:pic>
        <p:nvPicPr>
          <p:cNvPr id="10" name="Picture 3"/>
          <p:cNvPicPr>
            <a:picLocks noChangeAspect="1" noChangeArrowheads="1"/>
          </p:cNvPicPr>
          <p:nvPr/>
        </p:nvPicPr>
        <p:blipFill>
          <a:blip r:embed="rId2" cstate="print"/>
          <a:srcRect/>
          <a:stretch>
            <a:fillRect/>
          </a:stretch>
        </p:blipFill>
        <p:spPr bwMode="auto">
          <a:xfrm>
            <a:off x="6248400" y="2133600"/>
            <a:ext cx="914400" cy="553452"/>
          </a:xfrm>
          <a:prstGeom prst="rect">
            <a:avLst/>
          </a:prstGeom>
          <a:noFill/>
          <a:ln w="9525">
            <a:noFill/>
            <a:miter lim="800000"/>
            <a:headEnd/>
            <a:tailEnd/>
          </a:ln>
          <a:effectLst/>
        </p:spPr>
      </p:pic>
      <p:pic>
        <p:nvPicPr>
          <p:cNvPr id="11" name="Picture 3"/>
          <p:cNvPicPr>
            <a:picLocks noChangeAspect="1" noChangeArrowheads="1"/>
          </p:cNvPicPr>
          <p:nvPr/>
        </p:nvPicPr>
        <p:blipFill>
          <a:blip r:embed="rId2" cstate="print"/>
          <a:srcRect/>
          <a:stretch>
            <a:fillRect/>
          </a:stretch>
        </p:blipFill>
        <p:spPr bwMode="auto">
          <a:xfrm>
            <a:off x="7848600" y="2667000"/>
            <a:ext cx="914400" cy="553452"/>
          </a:xfrm>
          <a:prstGeom prst="rect">
            <a:avLst/>
          </a:prstGeom>
          <a:noFill/>
          <a:ln w="9525">
            <a:noFill/>
            <a:miter lim="800000"/>
            <a:headEnd/>
            <a:tailEnd/>
          </a:ln>
          <a:effectLst/>
        </p:spPr>
      </p:pic>
      <p:pic>
        <p:nvPicPr>
          <p:cNvPr id="12" name="Picture 3"/>
          <p:cNvPicPr>
            <a:picLocks noChangeAspect="1" noChangeArrowheads="1"/>
          </p:cNvPicPr>
          <p:nvPr/>
        </p:nvPicPr>
        <p:blipFill>
          <a:blip r:embed="rId2" cstate="print"/>
          <a:srcRect/>
          <a:stretch>
            <a:fillRect/>
          </a:stretch>
        </p:blipFill>
        <p:spPr bwMode="auto">
          <a:xfrm>
            <a:off x="4876800" y="3276600"/>
            <a:ext cx="914400" cy="553452"/>
          </a:xfrm>
          <a:prstGeom prst="rect">
            <a:avLst/>
          </a:prstGeom>
          <a:noFill/>
          <a:ln w="9525">
            <a:noFill/>
            <a:miter lim="800000"/>
            <a:headEnd/>
            <a:tailEnd/>
          </a:ln>
          <a:effectLst/>
        </p:spPr>
      </p:pic>
      <p:pic>
        <p:nvPicPr>
          <p:cNvPr id="13" name="Picture 3"/>
          <p:cNvPicPr>
            <a:picLocks noChangeAspect="1" noChangeArrowheads="1"/>
          </p:cNvPicPr>
          <p:nvPr/>
        </p:nvPicPr>
        <p:blipFill>
          <a:blip r:embed="rId2" cstate="print"/>
          <a:srcRect/>
          <a:stretch>
            <a:fillRect/>
          </a:stretch>
        </p:blipFill>
        <p:spPr bwMode="auto">
          <a:xfrm>
            <a:off x="7848600" y="4267200"/>
            <a:ext cx="914400" cy="553452"/>
          </a:xfrm>
          <a:prstGeom prst="rect">
            <a:avLst/>
          </a:prstGeom>
          <a:noFill/>
          <a:ln w="9525">
            <a:noFill/>
            <a:miter lim="800000"/>
            <a:headEnd/>
            <a:tailEnd/>
          </a:ln>
          <a:effectLst/>
        </p:spPr>
      </p:pic>
      <p:pic>
        <p:nvPicPr>
          <p:cNvPr id="14" name="Picture 3"/>
          <p:cNvPicPr>
            <a:picLocks noChangeAspect="1" noChangeArrowheads="1"/>
          </p:cNvPicPr>
          <p:nvPr/>
        </p:nvPicPr>
        <p:blipFill>
          <a:blip r:embed="rId2" cstate="print"/>
          <a:srcRect/>
          <a:stretch>
            <a:fillRect/>
          </a:stretch>
        </p:blipFill>
        <p:spPr bwMode="auto">
          <a:xfrm>
            <a:off x="5867400" y="4876800"/>
            <a:ext cx="914400" cy="553452"/>
          </a:xfrm>
          <a:prstGeom prst="rect">
            <a:avLst/>
          </a:prstGeom>
          <a:noFill/>
          <a:ln w="9525">
            <a:noFill/>
            <a:miter lim="800000"/>
            <a:headEnd/>
            <a:tailEnd/>
          </a:ln>
          <a:effectLst/>
        </p:spPr>
      </p:pic>
      <p:pic>
        <p:nvPicPr>
          <p:cNvPr id="36869" name="Picture 5"/>
          <p:cNvPicPr>
            <a:picLocks noChangeAspect="1" noChangeArrowheads="1"/>
          </p:cNvPicPr>
          <p:nvPr/>
        </p:nvPicPr>
        <p:blipFill>
          <a:blip r:embed="rId3" cstate="print"/>
          <a:srcRect/>
          <a:stretch>
            <a:fillRect/>
          </a:stretch>
        </p:blipFill>
        <p:spPr bwMode="auto">
          <a:xfrm>
            <a:off x="1295400" y="2209800"/>
            <a:ext cx="1023711" cy="352425"/>
          </a:xfrm>
          <a:prstGeom prst="rect">
            <a:avLst/>
          </a:prstGeom>
          <a:noFill/>
          <a:ln w="9525">
            <a:noFill/>
            <a:miter lim="800000"/>
            <a:headEnd/>
            <a:tailEnd/>
          </a:ln>
          <a:effectLst/>
        </p:spPr>
      </p:pic>
      <p:pic>
        <p:nvPicPr>
          <p:cNvPr id="18" name="Picture 5"/>
          <p:cNvPicPr>
            <a:picLocks noGrp="1" noChangeAspect="1" noChangeArrowheads="1"/>
          </p:cNvPicPr>
          <p:nvPr>
            <p:ph sz="quarter" idx="1"/>
          </p:nvPr>
        </p:nvPicPr>
        <p:blipFill>
          <a:blip r:embed="rId3" cstate="print"/>
          <a:srcRect/>
          <a:stretch>
            <a:fillRect/>
          </a:stretch>
        </p:blipFill>
        <p:spPr bwMode="auto">
          <a:xfrm>
            <a:off x="228600" y="3276600"/>
            <a:ext cx="885371" cy="304800"/>
          </a:xfrm>
          <a:prstGeom prst="rect">
            <a:avLst/>
          </a:prstGeom>
          <a:noFill/>
          <a:ln w="9525">
            <a:noFill/>
            <a:miter lim="800000"/>
            <a:headEnd/>
            <a:tailEnd/>
          </a:ln>
          <a:effectLst/>
        </p:spPr>
      </p:pic>
      <p:pic>
        <p:nvPicPr>
          <p:cNvPr id="19" name="Picture 5"/>
          <p:cNvPicPr>
            <a:picLocks noChangeAspect="1" noChangeArrowheads="1"/>
          </p:cNvPicPr>
          <p:nvPr/>
        </p:nvPicPr>
        <p:blipFill>
          <a:blip r:embed="rId3" cstate="print"/>
          <a:srcRect/>
          <a:stretch>
            <a:fillRect/>
          </a:stretch>
        </p:blipFill>
        <p:spPr bwMode="auto">
          <a:xfrm>
            <a:off x="1143000" y="4495800"/>
            <a:ext cx="885371" cy="304800"/>
          </a:xfrm>
          <a:prstGeom prst="rect">
            <a:avLst/>
          </a:prstGeom>
          <a:noFill/>
          <a:ln w="9525">
            <a:noFill/>
            <a:miter lim="800000"/>
            <a:headEnd/>
            <a:tailEnd/>
          </a:ln>
          <a:effectLst/>
        </p:spPr>
      </p:pic>
      <p:pic>
        <p:nvPicPr>
          <p:cNvPr id="20" name="Picture 5"/>
          <p:cNvPicPr>
            <a:picLocks noChangeAspect="1" noChangeArrowheads="1"/>
          </p:cNvPicPr>
          <p:nvPr/>
        </p:nvPicPr>
        <p:blipFill>
          <a:blip r:embed="rId3" cstate="print"/>
          <a:srcRect/>
          <a:stretch>
            <a:fillRect/>
          </a:stretch>
        </p:blipFill>
        <p:spPr bwMode="auto">
          <a:xfrm>
            <a:off x="2819400" y="4038600"/>
            <a:ext cx="885371" cy="304800"/>
          </a:xfrm>
          <a:prstGeom prst="rect">
            <a:avLst/>
          </a:prstGeom>
          <a:noFill/>
          <a:ln w="9525">
            <a:noFill/>
            <a:miter lim="800000"/>
            <a:headEnd/>
            <a:tailEnd/>
          </a:ln>
          <a:effectLst/>
        </p:spPr>
      </p:pic>
      <p:pic>
        <p:nvPicPr>
          <p:cNvPr id="21" name="Picture 5"/>
          <p:cNvPicPr>
            <a:picLocks noChangeAspect="1" noChangeArrowheads="1"/>
          </p:cNvPicPr>
          <p:nvPr/>
        </p:nvPicPr>
        <p:blipFill>
          <a:blip r:embed="rId3" cstate="print"/>
          <a:srcRect/>
          <a:stretch>
            <a:fillRect/>
          </a:stretch>
        </p:blipFill>
        <p:spPr bwMode="auto">
          <a:xfrm>
            <a:off x="2819400" y="2743200"/>
            <a:ext cx="885371" cy="304800"/>
          </a:xfrm>
          <a:prstGeom prst="rect">
            <a:avLst/>
          </a:prstGeom>
          <a:noFill/>
          <a:ln w="9525">
            <a:noFill/>
            <a:miter lim="800000"/>
            <a:headEnd/>
            <a:tailEnd/>
          </a:ln>
          <a:effectLst/>
        </p:spPr>
      </p:pic>
      <p:pic>
        <p:nvPicPr>
          <p:cNvPr id="36871" name="Picture 7"/>
          <p:cNvPicPr>
            <a:picLocks noChangeAspect="1" noChangeArrowheads="1"/>
          </p:cNvPicPr>
          <p:nvPr/>
        </p:nvPicPr>
        <p:blipFill>
          <a:blip r:embed="rId4" cstate="print"/>
          <a:srcRect/>
          <a:stretch>
            <a:fillRect/>
          </a:stretch>
        </p:blipFill>
        <p:spPr bwMode="auto">
          <a:xfrm>
            <a:off x="1752600" y="2971800"/>
            <a:ext cx="952500" cy="1409700"/>
          </a:xfrm>
          <a:prstGeom prst="rect">
            <a:avLst/>
          </a:prstGeom>
          <a:noFill/>
          <a:ln w="9525">
            <a:noFill/>
            <a:miter lim="800000"/>
            <a:headEnd/>
            <a:tailEnd/>
          </a:ln>
          <a:effectLst/>
        </p:spPr>
      </p:pic>
      <p:pic>
        <p:nvPicPr>
          <p:cNvPr id="36872" name="Picture 8"/>
          <p:cNvPicPr>
            <a:picLocks noChangeAspect="1" noChangeArrowheads="1"/>
          </p:cNvPicPr>
          <p:nvPr/>
        </p:nvPicPr>
        <p:blipFill>
          <a:blip r:embed="rId4" cstate="print"/>
          <a:srcRect/>
          <a:stretch>
            <a:fillRect/>
          </a:stretch>
        </p:blipFill>
        <p:spPr bwMode="auto">
          <a:xfrm>
            <a:off x="6248400" y="2743200"/>
            <a:ext cx="952500" cy="1409700"/>
          </a:xfrm>
          <a:prstGeom prst="rect">
            <a:avLst/>
          </a:prstGeom>
          <a:noFill/>
          <a:ln w="9525">
            <a:noFill/>
            <a:miter lim="800000"/>
            <a:headEnd/>
            <a:tailEnd/>
          </a:ln>
          <a:effectLst/>
        </p:spPr>
      </p:pic>
      <p:pic>
        <p:nvPicPr>
          <p:cNvPr id="24" name="Picture 5"/>
          <p:cNvPicPr>
            <a:picLocks noChangeAspect="1" noChangeArrowheads="1"/>
          </p:cNvPicPr>
          <p:nvPr/>
        </p:nvPicPr>
        <p:blipFill>
          <a:blip r:embed="rId3" cstate="print"/>
          <a:srcRect/>
          <a:stretch>
            <a:fillRect/>
          </a:stretch>
        </p:blipFill>
        <p:spPr bwMode="auto">
          <a:xfrm>
            <a:off x="5867400" y="3962400"/>
            <a:ext cx="1447800" cy="498423"/>
          </a:xfrm>
          <a:prstGeom prst="rect">
            <a:avLst/>
          </a:prstGeom>
          <a:noFill/>
          <a:ln w="9525">
            <a:noFill/>
            <a:miter lim="800000"/>
            <a:headEnd/>
            <a:tailEnd/>
          </a:ln>
          <a:effectLst/>
        </p:spPr>
      </p:pic>
      <p:sp>
        <p:nvSpPr>
          <p:cNvPr id="25" name="TextBox 24"/>
          <p:cNvSpPr txBox="1"/>
          <p:nvPr/>
        </p:nvSpPr>
        <p:spPr>
          <a:xfrm>
            <a:off x="1219200" y="5486400"/>
            <a:ext cx="2146742" cy="646331"/>
          </a:xfrm>
          <a:prstGeom prst="rect">
            <a:avLst/>
          </a:prstGeom>
          <a:noFill/>
        </p:spPr>
        <p:txBody>
          <a:bodyPr wrap="none" rtlCol="0">
            <a:spAutoFit/>
          </a:bodyPr>
          <a:lstStyle/>
          <a:p>
            <a:r>
              <a:rPr lang="en-US" dirty="0" smtClean="0"/>
              <a:t>Distributed Energy </a:t>
            </a:r>
          </a:p>
          <a:p>
            <a:r>
              <a:rPr lang="en-US" dirty="0" smtClean="0"/>
              <a:t>Harvesting Model</a:t>
            </a:r>
            <a:endParaRPr lang="en-US" dirty="0"/>
          </a:p>
        </p:txBody>
      </p:sp>
      <p:sp>
        <p:nvSpPr>
          <p:cNvPr id="26" name="TextBox 25"/>
          <p:cNvSpPr txBox="1"/>
          <p:nvPr/>
        </p:nvSpPr>
        <p:spPr>
          <a:xfrm>
            <a:off x="6324600" y="5486400"/>
            <a:ext cx="2210862" cy="646331"/>
          </a:xfrm>
          <a:prstGeom prst="rect">
            <a:avLst/>
          </a:prstGeom>
          <a:noFill/>
        </p:spPr>
        <p:txBody>
          <a:bodyPr wrap="none" rtlCol="0">
            <a:spAutoFit/>
          </a:bodyPr>
          <a:lstStyle/>
          <a:p>
            <a:r>
              <a:rPr lang="en-US" dirty="0" smtClean="0"/>
              <a:t>Centralized Energy </a:t>
            </a:r>
          </a:p>
          <a:p>
            <a:r>
              <a:rPr lang="en-US" dirty="0" smtClean="0"/>
              <a:t>Harvesting Model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p:txBody>
          <a:bodyPr/>
          <a:lstStyle/>
          <a:p>
            <a:pPr eaLnBrk="1" hangingPunct="1"/>
            <a:r>
              <a:rPr lang="en-US" b="1" dirty="0" smtClean="0"/>
              <a:t>Energy Harvesting</a:t>
            </a:r>
            <a:br>
              <a:rPr lang="en-US" b="1" dirty="0" smtClean="0"/>
            </a:br>
            <a:r>
              <a:rPr lang="en-US" b="1" dirty="0" smtClean="0"/>
              <a:t>Wireless Sensor Network</a:t>
            </a:r>
          </a:p>
        </p:txBody>
      </p:sp>
      <p:sp>
        <p:nvSpPr>
          <p:cNvPr id="1029" name="Content Placeholder 4"/>
          <p:cNvSpPr>
            <a:spLocks noGrp="1"/>
          </p:cNvSpPr>
          <p:nvPr>
            <p:ph sz="quarter" idx="1"/>
          </p:nvPr>
        </p:nvSpPr>
        <p:spPr>
          <a:xfrm>
            <a:off x="457200" y="1524000"/>
            <a:ext cx="5181600" cy="5029200"/>
          </a:xfrm>
        </p:spPr>
        <p:txBody>
          <a:bodyPr/>
          <a:lstStyle/>
          <a:p>
            <a:pPr eaLnBrk="1" hangingPunct="1">
              <a:buFont typeface="Arial" charset="0"/>
              <a:buChar char="•"/>
            </a:pPr>
            <a:r>
              <a:rPr lang="en-US" sz="2800" dirty="0" smtClean="0"/>
              <a:t>Data Collection</a:t>
            </a:r>
          </a:p>
          <a:p>
            <a:pPr lvl="1" eaLnBrk="1" hangingPunct="1">
              <a:buFont typeface="Calibri" pitchFamily="34" charset="0"/>
              <a:buChar char="–"/>
            </a:pPr>
            <a:r>
              <a:rPr lang="en-US" sz="2200" dirty="0" smtClean="0"/>
              <a:t>Each node records sensor value and sends update to base station</a:t>
            </a:r>
          </a:p>
          <a:p>
            <a:pPr lvl="1" eaLnBrk="1" hangingPunct="1">
              <a:buFont typeface="Calibri" pitchFamily="34" charset="0"/>
              <a:buChar char="–"/>
            </a:pPr>
            <a:r>
              <a:rPr lang="en-US" sz="2200" dirty="0" smtClean="0"/>
              <a:t>Server receives external queries, asking </a:t>
            </a:r>
          </a:p>
          <a:p>
            <a:pPr lvl="1" eaLnBrk="1" hangingPunct="1">
              <a:buNone/>
            </a:pPr>
            <a:r>
              <a:rPr lang="en-US" sz="2200" dirty="0" smtClean="0"/>
              <a:t>    data from sensor nodes</a:t>
            </a:r>
          </a:p>
          <a:p>
            <a:pPr lvl="1" eaLnBrk="1" hangingPunct="1">
              <a:buFont typeface="Calibri" pitchFamily="34" charset="0"/>
              <a:buChar char="–"/>
            </a:pPr>
            <a:r>
              <a:rPr lang="en-US" sz="2200" dirty="0" smtClean="0"/>
              <a:t>Communication is costly</a:t>
            </a:r>
          </a:p>
          <a:p>
            <a:pPr lvl="1" eaLnBrk="1" hangingPunct="1">
              <a:buFont typeface="Calibri" pitchFamily="34" charset="0"/>
              <a:buChar char="–"/>
            </a:pPr>
            <a:r>
              <a:rPr lang="en-US" sz="2200" dirty="0" smtClean="0"/>
              <a:t>Trade-off between data quality and energy</a:t>
            </a:r>
          </a:p>
          <a:p>
            <a:pPr eaLnBrk="1" hangingPunct="1">
              <a:buFont typeface="Wingdings 2" pitchFamily="18" charset="2"/>
              <a:buNone/>
            </a:pPr>
            <a:endParaRPr lang="en-US" sz="2400" dirty="0" smtClean="0"/>
          </a:p>
        </p:txBody>
      </p:sp>
      <p:graphicFrame>
        <p:nvGraphicFramePr>
          <p:cNvPr id="1026" name="Object 2"/>
          <p:cNvGraphicFramePr>
            <a:graphicFrameLocks noChangeAspect="1"/>
          </p:cNvGraphicFramePr>
          <p:nvPr/>
        </p:nvGraphicFramePr>
        <p:xfrm>
          <a:off x="4514850" y="3321050"/>
          <a:ext cx="114300" cy="215900"/>
        </p:xfrm>
        <a:graphic>
          <a:graphicData uri="http://schemas.openxmlformats.org/presentationml/2006/ole">
            <p:oleObj spid="_x0000_s1026" name="Equation" r:id="rId3" imgW="114120" imgH="215640" progId="Equation.3">
              <p:embed/>
            </p:oleObj>
          </a:graphicData>
        </a:graphic>
      </p:graphicFrame>
      <p:pic>
        <p:nvPicPr>
          <p:cNvPr id="1030" name="Picture 3" descr="C:\Program Files\Microsoft Office\MEDIA\CAGCAT10\j0195384.wmf"/>
          <p:cNvPicPr>
            <a:picLocks noChangeAspect="1" noChangeArrowheads="1"/>
          </p:cNvPicPr>
          <p:nvPr/>
        </p:nvPicPr>
        <p:blipFill>
          <a:blip r:embed="rId4" cstate="print"/>
          <a:srcRect/>
          <a:stretch>
            <a:fillRect/>
          </a:stretch>
        </p:blipFill>
        <p:spPr bwMode="auto">
          <a:xfrm>
            <a:off x="7348538" y="5024438"/>
            <a:ext cx="1795462" cy="1833562"/>
          </a:xfrm>
          <a:prstGeom prst="rect">
            <a:avLst/>
          </a:prstGeom>
          <a:noFill/>
          <a:ln w="9525">
            <a:noFill/>
            <a:miter lim="800000"/>
            <a:headEnd/>
            <a:tailEnd/>
          </a:ln>
        </p:spPr>
      </p:pic>
      <p:cxnSp>
        <p:nvCxnSpPr>
          <p:cNvPr id="19" name="Straight Connector 18"/>
          <p:cNvCxnSpPr/>
          <p:nvPr/>
        </p:nvCxnSpPr>
        <p:spPr>
          <a:xfrm flipV="1">
            <a:off x="6705600" y="3657600"/>
            <a:ext cx="152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1034" name="TextBox 21"/>
          <p:cNvSpPr txBox="1">
            <a:spLocks noChangeArrowheads="1"/>
          </p:cNvSpPr>
          <p:nvPr/>
        </p:nvSpPr>
        <p:spPr bwMode="auto">
          <a:xfrm>
            <a:off x="6096000" y="5562600"/>
            <a:ext cx="915988" cy="369888"/>
          </a:xfrm>
          <a:prstGeom prst="rect">
            <a:avLst/>
          </a:prstGeom>
          <a:noFill/>
          <a:ln w="9525">
            <a:noFill/>
            <a:miter lim="800000"/>
            <a:headEnd/>
            <a:tailEnd/>
          </a:ln>
        </p:spPr>
        <p:txBody>
          <a:bodyPr wrap="none">
            <a:spAutoFit/>
          </a:bodyPr>
          <a:lstStyle/>
          <a:p>
            <a:r>
              <a:rPr lang="en-US">
                <a:latin typeface="Perpetua" pitchFamily="18" charset="0"/>
              </a:rPr>
              <a:t>Queries</a:t>
            </a:r>
          </a:p>
        </p:txBody>
      </p:sp>
      <p:pic>
        <p:nvPicPr>
          <p:cNvPr id="11" name="Picture 3"/>
          <p:cNvPicPr>
            <a:picLocks noChangeAspect="1" noChangeArrowheads="1"/>
          </p:cNvPicPr>
          <p:nvPr/>
        </p:nvPicPr>
        <p:blipFill>
          <a:blip r:embed="rId5" cstate="print"/>
          <a:srcRect/>
          <a:stretch>
            <a:fillRect/>
          </a:stretch>
        </p:blipFill>
        <p:spPr bwMode="auto">
          <a:xfrm>
            <a:off x="6553200" y="1600200"/>
            <a:ext cx="914400" cy="553452"/>
          </a:xfrm>
          <a:prstGeom prst="rect">
            <a:avLst/>
          </a:prstGeom>
          <a:noFill/>
          <a:ln w="9525">
            <a:noFill/>
            <a:miter lim="800000"/>
            <a:headEnd/>
            <a:tailEnd/>
          </a:ln>
          <a:effectLst/>
        </p:spPr>
      </p:pic>
      <p:pic>
        <p:nvPicPr>
          <p:cNvPr id="12" name="Picture 3"/>
          <p:cNvPicPr>
            <a:picLocks noChangeAspect="1" noChangeArrowheads="1"/>
          </p:cNvPicPr>
          <p:nvPr/>
        </p:nvPicPr>
        <p:blipFill>
          <a:blip r:embed="rId5" cstate="print"/>
          <a:srcRect/>
          <a:stretch>
            <a:fillRect/>
          </a:stretch>
        </p:blipFill>
        <p:spPr bwMode="auto">
          <a:xfrm>
            <a:off x="8001000" y="2133600"/>
            <a:ext cx="914400" cy="553452"/>
          </a:xfrm>
          <a:prstGeom prst="rect">
            <a:avLst/>
          </a:prstGeom>
          <a:noFill/>
          <a:ln w="9525">
            <a:noFill/>
            <a:miter lim="800000"/>
            <a:headEnd/>
            <a:tailEnd/>
          </a:ln>
          <a:effectLst/>
        </p:spPr>
      </p:pic>
      <p:pic>
        <p:nvPicPr>
          <p:cNvPr id="13" name="Picture 3"/>
          <p:cNvPicPr>
            <a:picLocks noChangeAspect="1" noChangeArrowheads="1"/>
          </p:cNvPicPr>
          <p:nvPr/>
        </p:nvPicPr>
        <p:blipFill>
          <a:blip r:embed="rId5" cstate="print"/>
          <a:srcRect/>
          <a:stretch>
            <a:fillRect/>
          </a:stretch>
        </p:blipFill>
        <p:spPr bwMode="auto">
          <a:xfrm>
            <a:off x="5410200" y="2667000"/>
            <a:ext cx="914400" cy="553452"/>
          </a:xfrm>
          <a:prstGeom prst="rect">
            <a:avLst/>
          </a:prstGeom>
          <a:noFill/>
          <a:ln w="9525">
            <a:noFill/>
            <a:miter lim="800000"/>
            <a:headEnd/>
            <a:tailEnd/>
          </a:ln>
          <a:effectLst/>
        </p:spPr>
      </p:pic>
      <p:pic>
        <p:nvPicPr>
          <p:cNvPr id="14" name="Picture 3"/>
          <p:cNvPicPr>
            <a:picLocks noChangeAspect="1" noChangeArrowheads="1"/>
          </p:cNvPicPr>
          <p:nvPr/>
        </p:nvPicPr>
        <p:blipFill>
          <a:blip r:embed="rId5" cstate="print"/>
          <a:srcRect/>
          <a:stretch>
            <a:fillRect/>
          </a:stretch>
        </p:blipFill>
        <p:spPr bwMode="auto">
          <a:xfrm>
            <a:off x="8001000" y="3429000"/>
            <a:ext cx="914400" cy="553452"/>
          </a:xfrm>
          <a:prstGeom prst="rect">
            <a:avLst/>
          </a:prstGeom>
          <a:noFill/>
          <a:ln w="9525">
            <a:noFill/>
            <a:miter lim="800000"/>
            <a:headEnd/>
            <a:tailEnd/>
          </a:ln>
          <a:effectLst/>
        </p:spPr>
      </p:pic>
      <p:pic>
        <p:nvPicPr>
          <p:cNvPr id="16" name="Picture 3"/>
          <p:cNvPicPr>
            <a:picLocks noChangeAspect="1" noChangeArrowheads="1"/>
          </p:cNvPicPr>
          <p:nvPr/>
        </p:nvPicPr>
        <p:blipFill>
          <a:blip r:embed="rId5" cstate="print"/>
          <a:srcRect/>
          <a:stretch>
            <a:fillRect/>
          </a:stretch>
        </p:blipFill>
        <p:spPr bwMode="auto">
          <a:xfrm>
            <a:off x="6324600" y="3886200"/>
            <a:ext cx="914400" cy="553452"/>
          </a:xfrm>
          <a:prstGeom prst="rect">
            <a:avLst/>
          </a:prstGeom>
          <a:noFill/>
          <a:ln w="9525">
            <a:noFill/>
            <a:miter lim="800000"/>
            <a:headEnd/>
            <a:tailEnd/>
          </a:ln>
          <a:effectLst/>
        </p:spPr>
      </p:pic>
      <p:pic>
        <p:nvPicPr>
          <p:cNvPr id="17" name="Picture 5"/>
          <p:cNvPicPr>
            <a:picLocks noChangeAspect="1" noChangeArrowheads="1"/>
          </p:cNvPicPr>
          <p:nvPr/>
        </p:nvPicPr>
        <p:blipFill>
          <a:blip r:embed="rId6" cstate="print"/>
          <a:srcRect/>
          <a:stretch>
            <a:fillRect/>
          </a:stretch>
        </p:blipFill>
        <p:spPr bwMode="auto">
          <a:xfrm>
            <a:off x="6248400" y="1371600"/>
            <a:ext cx="1023711" cy="352425"/>
          </a:xfrm>
          <a:prstGeom prst="rect">
            <a:avLst/>
          </a:prstGeom>
          <a:noFill/>
          <a:ln w="9525">
            <a:noFill/>
            <a:miter lim="800000"/>
            <a:headEnd/>
            <a:tailEnd/>
          </a:ln>
          <a:effectLst/>
        </p:spPr>
      </p:pic>
      <p:pic>
        <p:nvPicPr>
          <p:cNvPr id="18" name="Picture 5"/>
          <p:cNvPicPr>
            <a:picLocks noChangeAspect="1" noChangeArrowheads="1"/>
          </p:cNvPicPr>
          <p:nvPr/>
        </p:nvPicPr>
        <p:blipFill>
          <a:blip r:embed="rId6" cstate="print"/>
          <a:srcRect/>
          <a:stretch>
            <a:fillRect/>
          </a:stretch>
        </p:blipFill>
        <p:spPr bwMode="auto">
          <a:xfrm>
            <a:off x="5181600" y="2438400"/>
            <a:ext cx="885371" cy="304800"/>
          </a:xfrm>
          <a:prstGeom prst="rect">
            <a:avLst/>
          </a:prstGeom>
          <a:noFill/>
          <a:ln w="9525">
            <a:noFill/>
            <a:miter lim="800000"/>
            <a:headEnd/>
            <a:tailEnd/>
          </a:ln>
          <a:effectLst/>
        </p:spPr>
      </p:pic>
      <p:pic>
        <p:nvPicPr>
          <p:cNvPr id="20" name="Picture 5"/>
          <p:cNvPicPr>
            <a:picLocks noChangeAspect="1" noChangeArrowheads="1"/>
          </p:cNvPicPr>
          <p:nvPr/>
        </p:nvPicPr>
        <p:blipFill>
          <a:blip r:embed="rId6" cstate="print"/>
          <a:srcRect/>
          <a:stretch>
            <a:fillRect/>
          </a:stretch>
        </p:blipFill>
        <p:spPr bwMode="auto">
          <a:xfrm>
            <a:off x="6096000" y="3657600"/>
            <a:ext cx="885371" cy="304800"/>
          </a:xfrm>
          <a:prstGeom prst="rect">
            <a:avLst/>
          </a:prstGeom>
          <a:noFill/>
          <a:ln w="9525">
            <a:noFill/>
            <a:miter lim="800000"/>
            <a:headEnd/>
            <a:tailEnd/>
          </a:ln>
          <a:effectLst/>
        </p:spPr>
      </p:pic>
      <p:pic>
        <p:nvPicPr>
          <p:cNvPr id="22" name="Picture 5"/>
          <p:cNvPicPr>
            <a:picLocks noChangeAspect="1" noChangeArrowheads="1"/>
          </p:cNvPicPr>
          <p:nvPr/>
        </p:nvPicPr>
        <p:blipFill>
          <a:blip r:embed="rId6" cstate="print"/>
          <a:srcRect/>
          <a:stretch>
            <a:fillRect/>
          </a:stretch>
        </p:blipFill>
        <p:spPr bwMode="auto">
          <a:xfrm>
            <a:off x="7772400" y="3200400"/>
            <a:ext cx="885371" cy="304800"/>
          </a:xfrm>
          <a:prstGeom prst="rect">
            <a:avLst/>
          </a:prstGeom>
          <a:noFill/>
          <a:ln w="9525">
            <a:noFill/>
            <a:miter lim="800000"/>
            <a:headEnd/>
            <a:tailEnd/>
          </a:ln>
          <a:effectLst/>
        </p:spPr>
      </p:pic>
      <p:pic>
        <p:nvPicPr>
          <p:cNvPr id="23" name="Picture 5"/>
          <p:cNvPicPr>
            <a:picLocks noChangeAspect="1" noChangeArrowheads="1"/>
          </p:cNvPicPr>
          <p:nvPr/>
        </p:nvPicPr>
        <p:blipFill>
          <a:blip r:embed="rId6" cstate="print"/>
          <a:srcRect/>
          <a:stretch>
            <a:fillRect/>
          </a:stretch>
        </p:blipFill>
        <p:spPr bwMode="auto">
          <a:xfrm>
            <a:off x="7772400" y="1905000"/>
            <a:ext cx="885371" cy="304800"/>
          </a:xfrm>
          <a:prstGeom prst="rect">
            <a:avLst/>
          </a:prstGeom>
          <a:noFill/>
          <a:ln w="9525">
            <a:noFill/>
            <a:miter lim="800000"/>
            <a:headEnd/>
            <a:tailEnd/>
          </a:ln>
          <a:effectLst/>
        </p:spPr>
      </p:pic>
      <p:pic>
        <p:nvPicPr>
          <p:cNvPr id="24" name="Picture 7"/>
          <p:cNvPicPr>
            <a:picLocks noChangeAspect="1" noChangeArrowheads="1"/>
          </p:cNvPicPr>
          <p:nvPr/>
        </p:nvPicPr>
        <p:blipFill>
          <a:blip r:embed="rId7" cstate="print"/>
          <a:srcRect/>
          <a:stretch>
            <a:fillRect/>
          </a:stretch>
        </p:blipFill>
        <p:spPr bwMode="auto">
          <a:xfrm>
            <a:off x="6705600" y="2133600"/>
            <a:ext cx="952500" cy="1409700"/>
          </a:xfrm>
          <a:prstGeom prst="rect">
            <a:avLst/>
          </a:prstGeom>
          <a:noFill/>
          <a:ln w="9525">
            <a:noFill/>
            <a:miter lim="800000"/>
            <a:headEnd/>
            <a:tailEnd/>
          </a:ln>
          <a:effectLst/>
        </p:spPr>
      </p:pic>
      <p:cxnSp>
        <p:nvCxnSpPr>
          <p:cNvPr id="31" name="Curved Connector 30"/>
          <p:cNvCxnSpPr/>
          <p:nvPr/>
        </p:nvCxnSpPr>
        <p:spPr>
          <a:xfrm rot="16200000" flipV="1">
            <a:off x="6896100" y="4000500"/>
            <a:ext cx="1447800" cy="609600"/>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Equity</Template>
  <TotalTime>2189</TotalTime>
  <Words>715</Words>
  <Application>Microsoft Office PowerPoint</Application>
  <PresentationFormat>On-screen Show (4:3)</PresentationFormat>
  <Paragraphs>125</Paragraphs>
  <Slides>13</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5" baseType="lpstr">
      <vt:lpstr>Equity</vt:lpstr>
      <vt:lpstr>Equation</vt:lpstr>
      <vt:lpstr>Quality-aware Data Collection in Energy Harvesting WSN</vt:lpstr>
      <vt:lpstr>Outline</vt:lpstr>
      <vt:lpstr>Introduction</vt:lpstr>
      <vt:lpstr>Battery-operated vs. Energy Harvesting Systems</vt:lpstr>
      <vt:lpstr>Energy Harvesting Prediction</vt:lpstr>
      <vt:lpstr>Outline</vt:lpstr>
      <vt:lpstr>Energy Harvesting  Wireless Sensor Network</vt:lpstr>
      <vt:lpstr>Energy Harvesting  Wireless Sensor Network</vt:lpstr>
      <vt:lpstr>Energy Harvesting Wireless Sensor Network</vt:lpstr>
      <vt:lpstr>Quality of Data Model</vt:lpstr>
      <vt:lpstr>Approximated Data Collection</vt:lpstr>
      <vt:lpstr>Quality-Aware Energy Management in Energy Harvesting WSN</vt:lpstr>
      <vt:lpstr>Experimental result</vt:lpstr>
    </vt:vector>
  </TitlesOfParts>
  <Company>Bren School of Information and Computer Sciences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DVFS for Energy Harvesting Systems</dc:title>
  <dc:creator>Nga Dang</dc:creator>
  <cp:lastModifiedBy>Dang,Nga Thi Thanh</cp:lastModifiedBy>
  <cp:revision>285</cp:revision>
  <dcterms:created xsi:type="dcterms:W3CDTF">2010-04-06T03:22:09Z</dcterms:created>
  <dcterms:modified xsi:type="dcterms:W3CDTF">2011-02-07T19:02:48Z</dcterms:modified>
</cp:coreProperties>
</file>