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476" r:id="rId3"/>
    <p:sldId id="475" r:id="rId4"/>
    <p:sldId id="477" r:id="rId5"/>
    <p:sldId id="478" r:id="rId6"/>
    <p:sldId id="479" r:id="rId7"/>
    <p:sldId id="480" r:id="rId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7"/>
  </p:normalViewPr>
  <p:slideViewPr>
    <p:cSldViewPr snapToObjects="1"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Minimum Spanning Tree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DBD368C8-B9A4-2E44-B451-4499516429EF}" type="datetime8">
              <a:rPr lang="en-US"/>
              <a:pPr>
                <a:defRPr/>
              </a:pPr>
              <a:t>4/9/24 6:01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E38A74E7-086B-0444-81C9-85A75BB2F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Minimum Spanning Tree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E208087B-B998-8B4C-BD0E-D957CF3894B2}" type="datetime8">
              <a:rPr lang="en-US"/>
              <a:pPr>
                <a:defRPr/>
              </a:pPr>
              <a:t>4/9/24 6:01 AM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829316D6-0528-5941-9F21-C866110E0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229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Minimum Spanning Tree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5750032-7057-5C46-9BD9-B0CEA0A10A89}" type="datetime8">
              <a:rPr lang="en-US" sz="1400"/>
              <a:pPr eaLnBrk="1" hangingPunct="1"/>
              <a:t>4/9/24 6:01 AM</a:t>
            </a:fld>
            <a:endParaRPr lang="en-US" sz="14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FD88F01-BB7F-514B-9735-802A620B44A2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E65C8-DB02-7A45-AD73-92334B886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6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8F818-2BB1-3E44-89A5-76E23C346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0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A763A-CAB4-824F-A080-7315D5FDA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13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4ECC7-440C-CA47-8C8C-0E71E14D9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6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00287-E5E2-194D-A07C-A3FC8EA23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4AC534-FB59-094A-B713-26E00F6A4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A29403-0889-D545-9EF5-186511525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0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22FC1-ADA8-E04B-AABB-65BF35120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1CCD72-0599-E949-AEEA-01937475C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2347A9-F44A-204E-B0E6-76FAF8722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2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190A38-8768-FF48-9ABE-7C12ECDBE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6A174-FE8A-544E-A6A6-AE1047C0D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0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C34A04BA-09FD-E449-BF19-E6C94797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Randomized Algorithms</a:t>
            </a:r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38B522-2B5D-974C-939C-9FC5038D297C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74818"/>
            <a:ext cx="7772400" cy="2514600"/>
          </a:xfrm>
        </p:spPr>
        <p:txBody>
          <a:bodyPr/>
          <a:lstStyle/>
          <a:p>
            <a:pPr algn="ctr" eaLnBrk="1" hangingPunct="1"/>
            <a:r>
              <a:rPr lang="en-US" sz="4800" dirty="0">
                <a:latin typeface="Tahoma" charset="0"/>
              </a:rPr>
              <a:t>Random Permutations</a:t>
            </a:r>
            <a:br>
              <a:rPr lang="en-US" sz="4800" dirty="0">
                <a:latin typeface="Tahoma" charset="0"/>
              </a:rPr>
            </a:br>
            <a:br>
              <a:rPr lang="en-US" sz="4800" dirty="0">
                <a:latin typeface="Tahoma" charset="0"/>
              </a:rPr>
            </a:b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Michael Goodrich</a:t>
            </a:r>
            <a:br>
              <a:rPr lang="en-US" sz="2800" dirty="0">
                <a:solidFill>
                  <a:srgbClr val="000000"/>
                </a:solidFill>
                <a:latin typeface="Tahoma" charset="0"/>
              </a:rPr>
            </a:b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CS 165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595" y="3124200"/>
            <a:ext cx="3733800" cy="3258982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dirty="0"/>
              <a:t>Generating Random Permutations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67" y="1600200"/>
            <a:ext cx="8077200" cy="4495800"/>
          </a:xfrm>
        </p:spPr>
        <p:txBody>
          <a:bodyPr/>
          <a:lstStyle/>
          <a:p>
            <a:r>
              <a:rPr lang="en-US" sz="2800" dirty="0"/>
              <a:t>The input to the random permutation problem is a list, X = (x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. . . , 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), of n elements, which could stand for playing cards or any other objects we want to randomly permute. </a:t>
            </a:r>
          </a:p>
          <a:p>
            <a:r>
              <a:rPr lang="en-US" sz="2800" dirty="0"/>
              <a:t>The output is a reordering of the elements of X, done in a way so that all permutations of X are equally likely.</a:t>
            </a:r>
          </a:p>
          <a:p>
            <a:r>
              <a:rPr lang="en-US" sz="2800" dirty="0"/>
              <a:t>We can use a function, </a:t>
            </a:r>
            <a:r>
              <a:rPr lang="en-US" sz="2800" b="1" dirty="0"/>
              <a:t>random</a:t>
            </a:r>
            <a:r>
              <a:rPr lang="en-US" sz="2800" dirty="0"/>
              <a:t>(k), which returns an integer in the range [0, k − 1] chosen uniformly and independently at random.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dirty="0"/>
              <a:t>Applications: Simple Algorithms and Card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196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randomized algorithm </a:t>
            </a:r>
            <a:r>
              <a:rPr lang="en-US" sz="2400" dirty="0"/>
              <a:t>is an algorithm whose behavior depends, in part, on the outcomes of random choices or the values of random bits. </a:t>
            </a:r>
          </a:p>
          <a:p>
            <a:r>
              <a:rPr lang="en-US" sz="2400" dirty="0"/>
              <a:t>The main advantage of using randomization in algorithm design is that the results are often simple and efficient. </a:t>
            </a:r>
          </a:p>
          <a:p>
            <a:r>
              <a:rPr lang="en-US" sz="2400" dirty="0"/>
              <a:t>In addition, there are some problems that need randomization for them to work effectively. </a:t>
            </a:r>
          </a:p>
          <a:p>
            <a:r>
              <a:rPr lang="en-US" sz="2400" dirty="0"/>
              <a:t>For instance, consider the problem common in computer games involving playing cards—that of randomly shuffling a deck of cards so that all possible orderings are equally likely.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7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1: Random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19600"/>
          </a:xfrm>
        </p:spPr>
        <p:txBody>
          <a:bodyPr/>
          <a:lstStyle/>
          <a:p>
            <a:r>
              <a:rPr lang="en-US" dirty="0"/>
              <a:t>This algorithm simply chooses a random number for each element in X and sorts the elements using these values as keys.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505200"/>
            <a:ext cx="5895008" cy="259080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18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Random-Sort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/>
          <a:lstStyle/>
          <a:p>
            <a:r>
              <a:rPr lang="en-US" sz="2000" dirty="0"/>
              <a:t>To see that every permutation is equally likely to be output by the random-sort method, note that each element, x</a:t>
            </a:r>
            <a:r>
              <a:rPr lang="en-US" sz="2000" baseline="-25000" dirty="0"/>
              <a:t>i</a:t>
            </a:r>
            <a:r>
              <a:rPr lang="en-US" sz="2000" dirty="0"/>
              <a:t>, in X has an equal probability, 1/n, of having its random </a:t>
            </a:r>
            <a:r>
              <a:rPr lang="en-US" sz="2000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 value be the smallest. </a:t>
            </a:r>
          </a:p>
          <a:p>
            <a:r>
              <a:rPr lang="en-US" sz="2000" dirty="0"/>
              <a:t>Thus, each element in X has equal probability of 1/n of being the first element in the permutation.</a:t>
            </a:r>
          </a:p>
          <a:p>
            <a:r>
              <a:rPr lang="en-US" sz="2000" dirty="0"/>
              <a:t>Applying this reasoning recursively, implies that the permutation that is output has the following probability of being chosen: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That is, each permutation is equally likely to be output.</a:t>
            </a:r>
          </a:p>
          <a:p>
            <a:r>
              <a:rPr lang="en-US" sz="2000" dirty="0"/>
              <a:t>There is a small probability that this algorithm will fail, however, if the random values are not unique.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224458"/>
            <a:ext cx="3975100" cy="81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Fisher-Yates Shuffling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419600"/>
          </a:xfrm>
        </p:spPr>
        <p:txBody>
          <a:bodyPr/>
          <a:lstStyle/>
          <a:p>
            <a:r>
              <a:rPr lang="en-US" sz="2800" dirty="0"/>
              <a:t>There is a different algorithm, known as the Fisher-Yates algorithm, which always succeeds.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09" y="2590800"/>
            <a:ext cx="7848600" cy="2166596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824" y="4953000"/>
            <a:ext cx="3879519" cy="1433588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811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Fisher-Yates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876800"/>
          </a:xfrm>
        </p:spPr>
        <p:txBody>
          <a:bodyPr/>
          <a:lstStyle/>
          <a:p>
            <a:r>
              <a:rPr lang="en-US" sz="2400" dirty="0"/>
              <a:t>This algorithm considers the items in the array one at time from the end and swaps each element with an element in the array from that point to the beginning.</a:t>
            </a:r>
          </a:p>
          <a:p>
            <a:r>
              <a:rPr lang="en-US" sz="2400" dirty="0"/>
              <a:t>Notice that each element has an equal probability, of 1/n, of being chosen as the last element in the array X (including the element that starts out in that position).</a:t>
            </a:r>
          </a:p>
          <a:p>
            <a:r>
              <a:rPr lang="en-US" sz="2400" dirty="0"/>
              <a:t>Applying this analysis recursively, we see that the output permutation has probability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That is, each permutation is equally likely.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100" y="5043151"/>
            <a:ext cx="3975100" cy="81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54964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8115</TotalTime>
  <Words>496</Words>
  <Application>Microsoft Macintosh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Tahoma</vt:lpstr>
      <vt:lpstr>Times New Roman</vt:lpstr>
      <vt:lpstr>Wingdings</vt:lpstr>
      <vt:lpstr>Blueprint</vt:lpstr>
      <vt:lpstr>Random Permutations  Michael Goodrich CS 165</vt:lpstr>
      <vt:lpstr>Generating Random Permutations</vt:lpstr>
      <vt:lpstr>Applications: Simple Algorithms and Card Games</vt:lpstr>
      <vt:lpstr>Algorithm 1: Random Sort</vt:lpstr>
      <vt:lpstr>Analysis of Random-Sort</vt:lpstr>
      <vt:lpstr>Fisher-Yates Shuffling</vt:lpstr>
      <vt:lpstr>Analysis of Fisher-Yates</vt:lpstr>
    </vt:vector>
  </TitlesOfParts>
  <Company>Brown University, Univ. of California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Spanning Trees</dc:title>
  <dc:creator>Roberto Tamassia, Michael Goodrich</dc:creator>
  <cp:lastModifiedBy>Michael T Goodrich</cp:lastModifiedBy>
  <cp:revision>1480</cp:revision>
  <dcterms:created xsi:type="dcterms:W3CDTF">2002-01-21T02:22:10Z</dcterms:created>
  <dcterms:modified xsi:type="dcterms:W3CDTF">2024-04-09T11:06:52Z</dcterms:modified>
</cp:coreProperties>
</file>