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1" r:id="rId3"/>
    <p:sldId id="263" r:id="rId4"/>
    <p:sldId id="265" r:id="rId5"/>
    <p:sldId id="267" r:id="rId6"/>
    <p:sldId id="264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3" r:id="rId22"/>
    <p:sldId id="284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66" d="100"/>
          <a:sy n="66" d="100"/>
        </p:scale>
        <p:origin x="12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344" units="cm"/>
          <inkml:channel name="Y" type="integer" max="10544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3.94556" units="1/cm"/>
          <inkml:channelProperty channel="Y" name="resolution" value="635.1807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7T22:38:07.7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1339 8566 651 0,'15'21'0'15,"9"10"184"-15,7 11 0 16,8 10-94-16,1 2 0 16,-1 2 42-16,-4-11 0 15,-2-10-95-15,1-10 0 16,3-11-5-16,3-12 1 16,-3-14-43-16,2-12 1 15,-2-10-265-15,-6-2 0 16,2 0-374-16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344" units="cm"/>
          <inkml:channel name="Y" type="integer" max="10544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3.94556" units="1/cm"/>
          <inkml:channelProperty channel="Y" name="resolution" value="635.1807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7T22:47:35.1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1730 13787 438 0,'0'-5'0'0,"0"-6"105"15,4 5 1-15,-4 3 85 16,2 1 0-16,1 2-19 16,1 0 1-16,-2 0-60 15,2 0 1-15,-4-2-34 0,3-1 0 16,-3 1-50-16,2-6 0 16,2-1-4-16,-4 0 0 15,4-1 51-15,1-8 1 16,-1-4-53-16,-4-7 1 15,0-7-12-15,-4-4 1 16,4-7-2-16,0 2 0 16,-5-2 42-16,1-2 0 15,-5-1-65-15,3-5 1 16,2-1 12-16,4 0 0 16,0-7 19-16,4 2 0 15,2-3-10-15,-3 1 0 16,-1 0 41-16,2-6 0 15,-4-1-93-15,4-2 1 16,-4-2 49-16,5-11 0 0,-1-8-30 16,-2 25 1-16,1 14 40 15,3-2 0-15,3 7-26 16,-3 0 1-16,1 4 4 16,8 1 0-16,-2 5 7 15,2-5 0-15,-3-3-7 16,-2 0 0-16,-5-3 8 15,4-1 0-15,4-1-24 16,-3 1 1-16,1 2 37 16,2 4 0-16,-4 4-41 0,2-3 1 15,-2 1 28-15,4-2 0 16,0-2-10-16,-2-5 0 16,2-3 4-16,0-4 0 15,-4-5-14-15,0 5 0 16,6-4 8-16,-4 3 1 15,6 0 1-15,-6 10 0 16,2 6-6-16,2 1 1 16,1 0 10-16,-1 7 0 15,3 1 20-15,6 1 1 16,4 0-5-16,0-3 0 16,0-1-54-16,3-1 1 15,2-3 35-15,0-1 1 16,4-4-4-16,-9 0 0 15,-6 2 3-15,4 1 0 16,0 6 4-16,2 8 0 16,-1 3 1-16,3-1 0 0,1 3-12 15,2-4 0-15,4-1 0 16,0-3 0-16,0 2 50 16,2-3 0-16,2-2-43 15,-8 5 0-15,-2 2 19 16,-1 6 0-16,-3 3-14 15,1 7 1-15,0 8 41 16,3 5 0-16,2 0-52 16,-1 2 1-16,-3-1 1 15,12-2 0-15,1-1 3 16,1-7 0-16,3-4-3 0,-5 2 0 16,-4-1 35-16,-2 1 1 15,0 4-58-15,-2-2 0 16,4 5 35-16,0 4 0 15,5 2 11-15,1 5 1 16,3 6-27-16,-5-1 0 16,-5 1 36-16,1 3 0 15,6-3-42-15,-10-1 1 16,-5 1 1-16,1 0 0 16,3-1 3-16,-5-1 0 15,-8-4 3-15,9 10 0 16,-1 4 32-16,1 7 1 15,0 4 2-15,-1 6 1 16,7 2-35-16,-7 1 0 16,-8 3 5-16,-1 1 1 15,-3 2 1-15,-2 0 0 0,-4 0-8 16,-3-2 0-16,3-2 2 16,-5-1 0-16,1-2 16 15,4 1 1-15,4-3-5 16,-2 5 1-16,4 4-10 15,-2 0 0-15,2 0-5 16,1 0 0-16,3 2 0 16,-1-2 1-16,1 4-2 15,-1-3 1-15,-3 3 0 16,-6 7 0-16,0 1 5 0,1 17 1 16,-1 13 17-16,-4-6 1 15,-5 0-17-15,0-2 1 16,-3-1 2-16,1-2 0 15,-2-3-10-15,-1-6 0 16,-3-4 0-16,3-2 0 16,-1-3-11-16,-3-9 0 15,0-6 43-15,0 4 0 16,3-1-5-16,-7 16 0 16,0 6-41-16,8 6 1 15,1 5 55-15,2 1 1 16,-2 1-81-16,1-9 1 15,3-4 54-15,3-17 0 16,1-14-17-16,2 1 0 16,-3 0 18-16,3-2 1 0,3-2 38 15,-5 0 1-15,-4-2-90 16,0 1 0-16,0-1 64 16,-4 0 1-16,-1-5-33 15,-5 0 0-15,1 0-5 16,-4-2 0-16,4 0-25 15,0 0 0-15,3 0-73 16,6-5 0-16,0 2-196 16,2-6 1-16,2 0-1469 15</inkml:trace>
  <inkml:trace contextRef="#ctx0" brushRef="#br0" timeOffset="2367.691">6506 12972 561 0,'-7'-5'0'0,"1"-4"180"16,-3 2 1-16,-2-1-91 16,2-1 0-16,-2 0 63 15,-4-9 1-15,0-2-50 16,0 2 1-16,-1-2-28 16,5-5 0-16,3-4-28 15,3-3 1-15,1-1-42 0,2-10 0 16,-1-4 40-16,-1-6 0 15,8-6-76-15,-4-4 0 16,-4-4 52-16,2-6 1 16,2-6-28-16,0-19 0 15,-4-19 3-15,-1 14 1 16,1 2 65-16,2 12 1 16,2 8-65-16,-3 18 0 15,-3 16 40-15,2-6 1 16,-1 5-36-16,10-10 0 15,1-6-7-15,7-24 0 16,2-26-7-16,7 8 1 16,5-8 6-16,-3 4 1 15,4-1 42-15,5 16 0 16,-1 6-43-16,3 8 1 16,4 7-1-16,-1 1 1 0,-1 5-1 15,0-1 0-15,0 2 1 16,0-1 1-16,0-5 55 15,0-12 0-15,2-3-72 16,11-6 1-16,1-2 29 16,5 0 0-16,-5-3-15 15,5 7 0-15,-1 3-1 16,-3 10 0-16,0 7 0 16,-3 3 0-16,-1 6 1 15,-1-2 0-15,-7 1-1 16,12 1 0-16,3 2 0 0,1-1 0 15,1 3 36-15,2-5 0 16,-4-2-42-16,3 4 1 16,-3 3 9-16,6 6 0 15,3 4-3-15,-8 11 0 16,-10 8-2-16,2 1 0 16,2-4 0-16,-2 3 0 15,4-1 2-15,10-11 1 16,5-14 13-16,7 8 1 15,3-3-23-15,-1 4 1 16,-2 4 11-16,-2 1 0 16,0 6-4-16,-15 9 1 15,-7 7 36-15,-4 4 0 16,-2 3-74-16,4-3 0 16,4 3 37-16,0-5 0 0,-3 2 12 15,9 3 1-15,1 4-18 16,2 6 0-16,-4-1 3 15,-2 8 0-15,1 1-4 16,-10 6 1-16,0 5 44 16,-4 4 1-16,-3 3-67 15,0 4 0-15,0 6 32 16,-6-4 0-16,2 2 38 16,2-1 0-16,2 5-44 15,-6 4 1-15,2 7 3 0,0 2 1 16,0 1-1-16,-1 2 1 15,-1 3 7-15,0-3 0 16,2 1 28-16,-7 2 1 16,-2 0 6-16,-1 6 1 15,-6-4-6-15,1 2 1 16,-1 1-43-16,3 19 1 16,-2 11 34-16,2 8 0 15,0 4-34-15,-1-1 0 16,-3 1 13-16,-1-7 0 15,-6-2 22-15,-4-5 0 16,-1-4-1-16,3-11 1 16,-3-7 15-16,7-3 0 15,1-6-31-15,1-6 1 16,2-6-22-16,-4 2 1 16,3 5 40-16,1 0 0 15,-1-3-40-15,-3 1 1 0,0-7-2 16,-3-6 1-16,-5-5 5 15,-1 5 1-15,-4-2-5 16,0 0 0-16,-4-1 37 16,2 5 0-16,0 2-91 15,2 1 1-15,0 1 83 16,8-3 0-16,-3-1-59 16,3-3 0-16,1-5 32 15,0-1 0-15,2 0 16 16,2-7 1-16,2-4-118 0,-6-2 1 15,0-3-85-15,1 0 1 16,3-1-254-16,7-12 0 16,2 0-837-16</inkml:trace>
  <inkml:trace contextRef="#ctx0" brushRef="#br0" timeOffset="5282.166">2930 9684 606 0,'0'0'0'0,"26"-11"134"16,-17 20 1-16,-3 6-97 15,-2-3 0-15,-3 1-79 16,3-2 0-16,2-2 74 0,1 0 1 16,2-6-69-16,2 1 1 15,2 1 106-15,-4-5 1 16,1 0-75-16,-1 0 1 15,0 0 50-15,-3-7 0 16,3-2 37-16,-5-5 0 16,-3-2 2-16,-6-10 0 15,-4-3-20-15,-4 6 0 16,-2 3 39-16,0 7 0 16,-3 4-62-16,-4 9 0 15,1 9 1-15,5 8 1 16,1 8-49-16,6 6 0 15,-1-1-2-15,7 5 1 16,6 1 0-16,-3-6 0 16,4-1 0-16,-2-7 0 0,5-9-2 15,-1-4 0-15,3-6-7 16,4-10 0-16,11-7 27 16,-5-12 1-16,3-8-6 15,-6-4 0-15,1-3-10 16,-8 3 0-16,-3 0 19 15,-6 7 1-15,-6-2-7 16,2 10 0-16,-5 7 61 16,0 3 0-16,0 6-8 15,-4 9 1-15,2 5-13 0,2 9 0 16,-1 8-61-16,5 6 1 16,1 3-4-16,4-2 0 15,0-1 5-15,4-4 0 16,1-7-21-16,1-1 1 15,3-5 32-15,0 0 0 16,1-8-7-16,-1-1 0 16,0-1-5-16,4-8 0 15,-2-2 40-15,2-6 0 16,0-5-38-16,-4 2 0 16,-3-6 4-16,-3 2 1 15,-1-1 45-15,-11 3 0 16,-6 1-58-16,-3 6 0 15,-4 10 24-15,-2 6 0 16,0 11-12-16,1 4 1 16,3 7-3-16,7-3 0 15,4 3-77-15,18-11 0 0,10-3-478 16,12-24 1-16,2 2-180 16</inkml:trace>
  <inkml:trace contextRef="#ctx0" brushRef="#br0" timeOffset="7015.78">9006 7532 695 0,'0'0'0'0,"0"0"8"0,0 0 0 15,0 0 38-15,0 0 1 16,0 0-73-16,0 0 1 16,-9 20 93-16,11-7 1 15,5 5-108-15,2-2 1 16,6-3 2-16,13-8 1 16,3-7 54-16,2-10 1 15,4-14 18-15,0-12 0 16,0-5-49-16,-4-8 1 15,-7-3-7-15,-5 11 0 16,-5 1 72-16,-7 12 1 16,-1 8 172-16,-14 9 1 15,-3 12-79-15,-8 8 1 16,-5 11-89-16,-4 5 0 0,-7 6 7 16,7-2 1-16,4 2-56 15,4-4 1-15,3-3-15 16,4-4 1-16,7-1-1 15,-1-5 0-15,5 1-3 16,0-1 0-16,5 1-19 16,-1 0 0-16,1-1 15 15,1-3 0-15,-1-1 8 16,-1-3 0-16,0-1 38 16,0-4 0-16,1-4 26 0,-5 0 1 15,2-1-9-15,-4-6 0 16,-5-3 23-16,-1 1 1 15,1-3-42-15,1 10 1 16,-3-1 25-16,0 14 1 16,0 2-65-16,3 13 1 15,2 9-1-15,4-2 0 16,4 0-17-16,2-4 1 16,7 0 12-16,5-10 1 15,6-3-36-15,0-8 0 16,7-11-25-16,-7-8 0 15,0-6 80-15,-1-5 0 16,-9-8-22-16,-1 1 1 16,-9 3 14-16,-2 4 1 15,-6 5 37-15,-3 5 0 16,-6 3 12-16,-4 7 1 16,-3 5-5-16,-4 8 1 0,-7 6-58 15,8-1 1-15,3 1 26 16,7-1 0-16,8-3-79 15,1 4 0-15,8 0 53 16,-1-1 0-16,5-3-8 16,3 4 1-16,4 0-21 15,-3-2 0-15,3-4 26 16,-6 0 1-16,-3-3 37 16,0-4 1-16,-3 1-1 15,1-1 1-15,-8-1-32 0,1 1 0 16,-5-4 49-16,-1-3 0 15,-2-2-51-15,0-4 1 16,-2-1-12-16,2-3 1 16,2 1-27-16,1 4 1 15,3-1-239-15,-5 11 0 16,5-2-1292-16</inkml:trace>
  <inkml:trace contextRef="#ctx0" brushRef="#br0" timeOffset="8165.344">2967 10633 113 0,'0'0'0'16,"-33"-17"71"-16,20 8 0 16,2 0 85-16,4 2 1 15,5 2 57-15,2 1 1 16,0 4 43-16,11 9 0 16,11 7-137-16,0 11 1 15,6 9-27-15,5 8 0 16,4 6-54-16,-4 1 0 15,4 1-41-15,-6-6 0 16,3-3 12-16,-10-12 1 16,-2-6 36-16,-7-7 1 15,-6-5-47-15,-5-10 0 16,-8-6 9-16,-9-8 0 16,-6-9 13-16,-5-9 1 15,-3-9-26-15,-6-5 0 0,-4-10 20 16,3-4 0-16,-3-7 47 15,4 5 0-15,6 1-25 16,4 13 1-16,9 3-40 16,6 8 0-16,8 7 9 15,8 3 0-15,6 6-29 16,14 5 0-16,9 4 23 16,5 9 1-16,5 9-18 15,-10 1 1-15,-1 6 18 16,-8-2 0-16,-8 2 43 15,-10 4 0-15,-10 4-37 0,-11-1 1 16,-12-1 0-16,-4 0 1 16,-10-2-15-16,-2-6 1 15,-2-5-131-15,8-11 1 16,9-7-310-16,21-20 0 16,-1 0-539-16</inkml:trace>
  <inkml:trace contextRef="#ctx0" brushRef="#br0" timeOffset="9365.426">9370 8134 931 0,'-11'5'0'0,"-10"2"292"15,1 10 1-15,-4-1-212 16,2 2 1-16,0-5-44 0,-4 3 0 16,0 2 14-16,2 4 1 15,-2 1 14-15,6 12 0 16,5 4 35-16,2 8 1 16,8 7-104-16,1 1 1 15,8 1 0-15,-1-9 0 16,8-9-78-16,2-10 0 15,-3-6-15-15,14-25 0 16,3-16 60-16,3-20 1 16,1-19 55-16,1-9 1 15,-5-12 11-15,1-5 1 16,0-4 99-16,-12 37 0 16,-6 17 72-16,2 38 1 15,1 30-135-15,11 47 1 16,8 35 2-16,-3 10 1 15,3 15-116-15,1-7 1 16,4 0-64-16,0-17 1 0,5-16-66 16,-1-10 1-16,3-19 146 15,-3-12 0-15,-4-23-25 16,-15-11 1-16,-13-21 95 16,-2 2 1-16,-3-7 10 15,-17-5 1-15,-11-8-11 16,-13-12 0-16,-11-11 6 15,-11-6 0-15,-7-6 3 16,-8 1 1-16,-5-8 40 16,18 21 0-16,5 9-36 0,19 9 0 15,21 12-74-15,5 2 1 16,3 6-54-16,6-2 1 16,2 1 17-16,4-3 0 15,5 0-8-15,8-7 1 16,5 0-4-16,2-1 0 15,7 1-1-15,1 2 1 16,5-6-192-16,-8 2 0 16,3 0-1153-16</inkml:trace>
  <inkml:trace contextRef="#ctx0" brushRef="#br0" timeOffset="12494.949">3106 9747 830 0,'0'0'0'15,"0"0"186"-15,0 0 1 16,0 0-133-16,0 0 0 16,0 0 6-16,0 0 0 15,0 0-18-15,0 0 1 16,0 0 5-16,0 0 0 15,14-21 39-15,-4 4 1 16,-1-1 3-16,-2 6 0 0,1-5-36 16,-1 8 1-16,-5 2 15 15,2 2 1-15,-1 3-43 16,-1-2 0-16,5 1-28 16,8-10 1-16,7-3 12 15,2-10 1-15,8-4-13 16,1-8 1-16,4-2-1 15,0 4 0-15,2 2 8 16,1 3 0-16,-3 6-2 16,-4 8 0-16,-3 5 0 15,7 4 1-15,3 7-6 0,7 1 1 16,1 0 43-16,-4-4 1 16,-2-1-54-16,-3-8 1 15,2-3 18-15,-1-6 1 16,5-7-21-16,-5 2 0 15,-3 0 22-15,2 3 0 16,2 4-30-16,-10 4 1 16,2 2 17-16,1 1 1 15,2 4-14-15,-4-2 0 16,-3 2 10-16,-1 0 1 16,-4-2-3-16,4-3 1 15,3-8 1-15,-3 2 1 16,0 2 54-16,5 0 1 15,7 0-89-15,3 7 0 16,9 2 87-16,-6 6 1 16,-6 3-91-16,3 0 0 0,-4 1 62 15,5 1 0-15,2 0-39 16,-4-4 0-16,1-1 13 16,7-8 0-16,3-7 4 15,3-4 0-15,3-3-4 16,-13-1 1-16,-4 5 13 15,5 1 1-15,-1 2 8 16,0 2 1-16,-4 7-29 16,4 0 0-16,1 5 23 15,-3-3 1-15,0 5 5 0,2-2 1 16,1-3-51-16,-5-2 0 16,0-4 58-16,1-1 1 15,-1-2-68-15,3-2 0 16,1 3 38-16,2 2 1 15,2 4-4-15,-8 4 1 16,-5 0 0-16,2 1 1 16,-2-5 43-16,-6 5 1 15,-1-5-82-15,5-2 0 16,-2-5 72-16,-2-4 0 16,4-3-62-16,1 1 0 15,-3 0 38-15,0 4 1 16,4 4-28-16,0 1 0 15,0 2 28-15,-6 4 1 16,-1-2-29-16,-3 6 1 16,1-3 17-16,2 3 1 0,-1-1-9 15,4-3 0-15,4-2 8 16,-2-8 1 0,2-2 51-16,4-5 0 0,0-3-95 15,1 2 1-15,-5-8 87 16,-4 8 0-16,-5 1-98 15,0 1 1-15,-1 1 91 16,-3 6 0-16,-2 1-57 16,-3 3 1-16,-1-1 6 15,-3 2 1-15,0 1 0 16,2-3 0-16,1 0 15 0,2-1 0 16,2-4-9-16,-3 3 1 15,-2 3 0-15,8 4 0 16,3 3 0-16,-4 1 1 15,-2 4 9-15,2 2 1 16,-2 5 6-16,2 2 0 16,-5 0-42-16,-1-1 1 15,1-3 35-15,-1 2 0 16,1-5-11-16,-1 0 1 16,6 0 19-16,-5 0 0 15,1-2-29-15,2-2 1 16,2-2 7-16,0 2 0 15,2-1 0-15,2 3 0 16,5 3 0-16,-5 1 0 16,-4 0 10-16,3 1 1 15,5-3-11-15,-8 1 1 0,-6 1-1 16,6-8 1-16,4 1-3 16,-4-3 0-16,2-1 21 15,-2-2 1-15,0 0-20 16,-2 4 1-16,-2-4-1 15,0 1 1-15,-1-1 0 16,-3 2 1-16,-3 2-1 16,2-4 0-16,2 5 0 15,-2-3 1-15,-3 1-1 16,3-1 1-16,0 2 11 0,0-4 0 16,1 1-12-16,-1 3 0 15,0-4 3-15,-2 5 1 16,0-3-1-16,-4 2 0 15,-2 1 7-15,4-3 1 16,1 2-10-16,0-5 0 16,-2 1 0-16,-1-1 0 15,4-5-1-15,2 3 0 16,-1-1 2-16,-1 0 0 16,2 1-9-16,0 1 1 15,1 0 7-15,1 0 0 16,2 6-5-16,-1-1 0 15,0 3 8-15,5-5 1 16,-5 3-2-16,4-6 1 16,2 2-1-16,-5 0 0 15,-1 0 3-15,1 2 0 0,-8 1 6 16,3-3 1-16,3 6 48 16,-6-3 1-16,2 3-52 15,0 3 0-15,-4 1 6 16,2 7 1-16,2-3-13 15,0 2 1-15,-2 1-5 16,-2-3 0-16,1 0-3 16,-3-1 0-16,-1 0 0 15,-1-4 0-15,3 0 3 16,-3-4 0-16,4 4-5 16,-5-4 0-16,2 1 51 0,-3 1 0 15,3 2-62-15,-4-4 1 16,-1 4 28-16,1 0 1 15,2-1-28-15,-4 1 1 16,0 0 34-16,-4 0 0 16,2 0-31-16,1 0 1 15,-1 0 18-15,-6 0 1 16,-1 1-5-16,0 3 0 16,-2-4-10-16,-8 9 0 15,-5-2 21-15,2 2 1 16,2 0-34-16,-2 4 1 15,-6-4 56-15,0 2 0 16,1 0-94-16,-1-2 1 16,0-2 101-16,-1-3 0 15,1-3-81-15,-3 1 1 0,-3 0 72 16,3 2 0 0,-2-1-88-16,0-1 0 0,-4 5 90 15,0-3 0-15,0 5-66 16,-2-5 1-16,-2 1 29 15,1-1 1-15,1-1-3 16,-3 1 0-16,3 1 8 16,0 2 0-16,0 2-12 15,-1 0 0-15,-6 4-1 16,3-4 0-16,2 4-1 16,-1-1 1-16,0 1-4 15,1 0 0-15,2-1 15 0,4 1 1 16,6-4-14-16,1 4 0 15,0 3 3-15,0-3 1 16,-3 3-11-16,7-2 0 16,0-1 23-16,0 0 1 15,2-1-47-15,3 1 1 16,1-4 70-16,-6 2 1 16,-2-2-65-16,2 0 1 15,0 0 68-15,6 4 1 16,-1 3-31-16,4-2 0 15,3 6-13-15,2-2 1 16,7 2-85-16,1-5 1 16,2-5-369-16,-6-10 1 15,3-3-1135-15</inkml:trace>
  <inkml:trace contextRef="#ctx0" brushRef="#br0" timeOffset="17510.381">3226 9606 158 0,'-4'0'0'16,"-2"4"114"-16,3-2 1 15,3 0-75-15,0-1 0 16,0-1-76-16,0 0 0 16,0 0 38-16,0 0 0 15,0 0-84-15,3 0 0 16,-3 0-14-16</inkml:trace>
  <inkml:trace contextRef="#ctx0" brushRef="#br0" timeOffset="25581.751">9505 8649 292 0,'-6'-2'0'15,"-3"-3"213"-15,9 10 1 16,9 8-13-16,-3 3 1 16,3 6-24-16,0 12 0 15,0 7-70-15,4 8 1 16,-2 9-21-16,6-6 0 15,3 3-94-15,4-3 1 16,4-3 5-16,-6-11 0 16,0-8-10-16,-3-10 1 15,-1-5 9-15,-3-6 0 16,-4-6 0-16,-4 1 0 16,-1-8 88-16,-2 4 0 15,-3-1-18-15,1 1 1 0,0 0-37 16,4 1 1-16,3 3 9 15,7-2 0-15,3-2-59 16,1-9 0-16,4-9 2 16,-5-11 0-16,-3-11 11 15,-6-11 1-15,-5-12-36 16,-10-4 1-16,-10-5 32 16,-6 7 0-16,-6 4 36 15,-3 8 1-15,-1 10 1 16,1 14 1-16,-1 7 33 15,-6 10 0-15,-2 4-10 0,-1 10 1 16,-3 5 15-16,1 4 1 16,1 6-31-16,2 4 0 15,2 1-6-15,10 3 0 16,3 1-34-16,7-5 1 16,6-6-28-16,7-3 1 15,4-1 18-15,11-11 0 16,12-11-60-16,4-7 1 15,5-11 111-15,5-9 0 16,5-9-72-16,-5 0 1 16,0-5 62-16,-4 14 0 15,-3 4-8-15,-3 8 0 16,-1 14 0-16,0 6 0 16,0 8-46-16,-8 2 0 15,1-2-157-15,-6-13 1 16,1-5-444-16,-4-35 0 0,-5 4-186 15</inkml:trace>
  <inkml:trace contextRef="#ctx0" brushRef="#br0" timeOffset="27523.545">9253 7297 281 0,'4'9'0'16,"5"9"77"-16,-7-5 1 16,-2-2 49-16,-2 3 1 0,-1 6-86 15,-3-2 0-15,2 4-22 16,4 1 0-16,0 3 45 16,0-5 0-16,0-6-20 15,4-2 1-15,2-6-46 16,-3 0 1-16,7-2 53 15,-5-1 0-15,1-4-46 16,-1 0 0-16,3-4 23 16,-3 1 0-16,-1-3 22 0,-2-4 0 15,-4-5 49 1,-2-5 0-16,-1 2-14 0,-1-2 1 16,2 6-49-16,-1 1 1 15,1 4-16-15,4 9 1 16,4 9-1-16,-2 4 1 15,5 3-24-15,8 6 1 16,0 3 4-16,-1-3 0 16,-1-8-4-16,0-1 1 15,-4-6 32-15,1-2 0 16,-1-3-44-16,0-4 0 16,2-3 49-16,2-4 1 15,-4-7-60-15,-5 3 0 16,2-1 39-16,-6 1 0 15,0 2 23-15,-8 2 1 16,1 0-50-16,-1 0 0 0,-1 5 14 16,4 1 0-16,-5 3-10 15,5 3 0-15,1-3-167 16,-1 0 0-16,1 0-1098 16</inkml:trace>
  <inkml:trace contextRef="#ctx0" brushRef="#br0" timeOffset="32814.303">5122 7612 281 0,'0'0'0'16,"0"0"268"-16,0 0 0 16,-26 0-95-16,11 0 1 15,0 3-47-15,1 10 0 16,-3 1-76-16,6 10 1 15,2 7-12-15,9 10 0 16,0 10-37-16,9 1 0 16,0 4 12-16,10-5 0 15,5-4-24-15,3-11 0 16,6-5 31-16,4-15 0 16,2-14 0-16,2-17 0 15,-4-16 18-15,-6-17 0 16,-11-17-32-16,-3-6 1 0,-8-10 11 15,-3-22 0-15,-12-20-21 16,-3 6 0-16,-4 1-9 16,-5 15 1-16,-6 10 12 15,-4 16 1-15,-9 17 88 16,11 18 1-16,6 11-80 16,7 16 0-16,7 17-18 15,-3 21 0-15,5 19-7 16,3 15 0-16,1 17-37 15,5 38 1-15,8 23 51 0,4-14 1 16,10-2-5-16,-1-23 1 16,-2-17-15-16,-2-27 0 15,6-23 60-15,-8-18 0 16,3-13-43-16,1-17 1 16,3-13-2-16,-5-8 1 15,4-6 4-15,0 3 1 16,-2-6 35-16,-5 11 0 15,-7 5-55-15,0 9 0 16,-5 10-7-16,2 6 1 16,-3 12 23-16,3 14 1 15,0 12 53-15,4 4 0 16,7 4-61-16,3-7 0 16,-3-3 3-16,6-4 1 15,-2-10 31-15,-2-7 0 16,4-6-32-16,-4-13 0 0,0-8 20 15,-11-2 0-15,-4-4-19 16,-1-5 0-16,-2-1 33 16,-12 1 1-16,-1-6-34 15,-9 5 1-15,-6 4-13 16,0 10 0-16,-4 0 14 16,0 10 0-16,1 8-10 15,-5 7 1-15,4 7-28 16,4 4 0-16,6 2 32 15,7-6 1-15,2-1-6 16,14-6 0-16,8-7-32 0,13-17 0 16,11-12 34-16,7-11 0 15,2-16 3-15,-1 1 1 16,-1-4-18-16,-11 13 1 16,-5 6 5-16,-10 13 1 15,-5 9 44-15,6 23 1 16,1 18 7-16,-1 6 1 15,3 14-40-15,-8-5 1 16,5-2-2-16,1 0 0 16,6 0 9-16,-6-9 1 15,3-8-7-15,-5-3 0 16,0-1 26-16,-5-8 0 16,-2-2 12-16,-1-5 0 15,-5-2-38-15,-1-6 1 16,0-3-4-16,-3-11 0 15,1-3 0-15,4-10 0 0,3-8-4 16,-3-2 1-16,3-4 12 16,4 5 1-16,5 4-48 15,1 11 0-15,-1 5 38 16,1 8 1-16,-1 5-1 16,2 3 0-16,-5 6 37 15,7 0 1-15,0 4-40 16,2-4 1-16,4-4 1 15,-4 1 0-15,-2-4-11 16,2-4 0-16,-2-9 24 16,-3 2 0-16,-2-6 3 0,-1 1 1 15,3-3 8-15,-10 1 1 16,0-4-25-16,-13 2 0 16,-5 2 55-16,-6 5 1 15,-3 7-96-15,-4 6 0 16,1 7 44-16,3 13 0 15,0 10 58-15,5 12 1 16,7 12-68-16,15 7 0 16,6 5 3-16,16-6 1 15,16-3-2-15,4-17 1 16,10-15 7-16,0-23 0 16,-2-23-140-16,13-24 1 15,8-27-467-15,-12-8 0 16,0 2-69-16</inkml:trace>
  <inkml:trace contextRef="#ctx0" brushRef="#br0" timeOffset="41881.86">13751 13023 606 0,'-4'-20'0'0,"2"-13"151"0,-1 26 1 16,-3 7-21-16,2 2 0 15,4 5-33-15,-9-12 0 16,0-8-53-16,2-3 0 16,-1-9-31-16,4-10 1 15,-3-8-3-15,2-2 1 16,1-6 37-16,2-1 0 16,-4-2-7-16,3-2 0 15,-1 3 9-15,0 4 1 16,1-1 19-16,1-3 0 15,0-1-60-15,2-5 1 16,2-5 14-16,2-4 0 16,3-5-7-16,-2 3 0 15,1 1 13-15,0-1 0 16,1 3-4-16,0-11 0 0,3-7-14 16,-9 20 0-16,-1 6-9 15,2 1 0-15,2 2 33 16,-2-4 1-16,1 1-48 15,7-5 1-15,3-1 7 16,1-11 0-16,3-8 0 16,1 4 0-16,5 2-7 15,6 2 1-15,6 4 10 16,-9 9 1-16,-4 11-5 16,-1-3 0-16,-3-2 3 0,13-10 1 15,12-9-15-15,-12 5 0 16,1 3 11-16,-5 10 1 15,-1 13-1-15,4-4 0 16,5 2 30-16,13-9 0 16,11-13-67-16,-13 6 1 15,-4-7 61-15,-5 17 1 16,-9 6-34-16,5-2 0 16,-1 3 9-16,3 6 0 15,0-2-8-15,7 4 0 16,-1 0 7-16,14-10 0 15,8-7-26-15,-17 12 1 16,-7 9 61-16,0 5 0 16,-2 3-69-16,0 5 0 15,1 5 74-15,3-1 0 16,5 3-96-16,2 1 1 0,2 4 72 16,2 2 0-1,-1 3-19-15,-4 8 1 0,-1 0 0 16,-2 5 0-16,-3 3 5 15,-1 1 1-15,1 1-6 16,1 1 0-16,1-3 14 16,-1 3 1-16,4 1-15 15,-5-1 0-15,0 4 3 16,-1-1 1-16,1 4-45 16,-4 5 1-16,3 8 66 15,3-5 0-15,1 3-26 16,0-1 0-16,3 4 9 15,-9-1 0-15,-3-4 2 0,-1 1 0 16,-5-1-15-16,-3-1 1 16,-2-1 29-16,-2 4 0 15,-1 1-46-15,3 6 1 16,1 2 24-16,3 5 1 16,2 1 2-16,1 5 1 15,4 1-6-15,4 7 0 16,5 8 10-16,-14-15 0 15,-8-7-18-15,-2 0 1 16,-1-2 20-16,-3-5 1 16,1 0-17-16,-6-2 0 15,-2 1 9-15,-1 1 1 16,-3 2-10-16,4 8 0 16,1 6 1-16,1 4 0 0,0 5 44 15,-4-5 0-15,1-3-65 16,-5 10 1-16,5 4 22 15,-1-13 0-15,-3-10 9 16,1 3 0-16,-5-4-5 16,2 4 1-16,2 1-11 15,-1 2 0-15,3 6-1 16,0 21 1-16,1 17 13 16,-5-10 1-16,-4 1 29 15,-5-12 0-15,-5-8-57 0,0-6 0 16,-1-7 65-1,2-11 1-15,-2-10-60 0,3-8 0 16,5-11-182-16,7-9 0 16,11-16-289-16,18-29 0 15,-3 0-308-15</inkml:trace>
  <inkml:trace contextRef="#ctx0" brushRef="#br0" timeOffset="43530.563">19596 12658 348 0,'-4'-13'0'16,"-1"-7"180"-16,5 15 0 15,3 9-28-15,1-4 1 16,0 1-33-16,-4-15 0 16,-4-11-13-16,0-13 0 15,-1-9-43-15,-3-4 1 16,-3-7 18-16,0-3 1 15,-2-10 0-15,0 1 0 16,2-6-20-16,0 2 0 16,2 0-4-16,-2-24 1 15,0-12-60-15,2-4 1 16,3-1 7-16,2-15 1 16,3-6 22-16,2 2 1 15,5-1-34-15,-1-1 0 16,3-1 42-16,1 16 0 0,0 7-59 15,1 4 0-15,-9 3 16 16,9 4 1-16,1 6 1 16,2-10 1-16,1-3-1 15,7-9 1-15,5-8 6 16,3-5 0-16,1-7-7 16,1 13 0-16,2 5 38 15,-1 11 1-15,1 1-39 16,-4 13 0-16,-1 11 9 15,0 1 0-15,1 4-8 16,5-8 1-16,-1-3-6 0,7-5 0 16,8-1 0-16,4-2 1 15,4-10 4-15,-1 17 1 16,2 9 44-16,2 14 1 16,4 15-46-16,3 11 0 15,1 8-3-15,-4 6 1 16,-2 8 38-16,1-8 1 15,3 2-41-15,7-2 0 16,7-4 4-16,1 3 0 16,3-1-14-16,-4 6 1 15,1 3 15-15,5 11 0 16,5 7-4-16,-9 15 1 16,-3 11 0-16,-8 7 0 15,-5 11 12-15,1 10 0 16,0 10-16-16,-5-2 1 0,-3 1 13 15,-3 1 1-15,-3 0-12 16,-4-1 0-16,-4 4 40 16,2-1 1-16,-2 5-59 15,17-1 1-15,10 7 18 16,-16 3 0-16,-5 1 0 16,0 8 1-16,-4 4 17 15,-2-8 1-15,-3-5 21 16,-4 2 0-16,-6 1-42 15,-7-3 1-15,-5 5 6 0,-1-1 0 16,-1 3-9-16,-3 9 1 16,-3 0 7-16,-1 6 0 15,-1 5-4-15,-2 7 1 16,1 4 12-16,-1-2 1 16,2 2 26-16,-3-11 0 15,-1-2-43-15,-10-7 1 16,-6-2 2-16,3-11 0 15,3-9-7-15,1-5 0 16,2-5 7-16,-1 5 0 16,-1-4-4-16,0-2 0 15,-1 2-157-15,3-12 0 16,4-9-158-16,0-1 1 16,-1 3-952-16</inkml:trace>
  <inkml:trace contextRef="#ctx0" brushRef="#br0" timeOffset="45064.769">21045 7279 516 0,'9'6'0'0,"6"-3"153"16,-17 10 1-16,-9 1-16 15,-4 8 0-15,-3 7-90 16,0 0 1-16,1 2-37 16,6 1 0-16,5 6-14 15,4-7 0-15,4-2-2 16,8-4 0-16,6-2 55 15,-3-6 0-15,2-6-42 16,-2-6 0-16,2-5 18 16,-1-7 0-16,3-8 22 15,-2-1 0-15,-2-9-11 16,-4-2 1-16,-4-6-4 0,-5-5 0 16,-5-5 27-16,-4 1 0 15,-2-1 38-15,-8 9 0 16,-5 5-23-16,2 9 0 15,2 7-70-15,-8 13 0 16,-2 11-2-16,3 11 1 16,1 16-4-16,6 1 1 15,5 10-8-15,6 2 1 16,1 5-5-16,4-9 0 16,4-6 10-16,4-6 0 15,4-8 32-15,-3-7 1 16,4-11-29-16,4-6 1 15,-2-14 36-15,6-10 1 16,3-10-54-16,-5-7 0 16,0-5 38-16,0-4 0 0,-3-4-21 15,0 10 1-15,-9-1 20 16,3 15 0-16,-6 5-27 16,-13 19 0-16,-6 8 8 15,-1 15 0-15,-6 9-24 16,6 7 1-16,3 9-3 15,6-11 0-15,6 1 18 16,7-5 0-16,5-4 2 16,8-6 1-16,7-11-3 15,4-9 1-15,7-8 48 16,-4-6 1-16,3-8-47 0,-10-3 0 16,-4-4 2-16,-6-5 0 15,-9-4 28-15,-1 5 0 16,-6 3-33-16,-1 8 0 15,-4 9 17-15,-10 17 0 16,-5 10-40-16,6 10 1 16,-1 7 32-16,16-6 0 15,3 4-20-15,12-13 0 16,11-7 8-16,4-18 1 16,7-7-106-16,-3-13 0 15,4-11-129-15,-11 4 0 16,2 2-1001-16</inkml:trace>
  <inkml:trace contextRef="#ctx0" brushRef="#br0" timeOffset="48129.631">16219 9377 348 0,'0'0'0'0,"28"0"197"16,-21-4 0 0,-5-1-36-16,0 1 1 0,-4-3-83 15,2 2 0-15,-2 1 81 16,0 0 1-16,2 3-89 15,0 1 0-15,0 0-49 16,0 0 1-16,2 0 10 16,0 0 1-16,2 0-10 15,1 0 1-15,1 0-12 16,3 0 1-16,4 0 60 16,2-4 1-16,1 0-77 15,3 2 0-15,5 1 4 16,-6 2 1-16,3 1 11 0,-1 6 0 15,0-3-12-15,2-1 0 16,2-4 17-16,0 0 0 16,6-8 12-16,0 3 1 15,3-4-40-15,4-7 0 16,-2-4 7-16,0 5 0 16,2-5-11-16,-8 8 0 15,3 3 11-15,-5 0 0 16,1 1 0-16,0-1 0 15,1-1 3-15,1-1 0 16,-1-2 40-16,1-3 1 16,1-2-50-16,3 0 1 15,1 1 5-15,2-2 1 16,5 1-1-16,-11-2 0 16,-1 5 0-16,-2 3 0 0,-4 1-28 15,0 0 0-15,0 0 34 16,0 0 0-1,0-1 14-15,1-5 0 0,5-3-19 16,0-1 0-16,-1-5-2 16,6 8 1-16,4-3 1 15,0 4 0-15,-1 1 2 16,-4 4 0-16,-7-1-22 16,3 4 1-16,-2-4 26 15,-3 4 1-15,-1-2-9 16,2 0 1-16,0 1 21 0,4-5 0 15,1-1-22-15,4-2 0 16,-3 2 8-16,3-4 1 16,2 5-13-16,-2-1 1 15,-2-2 2-15,-2 5 0 16,-1 2-7-16,-1-1 0 16,3-3 9-16,-1-1 0 15,0-2 9-15,1-2 0 16,-1-2-11-16,1 1 1 15,1-3 0-15,0 1 0 16,2-1-24-16,4 1 1 16,2-2 27-16,-8 8 1 15,-2-1-5-15,-5 11 1 16,-2 0 4-16,-2 5 1 0,-2 2-7 16,1-4 0-16,-3 1 4 15,6-3 0-15,2-1-5 16,4-2 0-1,1-4 2-15,2 1 0 0,-1-1 6 16,3 0 0-16,5-1-15 16,-8 3 0-16,-3 2 43 15,1 0 0-15,-3 0-72 16,-1 2 0-16,-4 0 63 16,4-1 1-16,2 1-21 15,-4-5 0-15,-4-1 2 0,4-5 1 16,4 2-8-16,-4-4 0 15,2 2-1-15,-4 5 0 16,-4 0-4-16,8 4 0 16,2 6 2-16,-8-3 0 15,2 6 9-15,-3 0 0 16,-1 0-7-16,-3-2 1 16,0 1 10-16,5-3 0 15,6-5-11-15,0-4 1 16,2-7 3-16,-2 2 1 15,-1-7-4-15,-4 3 0 16,1 1 0-16,-2-3 1 16,0 6-6-16,3 0 0 15,1 5 4-15,1 1 0 16,1 1-8-16,0-2 0 16,-2 1 9-16,6-1 0 15,-3 2-1-15,-1-1 1 0,4-1 27 16,-1-3 0-1,3-6-32-15,-5 2 0 0,1 2 3 16,-2-2 0-16,0 6 0 16,1 1 1-16,-3 2 1 15,4 2 1-15,0 4-9 16,0-2 0-16,-1 1 9 16,1 2 0-16,0 1-16 15,1-6 0-15,1-6 22 16,1 3 1-16,0-1-12 15,1-1 1-15,-3-4 4 0,-1 1 1 16,-4 3 39-16,2 1 0 16,2-3-44-16,-1 3 1 15,1 1-12-15,2-5 1 16,3 3-26-16,0 1 0 16,0 1 66-16,-1-1 0 15,-3 0-23-15,-5 3 0 16,-4-1 0-16,-3 3 1 15,-4 3 10-15,-4-2 1 16,-1 1-21-16,-3 6 0 16,-3 0-605-16,-15 13 0 15,0 1-37-15</inkml:trace>
  <inkml:trace contextRef="#ctx0" brushRef="#br0" timeOffset="49463.595">16256 9449 91 0,'22'6'0'0,"17"4"342"0,-41-6 1 16,-22-4-286-16,6 0 1 15,-3 0-13-15,5 2 1 16,3 1 54-16,4 6 1 16,9 0-41-16,3 8 0 15,5-1 28-15,1-2 0 16,4 1-85-16,5 3 0 15,8-5 35-15,-6-1 1 16,-1-6 7-16,-1-6 1 16,1-6 8-16,-4-6 0 15,-1-5-5-15,-2-3 1 16,-3-3 4-16,-2 0 1 16,-3-5 5-16,-2 7 0 15,-4 4-60-15,-2 1 1 16,-1 4 54-16,-6 3 1 15,-2 1-66-15,-6 6 1 0,-5 2 2 16,2 10 0-16,3-1 3 16,-3 3 0-16,2 4-29 15,2 4 0-15,3 7 47 16,7 2 1-16,7 2-16 16,6 0 1-16,8 1-6 15,4-6 1-15,5-7 14 16,-4-4 1-16,3-6-3 15,-3-11 1-15,2-5 25 16,-5-9 1-16,-2-6-7 16,-6 4 0-16,-1-7-20 0,-6 3 0 15,-4 2 21-15,-5 2 0 16,-4 2 18-16,-5 3 0 16,-6 0-48-16,5 8 0 15,1 5-1-15,1 5 1 16,2 4-45-16,4 2 1 15,8 0 30-15,3 0 1 16,5-2 14-16,6-2 0 16,6-1 25-16,3-10 1 15,6-1-31-15,-4-8 1 16,2-7 11-16,-7-2 1 16,-2-3-4-16,-3 0 0 15,-2-2 9-15,-3-2 0 16,-7-5 26-16,-4 5 1 15,1 2-40-15,-3 8 0 16,1 5 0-16,-5 9 0 0,-1 10-25 16,-5 8 1-16,-6 12 25 15,7 0 0-15,2 2-42 16,4-1 1-16,7-1 40 16,-2-5 0-16,4-4 0 15,4-5 0-15,-1-4 2 16,9-12 0-16,2-10-183 15,3-6 1-15,1-1-1238 16</inkml:trace>
  <inkml:trace contextRef="#ctx0" brushRef="#br0" timeOffset="51196.421">15748 10170 393 0,'0'0'0'16,"-14"23"157"-16,6-10 0 15,1 2-2-15,5 10 0 16,6 6-59-16,5 10 1 15,6 10-36-15,5 14 1 16,8 11-62-16,3 18 1 16,8 16 39-16,-4-20 0 15,-4-7-23-15,-12-27 0 16,-8-23 47-16,-6-6 0 0,-3-11 7 16,-5-5 1-16,-5-7 16 15,-12-8 0-15,-15-7 10 16,-10-1 1-16,-10-10-48 15,0-5 1-15,-3-9 7 16,10-11 1-16,4-9-52 16,7-29 1-16,6-20-14 15,18 0 0-15,17-1-34 16,5-1 1-16,9 0 37 0,6 22 1 16,8 10-3-16,1 19 1 15,4 18 0-15,-6 18 1 16,1 16-24-16,-3 11 1 15,-1 13 4-15,-4 7 1 16,-2 9 22-16,-5 4 0 16,-6 5 15-16,-11 1 1 15,-11-1 48-15,-6-6 1 16,-5-1-70-16,-10-9 1 16,-6-7 24-16,8-9 1 15,2-8-50-15,12-14 1 16,1 0-1648-16</inkml:trace>
  <inkml:trace contextRef="#ctx0" brushRef="#br0" timeOffset="52513.551">21246 8083 471 0,'2'4'0'16,"0"1"193"-16,-2-5 1 15,-2-2 6-15,-1 2 1 16,-3-3-80-16,-7 6 1 0,-7 7-35 16,-4 15 1-16,-6 13-44 15,3 12 1-15,-3 14-26 16,8 4 1-16,5 4-15 15,10-8 1-15,7-5-10 16,9-12 0-16,11-12 4 16,4-15 0-16,8-15-5 15,1-14 1-15,4-16 5 16,-6-4 1-16,-3-15 50 16,-8 8 1-16,-10 2-49 15,-5 9 0-15,-1 7 140 0,-23 12 0 16,-8 15-115-16,-1 16 0 15,-2 12 13-15,5 11 1 16,1 12-49-16,7 1 0 16,6 10 7-16,9-8 0 15,9-1-25-15,6-5 1 16,9-4 27-16,15 10 0 16,11 4-6-16,0-4 0 15,4 0 4-15,-2-12 0 16,2-8-2-16,-15-16 0 15,-8-14 0-15,-10-6 0 16,-8-10 47-16,-10-14 1 16,-6-10-26-16,-10-9 0 15,-9-4-22-15,-7-1 1 16,-8-3 3-16,6 12 1 0,0 7-5 16,-8 10 1-16,-3 6 39 15,9 9 0-15,7 4-82 16,9 3 0-16,10 4 41 15,13-17 0-15,12-6-6 16,14-28 1-16,14-21 19 16,23-35 0-16,25-29-117 15,-13 8 1-15,1 1-1497 16</inkml:trace>
  <inkml:trace contextRef="#ctx0" brushRef="#br0" timeOffset="59480.147">21365 7171 180 0,'22'-6'0'16,"15"-6"72"-16,5-1 1 15,12-9 65-15,-1 1 0 0,3-5 0 16,17-15 1-16,16-15-1 15,3-4 0-15,10-7-28 16,-1-5 1-16,6-4-71 16,2-1 1-16,4 1-42 15,-10 3 1-15,-3 3 2 16,-4 14 0-16,-2 9 1 16,-11 9 1-16,-9 9 26 15,-2 4 0-15,-5 7-61 16,-1 0 0-16,-3 1 27 15,5-1 1-15,2 2-296 0,2-9 1 16,0 0-213-16</inkml:trace>
  <inkml:trace contextRef="#ctx0" brushRef="#br0" timeOffset="62195.658">16415 9978 404 0,'7'-16'0'15,"8"-9"40"-15,-15 21 1 16,-4 12 6-16,8-3 0 16,0 4-2-16,11-5 0 15,3-4-2-15,6-6 0 16,6-1-103-16,5-11 0 16,7-4 124-16,-1-1 1 15,-1-4-66-15,-1 5 1 16,-2 4-34-16,-9 5 0 15,-12 4 192-15,-3 4 1 0,-4 5-52 16,-3 3 1 0,-6 6-31-16,-4 4 0 15,-3 3-1-15,-4 2 0 0,-6 0-33 16,-7 4 0-16,-7 3 10 16,-1 1 1-16,1 1-41 15,2-4 0-15,3 1-13 16,4-3 0-16,5-2-46 15,4-1 0-15,4-2 54 16,5-2 1-16,4 1-24 16,11-3 1-16,11-6 17 0,0-4 0 15,12-6 10-15,-3-3 1 16,4-2-13-16,0-6 0 16,0 1 4-16,-5 1 0 15,-6 1-7-15,2-1 0 16,1 0 43-16,-6 4 0 15,-7 0-35-15,-2 4 0 16,-5 1 16-16,-3 4 0 16,-4-3 28-16,-10 10 1 15,-3 5-43-15,-5 10 0 16,-8 5 30-16,-3 9 0 16,-8 8-36-16,-2-5 0 15,-5 7 30-15,5-8 1 16,4 1-29-16,11-6 1 0,9-8-4 15,8 0 1 1,14-6-6-16,11-3 1 0,18-7 6 16,-1-4 1-16,5-7-6 15,3-1 1-15,-3-4 1 16,1-4 1-16,0-6-2 16,-10 8 0-16,-7-3-1 15,-2 8 1-15,-3 4 4 16,-5 7 1-16,-8 4 18 15,-2 9 0-15,-4 2-14 16,-10 7 0-16,-6 5 10 16,-5 4 0-16,-3 0-18 0,-1 2 0 15,-3 5 7-15,-2-2 1 16,-5-1-5-16,2-2 1 16,0-4 17-16,9-6 0 15,5-8-39-15,3-2 0 16,5-4 14-16,14-1 1 15,12-6-6-15,-2-2 1 16,7-4-18-16,6-1 1 16,7-4 20-16,4 1 0 15,6-5 20-15,-3 1 0 16,3-2-15-16,-6 1 0 16,-4 3 2-16,-7 3 0 15,-8-4 34-15,-5 8 1 16,-7 1-13-16,-14 11 1 15,-8 4 10-15,-5 11 1 16,-10 5-36-16,-2 4 1 0,-6 3-14 16,0 0 0-16,1 1 16 15,10-6 0-15,2-2-25 16,13-7 0-16,11-2-17 16,8-7 1-16,9-6 38 15,9-5 0-15,11-7 0 16,7-6 1-16,12-8-3 15,-3-1 1-15,8-7 4 16,-5 4 0-16,-4 2-3 16,-13 5 1-16,-8 5 20 15,-8-1 0-15,-10 5 34 0,-11 5 0 16,-10 8-63-16,-10 1 1 16,-9 10 6-16,-10 3 0 15,-9 5 4-15,0 6 1 16,-2 4 9-16,4 1 0 15,3 4 21-15,6-4 1 16,6 1-78-16,5-12 0 16,8-8 38-16,7-6 1 15,5-7-9-15,4-4 1 16,6-7 10-16,3-2 1 16,8-3-16-16,-2-1 1 15,4 1 13-15,1-1 0 16,1 3-17-16,-1 3 0 15,-1 3 66-15,-4 5 0 16,-2 2-43-16,-6 3 0 0,-5 2 8 16,-5 6 0-16,-12 4 30 15,-3 8 0-15,-4 0-44 16,-4 6 0-16,-5-1 3 16,3 4 0-16,1 1-4 15,8-10 1-15,8-6 2 16,13-7 1-16,17-8-49 15,13-12 0-15,14-11 84 16,6-10 1-16,11-19-111 16,-2 0 0-16,2-5 22 15,-13 9 0-15,-10 2 62 16,-14 12 1-16,-12 2-12 0,-24 20 1 16,-19 15 2-16,-2 4 0 15,-6 10-184-15,13-5 0 16,2-1-1080-16</inkml:trace>
  <inkml:trace contextRef="#ctx0" brushRef="#br0" timeOffset="67413.334">19450 12519 505 0,'7'-4'0'0,"4"-3"191"16,6-6 0-16,7-7-152 15,0 4 1-15,4-2 47 16,5 5 0-16,8 4-68 16,-8 2 1-16,-2 0 15 15,1-2 1-15,1-2-33 16,-11 4 0-16,-2-6 52 0,-5 6 0 15,-6 2 85-15,-5 1 0 16,-4 2-50-16,-15 2 0 16,-11 2-12-16,-7-2 1 15,-9 0-19-15,-4-6 0 16,-6-10-61-16,-4-9 1 16,-1-9 14-16,6-13 1 15,3-13 24-15,5 9 0 16,4-1-46-16,6 7 0 15,7 5 2-15,6 8 0 16,7 6-39-16,7 5 1 16,8 4 53-16,6 8 1 15,6 0-23-15,7 7 0 16,5 4 11-16,1 2 0 16,7 1 24-16,-10-1 1 15,1 1-17-15,-6-1 1 16,-4 0 34-16,-6-3 1 0,-4-1-30 15,-5 0 0-15,-5-1 68 16,-14-3 1-16,-10-9-8 16,-1 2 0-16,-3-1-29 15,-13-8 0-15,-4-5-49 16,-3-4 1-16,-7-4 27 16,9-1 1-16,5-4-32 15,11 11 1-15,11 2-26 16,5 5 0-16,8 7-2 15,4 4 0-15,8 4 30 16,16 6 1-16,11 7-24 0,11-1 0 16,10 4 27-16,1 0 1 15,4-1-1-15,-3-4 0 16,-1-6 0-16,-5-6 0 16,-7-6-2-16,-6-3 0 15,-6-10 43-15,-8 5 1 16,-7-2 7-16,-7 1 0 15,-6-1-60-15,-9-9 1 16,-6-1 13-16,-10-3 1 16,-8-6 38-16,-1-11 1 15,0-10-56-15,2 2 0 16,5-1-6-16,7 10 1 16,11 6 2-16,14 11 1 15,14 7-21-15,14 14 0 16,15 6 49-16,15 5 0 0,17 8-32 15,16-3 1-15,13-3 19 16,-20 0 1-16,-2 0-11 16,-32-3 0-16,-16-3 12 15,-11 3 0-15,-13-6 45 16,-11 1 1-16,-11-1 17 16,-15-3 0-16,-19-8-68 15,-5 2 0-15,-9-4 2 16,-9-7 0-16,-8-3-18 15,5-5 0-15,3-6 0 16,10 5 0-16,14 0 14 0,9 2 0 16,14 2-80-16,16 3 1 15,12 2 74-15,15 6 1 16,16 3 8-16,10 2 1 16,11 5-3-16,-4 0 0 15,4 3-2-15,-5-3 1 16,-3-2 50-16,-8-1 0 15,-8-5-46-15,-12 1 0 16,-8-2 21-16,-11-7 1 16,-12-2 16-16,-11-3 1 15,-8-4-47-15,-9 0 1 16,-10-3 6-16,-9-5 1 16,-8-4-27-16,11 8 0 15,5 6 27-15,12 9 1 16,13 7-28-16,1 6 0 15,12 5 23-15,13 5 0 0,14 0-1 16,8 4 1-16,7 0 3 16,3-5 0-16,7-4-5 15,-8-5 0-15,-2-8 6 16,-6-2 1-16,-5-5 39 16,-7 4 0-16,-6 2-43 15,-4-4 0-15,-7 1 29 16,-3-4 0-16,-7 1-29 15,-2-4 1-15,-3-1 1 16,-4-8 0-16,-3-5-3 16,6-1 0-16,3-8 4 0,2 14 1 15,3 6-56-15,3 11 1 16,1 10 52-16,8 10 0 16,1 10-25-16,4 10 1 15,6 10 24-15,-4-5 1 16,2 0 0-16,-2-2 0 15,2-2 27-15,-4-5 0 16,-3-4-14-16,-2-3 1 16,-3-12 16-16,-2-6 0 15,-5-11-30-15,-3-1 0 16,-4 1 1-16,0 0 0 16,0-4 48-16,-5 2 0 15,-6 0-55-15,1 0 1 16,3 1 13-16,4 5 1 15,1 2-69-15,5 7 0 16,5 5 40-16,14 3 0 0,13 8 16 16,4 3 1-16,7 4-25 15,4 1 0-15,4 1 24 16,1-2 1-16,3 0 28 16,-8-4 1-16,-4-7-13 15,-7-4 0-15,-6-1 24 16,-9-8 1-16,-5-3 16 15,-14-6 0-15,-8-12-54 16,-8 0 0-16,-8-4 11 16,-3-6 0-16,-4-1 6 0,6 7 0 15,2-2 5-15,9 13 0 16,5 9-62-16,6 2 0 16,7 11 35-16,10-1 0 15,7 8-17-15,5 2 0 16,8-4 22-16,0 0 0 15,3 0-4-15,-3-6 1 16,-2-1 2-16,-5 0 1 16,-4 1 0-16,-1-3 0 15,-1 2 12-15,0 2 0 16,-4 1 29-16,-5 4 0 16,2-4-52-16,-5 3 0 15,5 1 17-15,-2 0 0 16,-2-2 17-16,-1-7 1 15,3-6-22-15,-2-6 1 16,2-8 5-16,-4-4 0 16,-2-3-7-16,2 0 0 0,0-2-70 15,13 2 0-15,9 0-395 16,22-2 0-16,0 0-788 16</inkml:trace>
  <inkml:trace contextRef="#ctx0" brushRef="#br0" timeOffset="72262.243">15695 10295 135 0,'7'3'0'15,"-1"1"191"-15,7 5 0 0,5-4-64 16,2 6 1-16,3 4-93 16,-3-3 1-16,0-1 54 15,-3-2 0-15,-1-5-90 16,1-4 0-16,0-4 40 16,-4-8 1-16,1-12-19 15,1-3 0-15,-2-6 45 16,0-1 1-16,2-6-67 15,-6 2 0-15,2-3 44 16,0 5 0-16,-2 3-38 0,-1 4 1 16,-5 4 55-16,-3 1 1 15,0 5-22-15,-12-3 0 16,-7-2-42-16,-1 6 0 16,-6 2 52-16,-7 5 1 15,-6 4 52-15,4 7 0 16,0 0-107-16,3 4 1 15,5 5 1-15,3-6 1 16,5 6 54-16,4-5 1 16,4 1-479-16,0 12 1 15,-3-1-298-15</inkml:trace>
  <inkml:trace contextRef="#ctx0" brushRef="#br0" timeOffset="78553.66">20251 8502 382 0,'-13'-9'0'15,"-9"-5"166"-15,11-8 1 16,2-8 23-16,-8-8 1 0,-3-6-19 16,-11 1 0-16,-8 1-23 15,2 6 0-15,0 9-92 16,9 7 1-16,6 8-101 16,13 10 0-16,13 11 17 15,20-2 1-15,0 2-1196 16</inkml:trace>
  <inkml:trace contextRef="#ctx0" brushRef="#br0" timeOffset="80564.795">16033 10051 259 0,'0'-4'0'0,"0"-9"192"16,0-8 1-16,2-8-121 0,-1-4 1 16,-1-3 30-16,-3 4 0 15,-5 1-196-15,-3 6 0 16,0-1-431-16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344" units="cm"/>
          <inkml:channel name="Y" type="integer" max="10544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3.94556" units="1/cm"/>
          <inkml:channelProperty channel="Y" name="resolution" value="635.1807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7T22:49:05.6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1562 13783 337 0,'0'0'0'16,"0"0"-4"-16,0 0 0 16,0 0 113-16,0 0 0 15,0 0-16-15,0 0 1 16,0 0-12-16,0 0 1 15,9-21-26-15,-3 1 1 16,0-7 84-16,1-6 0 16,-5-6-74-16,1-3 0 15,1-1-19-15,-4-4 0 16,6-2 20-16,-3 4 0 16,3 3-61-16,-1-7 1 15,3 2 24-15,1 0 1 16,-3-1-33-16,3-3 1 0,-4-5-3 15,1 2 1 1,-2-6 18-16,-1 1 0 0,-3-5-17 16,2 1 0-16,2-4 55 15,-4-3 1-15,0-2-17 16,0-12 0-16,0-8 6 16,0 6 0-16,4 1-3 15,1 18 0-15,-1 13-44 16,1-2 1-16,-1 3-1 15,2-5 0-15,-3 2 1 16,6-3 0-16,1-1-5 0,-1-9 0 16,0-3-3-16,2-7 0 15,6-8 18-15,-2 20 0 16,-6 11-6-16,6-4 1 16,-2 3 28-16,5-3 1 15,6 0-35-15,-6 4 1 16,1 2 19-16,-1 0 1 15,-3-2-29-15,-2-4 1 16,6-3 9-16,-1-13 0 16,6-10-9-16,-6 19 1 15,3 11 7-15,1-2 0 16,-4 2 7-16,10-20 1 16,3-5 1-16,-3 14 1 15,-8 11 7-15,4 0 0 16,-1 5-33-16,1 1 1 15,1-1 13-15,3 4 1 16,5 4-1-16,-5 1 0 0,0-1 2 16,-1 3 1-16,-3 4 0 15,0-7 0-15,-1 1-2 16,4-7 1-16,1 0 24 16,0-7 1-16,5-1-36 15,0 1 0-15,4 0-4 16,0 10 1-16,2 1-1 15,1 9 0-15,-3 2 13 16,-7 7 1-16,-2 7 8 16,3-4 0-16,-3 3 11 0,-1-5 0 15,1 5-21-15,2-5 0 16,1-6 15-16,0 1 0 16,3 0-16-16,-1-5 0 15,7 2 1-15,-3 7 0 16,6-2-3-16,-1 7 1 15,-1 1-4-15,-4-1 1 16,2 2 25-16,-3 2 0 16,-2 2-31-16,6-1 1 15,-1 3-2-15,-2 3 1 16,-2 2 17-16,8 6 1 16,3 1-11-16,-4 5 1 15,-1 3 6-15,1 3 0 16,1 3 27-16,-6 1 0 15,1 0-39-15,3-1 0 0,2 1 14 16,3-4 0 0,5-2-2-16,-4-1 0 0,-5-3 1 15,4-1 1-15,4 0 33 16,-11 3 0-16,-2-1-59 16,7 9 1-16,0 1 37 15,-3 6 1-15,0 0-25 16,1 3 0-16,-3 6 10 15,-4-4 1-15,-2 3 38 16,-5 1 0-16,-1-1-70 16,-3 0 0-16,-1-5 29 15,4 2 0-15,7 2 2 0,-1 6 0 16,4 1 33-16,3 8 0 16,3 5-46-16,3 9 1 15,6 2 14-15,-10-2 1 16,-1 0 39-16,-4-6 0 15,-4-3-55-15,-5-9 1 16,-4-4 19-16,0 8 0 16,1-4-32-16,3 5 1 15,2 4 49-15,1 4 1 16,6 5-21-16,-4 0 0 16,4 5 4-16,-4 12 1 15,1 8 30-15,-9-5 1 16,-8 1-63-16,0-4 0 15,-3-3 35-15,-4-14 1 16,-7-14-15-16,3 5 0 0,-6 0 4 16,4 5 0-16,-4 6 40 15,9 18 1-15,0 14-74 16,6-1 0-16,-2 1 77 16,1-5 0-16,-1-2-78 15,-7-9 0-15,-10-7 41 16,8-16 0-16,1-10 56 15,1 8 1-15,1 0-68 16,6 19 1-16,4 8 11 16,-4-18 0-16,-8-9 41 15,5-2 1-15,-3-8-55 0,2-4 1 16,-3-6-10-16,-3-2 0 16,-1-5-297-16,-2-3 0 15,0 1-1229-15</inkml:trace>
  <inkml:trace contextRef="#ctx0" brushRef="#br0" timeOffset="2149.891">7250 12112 427 0,'6'-2'0'16,"7"-1"261"-16,-9-22 0 15,1-17-132-15,-1-7 0 16,1-14-6-16,-1-9 1 16,3-17-58-16,1-26 1 15,1-26-20-15,6-8 1 0,-2-11-27 16,1 8 0-16,-1 2 37 16,-2 11 0-16,-1 7-11 15,-1 13 0-15,-2 12-47 16,1 2 1-16,-1 2 35 15,-3 2 0-15,1 4-39 16,5-10 0-16,-1-7 3 16,6-3 0-16,-3-6 33 15,7-9 0-15,-1-9-36 16,1 6 0-16,-1-1 3 16,1 15 0-16,1 7 26 0,-7 13 0 15,2 11 4-15,-2 1 0 16,1 4-29-16,5 0 0 15,-1 0-1-15,10-7 0 16,0-4-1-16,5-12 1 16,-2-8 1-16,4-3 0 15,2-2-10-15,4 2 1 16,5 3-2-16,-3 13 1 16,6 11 33-16,-2 7 1 15,4 2-27-15,-6 9 1 16,-1 2 6-16,2-1 0 15,0-2-1-15,8-16 0 16,5-4-4-16,5-5 0 16,10-5-3-16,-9 8 0 15,1-4-40-15,-7 19 0 16,-1 6 45-16,-3 20 0 0,0 15 1 16,1 7 0-16,5 6-1 15,0 0 0-15,-2-1 10 16,4-2 0-16,5-7 20 15,-2-4 1-15,4-1-48 16,-1-4 1-16,1-3 16 16,-2 12 0-16,-1 5-34 15,-12 19 0-15,-5 10 26 16,20 17 1-16,13 12-7 16,-3 4 0-16,-1 11 26 15,-14-12 1-15,-8-6-5 0,20-2 1 16,8-2-9-16,-16-2 0 15,-12-7-3-15,2 4 1 16,-7 0-4-16,-1 8 1 16,-1 5 3-16,2 8 0 15,0 8 17-15,7 21 0 16,7 22-17-16,-7 1 0 16,-2 16 12-16,-7-17 1 15,-7-4-5-15,-1-2 1 16,-1-3 52-16,1-4 0 15,1-3-104-15,7-2 0 16,-2-4 83-16,-6 11 1 16,-1 6-33-16,-4 6 1 15,-1 12-10-15,-6 7 1 16,0 9 48-16,-6-4 0 0,-6 2-54 16,-7-11 1-16,-4-12 8 15,3-4 1-15,-3-4 34 16,0-9 1-16,-7-5-47 15,4-2 1-15,-2-2 20 16,2-7 0-16,-1-2-3 16,3 22 0-16,-1 18-1 15,-1 4 0-15,-4 5-8 16,-4-2 1-16,-1 2 21 16,-2-16 1-16,-5-10-5 15,3-8 1-15,-6-9-19 0,8-10 1 16,2-8 0-16,1 5 0 15,4 0 2-15,-2 9 1 16,2 5 6-16,2 30 0 16,5 22 34-16,-5 1 0 15,2 11-45-15,-4-11 0 16,0-10 5-16,0-11 0 16,-6-14 56-16,6-14 0 15,-3-16-65-15,1-15 1 16,2-18 4-16,-2 3 1 15,0-3 0-15,-2-2 0 16,-1 3 7-16,-1 2 1 16,3 3-19-16,3 7 1 15,0 3-50-15,-6 8 1 16,-1 4-45-16,1 3 0 16,-1 3 1-16,-3-6 1 0,1-7-61 15,-2-4 1-15,-5-8-75 16,4-7 0-16,-2 0-850 15</inkml:trace>
  <inkml:trace contextRef="#ctx0" brushRef="#br0" timeOffset="6983.967">9732 5353 427 0,'-10'4'0'0,"-4"5"182"15,3-5 1-15,3-4-105 16,-5 9 1-16,4 0-30 0,-4 7 0 16,2 9-48-16,2 6 0 15,3 7-11-15,3-9 1 16,-1-4 15-16,2-3 1 15,4-4-9-15,2-2 1 16,-3-7-9-16,7 0 0 16,-5-2 83-16,5-7 1 15,3 0-76-15,0-3 1 16,2-6 1-16,-4-9 0 16,6-2-28-16,-6-9 0 15,0-2 84-15,-5 2 0 16,2 2-34-16,-5 4 0 15,-1 5 32-15,-1 5 1 16,1 6-55-16,-10 5 1 16,1 2 41-16,0 5 0 15,-6 4-43-15,2 4 1 16,0 7 1-16,2 2 0 0,-2 3 0 16,4-3 0-16,4-1-6 15,1-1 1-15,4-2 5 16,4-2 0-16,1 1 0 15,4-5 1-15,6-3-1 16,7-9 0-16,0-3 44 16,2-10 1-16,-3-5-66 15,-5-7 0-15,-5-10 80 16,-1 1 1-16,-3-4-60 16,-11 4 1-16,-1 1 13 15,-4 8 1-15,-4 7 42 0,-2 2 0 16,-9 8-67-16,2 7 0 15,0 2 41-15,1 12 1 16,-5 11-28-16,8-1 0 16,1 10-27-16,8 5 0 15,5 1 19-15,1-3 1 16,6 1-3-16,3-9 1 16,7-2-40-16,-4-6 0 15,2-6 76-15,2-5 0 16,2-5 11-16,-2-6 0 15,0-2-18-15,-4-12 1 16,-4-6 11-16,-5-3 0 16,-3-7-47-16,-6 1 0 15,-3-7 11-15,-2 7 1 16,1-3-1-16,4 10 1 0,-4 6 49 16,0 9 0-1,2 9-18-15,-4 15 0 0,4 14-34 16,3 9 0-16,-1 3 1 15,5-1 0-15,8-2 6 16,-2-6 1-16,5-5-7 16,1-5 0-16,3-7 8 15,4-10 0-15,3-5 25 16,1-13 1-16,-1-7-35 0,-5-7 0 16,2-7 8-1,-10-2 0-15,-5 0-3 0,0 7 0 16,-9 4 2-16,3 3 1 15,-3 9-6-15,-6 8 0 16,3 10-1-16,-7 8 1 16,2 9-2-16,1-4 1 15,-1 5-3-15,6-1 0 16,-2-6-39-16,8-7 0 16,1 0-129-16,8-3 0 15,-2 1-1090-15</inkml:trace>
  <inkml:trace contextRef="#ctx0" brushRef="#br0" timeOffset="8116.007">9887 6202 393 0,'-8'0'0'16,"-3"-7"185"-16,2 2 0 15,2-8-185-15,-1 1 0 16,3-3 53-16,1 4 0 0,4 2-4 16,-2 0 0-16,2 6 16 15,0-3 1-15,0 6 38 16,-4 13 0-16,-1 8-48 15,-4 10 1-15,-1 7-33 16,1 9 1-16,-4 7 12 16,8 2 0-16,-3-2-36 15,7-7 1-15,2-3-2 16,7-6 1-16,7 0 2 16,7-13 0-16,11-3 32 15,-4-17 0-15,8-10-19 0,-5-13 1 16,-3-8 31-16,-3-12 0 15,-5-12-47-15,-9-1 0 16,-4-1 42-16,-12 10 1 16,-9 4 43-16,0 13 1 15,-3 7-39-15,-5 14 0 16,1 13-47-16,2 17 0 16,-1 12-4-16,6 5 0 15,6 11-14-15,3 2 1 16,6 7 10-16,2 1 0 15,3-1 1-15,8 9 0 16,3 0 4-16,10 10 0 16,5 10 3-16,-11-33 0 15,-3-15-5-15,-3-10 1 16,1-14 1-16,-2-2 1 0,-2-12 31 16,2-5 1-16,3-4 1 15,-7-14 1-15,-2-8-27 16,-5 3 1-16,-4 1-9 15,-2-1 1-15,0 6 6 16,0 3 0-16,-3 4-43 16,1 2 1-16,4 3 32 15,0 3 1-15,0 2-3 16,0 3 1-16,0 0 49 16,-5 1 0-16,1 2-35 15,-14-3 0-15,-6 1-1 0,-4 1 0 16,-9 1-9-16,9 0 0 15,0-1 1-15,10 1 0 16,5-2-6-16,11-1 0 16,8-1 5-16,16-10 0 15,15-5-67-15,5-17 0 16,6-7-59-16,2-6 0 16,-4-9-193-16,-3 8 1 15,-1 1-477-15</inkml:trace>
  <inkml:trace contextRef="#ctx0" brushRef="#br0" timeOffset="10266.842">2037 10618 348 0,'0'0'0'0,"-4"2"135"16,-5-2 1-16,-2-2 102 15,-8 4 0-15,1 3-205 16,1 4 0-16,2 4-57 15,6 3 1-15,4-3 45 16,5 1 1-16,0 1-19 0,1-1 1 16,3 1-2-16,0-1 1 15,1-1 11-15,5-4 1 16,-5-2 39-16,4 2 0 16,4-3-56-16,-3 1 0 15,2-4 50-15,3 1 1 16,-2 1 12-16,-2-5 0 15,2-3-53-15,2-6 0 16,0-13 37-16,-6-3 1 16,-2-11-15-16,-10 1 0 15,-7-3-26-15,1 8 1 16,-6 1 63-16,-3 7 1 16,-6 8-23-16,2 6 0 15,0 8-45-15,1 11 0 16,3 11-1-16,-1 5 1 15,1 9-2-15,-1 4 1 0,5-2-4 16,1 0 1-16,4-2-19 16,3-5 1-16,2-4 15 15,8-2 1-15,2-9-5 16,3 1 0-16,4-7 4 16,1-1 1-16,9-5 5 15,-7 0 1-15,1-4 46 16,3-9 0-16,2-4-26 15,-3-9 1-15,-6-5 6 16,-4 0 0-16,0-5-23 0,-13-1 1 16,-5 0-3-1,-6 6 0-15,-1 4 8 0,-3 8 1 16,-1 12 8-16,2 5 1 16,-1 10-41-16,10 8 0 15,0 7-14-15,9 6 0 16,3 7 32-16,7-4 0 15,-1-2 8-15,2-7 0 16,-2-7-7-16,4-4 0 16,-4-7 17-16,2-3 0 15,2-8-20-15,9-9 1 16,6-11 4-16,-8 1 0 16,3-5 10-16,-5 7 0 15,-3-1-14-15,-6 3 0 16,0 5 51-16,1-1 1 15,-7 2-51-15,-6-3 0 16,-7-2 7-16,-4-3 0 0,-9 1-7 16,-1 11 0-16,-9 0-1 15,5 9 0-15,1 5 39 16,1 9 0-16,6 6-51 16,5 10 1-16,11 6 15 15,4-3 0-15,9-6-408 16,19-11 0-16,0 0-598 15</inkml:trace>
  <inkml:trace contextRef="#ctx0" brushRef="#br0" timeOffset="11655.994">2018 10667 135 0,'0'3'0'16,"4"3"-42"-16</inkml:trace>
  <inkml:trace contextRef="#ctx0" brushRef="#br0" timeOffset="13550.986">1991 10689 438 0,'3'0'0'15,"6"0"-26"-15,-3 0 0 16,-2 0 79-16,-4 0 0 0,2 3-53 16,-2 3 0-16,-2 3-33 15,2 1 1-15,-4 3 144 16,0 0 0-16,2 1-114 15,2-3 0-15,-3-4 12 16,3 0 1-16,0-3 12 16,0 0 1-16,0-2 27 15,0-2 1-15,0 0-35 16,3 0 0-16,-3-2-16 16,2 2 0-16,2-2 8 0,0 2 1 15,-4 0 3-15,0 0 1 16,2 0-24-16,5 0 1 15,-2-2 32-15,8-2 1 16,-2-1-3-16,4-4 0 16,4-4-4-16,3-3 0 15,0-6 3-15,-2-1 0 16,2-2-6-16,2-1 1 16,0-1-15-16,2 4 0 15,-2 1 1-15,0 2 1 16,2 0 65-16,4-1 0 15,1-5-80-15,-3 1 0 16,-1-4 22-16,3-2 0 16,1-5 25-16,-7 9 1 15,0 2-11-15,4-6 1 16,3 2-7-16,-3 8 1 0,0-3-22 16,11 2 1-16,7-1 22 15,-4-1 0-15,3-1-6 16,-9 0 1-16,3-2-5 15,2-2 0-15,-4 0 37 16,-4 4 0-16,0 1-89 16,0 1 0-16,8-3 41 15,-4 8 0-15,0-2-2 16,5 6 1-16,6 1-6 16,-3-5 0-16,1-2 5 0,-4-5 1 15,1-7 23-15,-6-3 0 16,3-3-25-16,-1 4 1 15,-2 0 1-15,4 3 1 16,-3 6-9-16,5-1 1 16,1 5 17-16,2-3 0 15,2 4-30-15,-7 2 0 16,-2 4 68-16,3-8 0 16,3-1-26-16,-3-4 0 15,-3-2-20-15,5-2 1 16,2-2-1-16,-1 3 0 15,-1-5 8-15,-5 5 0 16,1 1-8-16,-7 0 0 16,-1 7-2-16,1 0 1 15,0 1-34-15,4-1 0 0,4 2 56 16,-4-1 0-16,0-3-16 16,1 1 0-16,3-3-4 15,2-6 1-15,-5-3-1 16,-3 1 1-16,-1-4 6 15,-5 7 1-15,-1 3-9 16,3 2 0-16,-3 5 0 16,5-1 0-16,2 6-12 15,8-6 0-15,3 0 10 16,-4-1 1-16,4-4 9 16,-7-2 0-16,2-4-3 0,-2-3 0 15,-2-7 34-15,-2 1 0 16,0-3-60-16,2 5 0 15,0 2 19-15,3 4 0 16,3 0 1-16,-1 5 1 16,2 4-13-16,-1-4 0 15,3 0 47-15,-4-2 1 16,5 0 0-16,-1-5 1 16,-4 0-35-16,4-2 0 15,10-4-3-15,-8 5 1 16,2-1-17-16,-4 3 0 15,-2 1 16-15,0 3 1 16,3-1 3-16,-5 3 1 16,-1 5-3-16,1-5 1 15,1 1 22-15,3-3 1 16,9-4-21-16,-7-2 0 0,2-1-5 16,-4 0 1-16,-7-2-35 15,1 7 0-15,-3 3 38 16,6 1 0-16,-2 3-2 15,3 1 1-15,6 3 31 16,-4-3 1-16,0 4-40 16,-4-10 0-16,1 2 48 15,-1-9 1-15,-1-5-53 16,1 1 1-16,1 0 10 16,-2 3 1-16,-1 1-3 0,3 3 1 15,-5 7-28-15,3-3 0 16,0 6 32-16,-3-3 0 15,3 1 13-15,-8-5 1 16,4-2-2-16,-5-3 0 16,1-1 3-16,0 2 1 15,4-2-23-15,0 4 0 16,0 3-28-16,5 6 0 16,-3 0 39-16,2-1 0 15,-4 5-5-15,-1-1 0 16,-4 2-2-16,1 2 0 15,0-2 41-15,-1 2 1 16,3-3-63-16,0-5 0 16,2 1 16-16,2 0 0 15,1-4 1-15,-1 2 1 16,3 1-41-16,-3 3 0 16,0 5 81-16,-2 0 1 0,-4 5-38 15,2 2 1-15,-2 2 1 16,1 0 0-16,-3 2-2 15,6 1 1-15,5-3-8 16,-3 0 0-16,-2-3 62 16,-2-1 0-16,-2-7-64 15,4 4 1-15,2-2-17 16,2 0 1-16,-4 2 27 16,-2-4 0-16,0 5 19 15,2-6 1-15,0 1-25 0,1 2 1 16,7-4 0-16,-3-3 1 15,2-4 51-15,1-6 1 16,-3 1-103-16,-5 2 0 16,2-3 43-16,0 5 0 15,1 1 5-15,5 3 0 16,-3 1 6-16,4 0 1 16,-3 7-4-16,-6-6 0 15,-4 6-1-15,-5-4 1 16,-4 3-1-16,-2 4 1 15,0 2-4-15,-4 3 1 16,1 4-460-16,-1 10 1 16,3-4-40-16</inkml:trace>
  <inkml:trace contextRef="#ctx0" brushRef="#br0" timeOffset="15049.773">1850 10949 91 0,'0'0'0'0,"-27"3"124"16,4 5 0-16,-1 2 21 16,0 5 0-16,-3 3-24 15,-1 4 1-15,0 1-80 16,1 2 1-16,4 6 16 15,-1-6 0-15,0 4-53 0,-7-3 0 16,0-5-1-16,-3 1 1 16,1-4 77-16,2 0 1 15,7 2-81-15,0-4 0 16,2 6-8-16,-2-4 1 16,-4 2 4-16,4-2 0 15,2-2 0-15,2-3 0 16,3 1 8-16,2-1 1 15,0 0-8-15,2-6 1 16,-5-2-186-16,3-5 1 16,2 0-398-16</inkml:trace>
  <inkml:trace contextRef="#ctx0" brushRef="#br0" timeOffset="20667.062">2245 11420 460 0,'0'0'0'0,"0"0"108"15,6 18 0-15,3 11 1 16,4 9 0-16,5 7-55 0,3-3 1 15,3-1-38-15,2-1 0 16,1-7 4-16,-3-6 0 16,-5-9-8-16,-6-5 0 15,-8-6 72-15,4-5 0 16,-7-4-93-16,-2-11 0 16,-2-12 66-16,-7-4 0 15,-6-5-58-15,-3-1 0 16,-10-3 34-16,1 4 0 15,-1-6-22-15,-3 4 1 16,1 2 15-16,2-1 0 16,6 3-28-16,7 1 1 15,2 2-27-15,8 4 1 16,1 2 22-16,4 3 0 16,6 3-37-16,1 1 0 15,-1 2 34-15,7-6 0 16,5 2-30-16,6 0 1 0,4-2 16 15,3-2 1 1,4 0 18-16,-3 4 1 0,-1 0 5 16,-1 4 0-16,3 1 67 15,-2 6 0-15,-7 5 21 16,-2 4 1-16,-7 2-2 16,-8 12 1-16,-5 11-53 15,-7 2 1-15,-4 5 26 16,-6 0 0-16,-7 3-64 15,3-3 0-15,-3-7-10 0,7-3 1 16,0-3-1448 0</inkml:trace>
  <inkml:trace contextRef="#ctx0" brushRef="#br0" timeOffset="33665.034">8430 6891 438 0,'0'0'0'16,"-18"-31"189"-16,23 24 1 16,17 7-48-16,-7-2 0 15,0 2-11-15,-2-4 0 16,-4 1-30-16,-3-3 0 15,-6-1-48-15,-6-2 0 16,-3-3 27-16,-6-5 1 16,-11 3-27-16,-3 1 1 15,-5 0-39-15,-4 1 1 16,-5 3 45-16,-3 5 0 16,-6 1-35-16,6 3 0 15,4 3-30-15,8-1 0 16,10 5-1-16,12 2 1 15,12 8-42-15,5 4 1 0,14 12 54 16,5-3 1-16,7 5-11 16,6-1 0-16,3 2 2 15,-1-5 0-15,-2-6-31 16,4-3 0-16,-2 0 28 16,1-1 1-16,-1-1 3 15,-2-2 0-15,-4-2-3 16,-7-6 0-16,-8-1 42 0,-7-2 1 15,-3-7 11-15,-21-7 0 16,-9-4-32-16,-11-2 0 16,-10-3-19-16,-3 0 1 15,-6-4 20-15,-12 5 1 16,-7 3 21-16,7 4 0 16,-1 7-72-16,10 6 1 15,7 4 22-15,7 7 0 16,12 2-13-16,3 6 1 15,7 3-3-15,8-4 0 16,2-1-21-16,9 3 1 16,4 10 18-16,7-1 1 15,7 4-1-15,4 4 0 16,6 4 10-16,11 1 1 16,7 0 12-16,2-5 0 0,6 1 0 15,-12-14 1 1,-5-5 33-16,-9-4 1 0,-10-8-10 15,-5-4 0-15,-7-3 27 16,-10 4 1-16,-9-5-53 16,-15-1 0-16,-10 3 2 15,-10-6 0-15,-10 0 28 16,1 0 0-16,-4-4-50 16,6 8 0-16,3-1 4 15,10 6 0-15,7-2 3 16,7 3 0-16,9 2-59 15,5 1 1-15,4 5 62 0,14 7 0 16,5 0-9-16,10 6 0 16,1 4 10-16,6-3 1 15,0-3-2-15,1 2 0 16,5-6 7-16,-4-5 1 16,-6-2 0-16,-4-5 0 15,-3-4 34-15,-6-6 1 16,-3-1 20-16,-3 0 1 15,-3-2-77-15,-9 0 1 16,-7 0 34-16,-5 2 1 16,-6 1-14-16,-5 1 1 15,3-2-2-15,-8 1 0 16,0 4-14-16,9-3 0 16,4 2-8-16,6-1 1 15,8 6-38-15,3 7 1 16,9 7 56-16,7 0 0 0,6 6-10 15,9 2 0-15,4-3 10 16,3 3 1-16,2-2-1 16,-1-2 0-16,-3-8 5 15,-1 1 0-15,-4-9-14 16,-6-1 0-16,-5-5 16 16,-4-1 0-16,-7-3-4 15,-9 3 1-15,-6 1 50 16,-11 2 0-16,-4-2-45 15,-3-1 0-15,-8-1-9 0,0-1 1 16,-3-1 8 0,7-3 0-16,5 0-37 0,6 0 0 15,9-3-27-15,3 3 1 16,6 0 41-16,12 12 1 16,6 7-14-16,3 0 0 15,4 1 44-15,3 7 0 16,6 2-22-16,-1 6 1 15,-3 3 3-15,-2-2 0 16,-1 0 6-16,-7-9 1 16,-2-5 37-16,-3-4 1 15,-4-6-47-15,-3 3 1 16,-4-3 20-16,-12 1 1 16,-5-4 4-16,-7-2 1 15,-7-3-22-15,-13-2 0 16,-15-2 36-16,0 0 1 15,-7 0-62-15,7 3 0 0,4 1 11 16,10 5 1-16,7 4-43 16,16 8 1-16,9 5 25 15,11 4 0-15,4 6 17 16,19 1 0-16,8 4 9 16,7-7 1-16,4 3-2 15,7-7 0-15,1-4-54 16,0-5 0-16,2-3 52 15,-11-1 1-15,-9-10 2 16,-6 2 1-16,-7-6 4 0,-10 3 1 16,-1-2 58-16,-23-3 0 15,-16 3-57-15,-3 3 0 16,-14 2 27-16,0-5 1 16,-3 1-35-16,3-1 1 15,6-8-13-15,2 4 0 16,7 0-27-16,9 4 1 15,8-4-15-15,10 7 0 16,10 8 6-16,10 4 0 16,8 12 47-16,4 7 1 15,12 2 5-15,-5 1 0 16,6 1 4-16,-7-8 0 16,0-8 9-16,5-5 1 15,-4-5-18-15,-3-3 0 16,-9-4 0-16,-4-2 0 15,-6-1 31-15,-9-3 0 16,-5 6-8-16,-6 0 1 0,-11 4-15 16,-4-6 0-16,-5-1 20 15,-2-4 0-15,-4-4-31 16,4-5 1-16,6-8-6 16,3 4 0-16,7 2-72 15,8 4 0-15,2-2 33 16,18 14 0-16,10 7 36 15,1 6 1-15,6 2 4 0,7 7 1 16,4 0 2 0,5 1 1-16,8 3 0 15,-7-6 0-15,-1-2 1 0,-10-8 1 16,-8-5 32-16,-6-3 1 16,-3-3-18-16,-10 1 0 15,-5-2 20-15,-14 2 0 16,-10 3-30-16,-10-5 0 15,-10 2 21-15,2-7 0 16,-5 0-29-16,1-3 1 16,-2-1 0-16,6 2 1 15,-4-1-42-15,12-1 0 16,12 4 9-16,7 7 0 16,8 6-18-16,14 16 0 15,8 14 49-15,7 4 1 16,6 13-2-16,0-6 0 15,1 4 9-15,-1-10 1 16,0-1-3-16,-8-9 1 0,-2-9 44 16,-6-2 1-16,-7-1-38 15,-5-10 1-15,-5-3-7 16,-7-3 1-16,-6 1 9 16,-2-11 0-16,-4 0 5 15,-4-9 0-15,-9-2-24 16,2-7 1-16,0-3 0 15,7 1 0-15,1 2-3 16,8 5 0-16,6 4-68 16,8 5 1-16,5 6 34 15,18 22 1-15,12 8 34 0,5 12 0 16,9 12-16-16,0-2 0 16,8 5 18-16,-6-3 0 15,0-1 6-15,-3-12 1 16,-10-5 37-16,-5-11 1 15,-6-3-8-15,-13-8 1 16,-9-2-22-16,-15-1 1 16,-7-4 20-16,-9-5 1 15,-6-4-36-15,-2-6 0 16,-7-3 1-16,0 2 1 16,-4-2-4-16,6 5 0 15,3 4 4-15,10 9 1 16,12 9-7-16,12 18 1 15,12 17-5-15,10 1 1 16,13 4 1-16,-1-6 1 16,1-5-4-16,-6-9 1 0,-1-13-16 15,-7-16 0-15,-4-12 20 16,-10-15 0-16,-8-20-5 16,-10-2 0-16,-10-5 11 15,-3-2 1-15,-10 0-5 16,12 11 0-16,-3 9-72 15,14 5 0-15,7 11-67 16,25 22 0-16,-3 0-1022 16</inkml:trace>
  <inkml:trace contextRef="#ctx0" brushRef="#br0" timeOffset="45214.076">1158 13585 427 0,'0'0'0'0,"24"11"0"16,-11-2 1-16,2 3 176 15,9 3 1-15,7 8-92 16,8 1 0-16,11 3 5 16,1 0 0-16,5 2 29 15,-5 1 1-15,-1 3-40 16,-4-2 1-16,-1-2 2 0,-8-2 0 15,-2-4-36-15,-11-3 0 16,-2-5-25 0,-7-3 1-16,-4-6 23 0,-4-3 1 15,-1-5-16-15,-16-5 1 16,-4-7 16-16,-10-6 1 16,-13-5-30-16,-9-4 0 15,-6-4-17-15,-2 1 0 16,-3-3 68-16,-2 5 0 15,2-1-53-15,14 7 1 16,6 6-44-16,12 4 1 16,10 1 14-16,6 4 0 15,5 4-14-15,20-1 1 16,14 1 27-16,5 5 0 16,4 5-1-16,-2 1 0 15,0-1-3-15,3 4 0 16,3 0 12-16,-10-2 0 0,-5 1-4 15,-6-3 1 1,-7-1 41-16,-6-2 1 0,-7-2 10 16,-2-6 1-16,-6-3-66 15,-5-7 0-15,-11-9 40 16,-2-6 0-16,-7-9-49 16,-6-3 1-16,-6-4 13 15,10 7 1-15,2 4-5 16,12 9 1-16,4 10 7 15,6 1 0-15,9 9-50 16,15 5 0-16,9 4 46 0,7 3 1 16,6 6-32-16,0-2 0 15,2 2 65-15,-4-5 0 16,-2-3-59-16,-5-3 1 16,-4-3 23-16,-2-3 0 15,-4-1 31-15,-6 1 0 16,0-3-15-16,-2-3 1 15,-7-3-17-15,-3-5 0 16,-9-5 8-16,-7-4 1 16,-8-5 5-16,-4-2 1 15,-11-2-14-15,8-4 0 16,-3-1-17-16,7 3 1 16,1 2 15-16,9 9 1 15,8 6-13-15,5 7 0 16,8 3-14-16,11 8 0 15,14 6 28-15,3 5 0 16,5 5-11-16,-10-2 1 0,1 1-1 16,-9-1 0-16,-1 1 48 15,-9-5 0-15,0-1-33 16,-3-1 0-16,-6-3-6 16,0-5 0-16,-9-2 39 15,0-6 0-15,-1-5-43 16,-8-6 1-16,-4-5 3 15,-4-7 0-15,-2-5-14 0,-3-6 1 16,-2-4 13 0,-1 4 1-16,-3-3-1 0,10 12 1 15,5 5-1-15,3 10 0 16,10 10-40-16,13 0 0 16,10 8-3-16,14 7 0 15,9 5 56-15,0 4 0 16,5 1-8-16,-1 1 0 15,-4-2-14-15,-2-4 0 16,0-1 34-16,-11-5 1 16,-6-2-26-16,-5-5 0 15,-3-3 0-15,-1-2 1 16,-4-1 55-16,-5-1 1 16,0-3-62-16,-9-2 1 15,-6-4 3-15,-7-3 0 16,-2-2-2-16,-3-6 1 15,-5-5 2-15,3-2 0 16,1-3-11-16,6 7 0 0,7 2 7 16,2 8 0-16,8 8-34 15,5 7 0-15,5 8 51 16,17 10 0-16,11 15-32 16,4 5 1-16,6 9 33 15,3-4 1-15,4 1-20 16,-11-8 1-16,-2-7 13 15,-10-5 0-15,-3-6 1 16,-2-7 0-16,-7-3-7 16,-6-14 0-16,1-12 34 15,-14-7 1-15,-7-11-39 0,-11 2 0 16,-12-4 0-16,1 1 1 16,-4-1-3-16,6 7 1 15,1 4-5-15,8 11 0 16,7 7-27-16,6 8 0 15,2 3-7-15,7 5 0 16,7 4 36-16,4 4 1 16,8 1 39-16,-3 0 1 15,-1 1-85-15,0-1 1 16,-6-3 87-16,-3 0 0 16,-3-2-32-16,1-2 1 15,-2 0-8-15,2-1 1 16,-1-5-4-16,3 1 1 15,-1-4 1-15,8-5 0 16,0-6 4-16,-2-3 1 16,6-4-4-16,-12-7 0 0,-5-7 32 15,-12 1 0-15,-7-5-42 16,-5 4 1-16,-4 1 7 16,-1 6 1-16,-6 4-12 15,11 8 0-15,2 6 15 16,7 5 1-16,6 6-62 15,3 4 1-15,8 3 89 16,16 1 1-16,14 5-77 16,-1-3 1-16,-1-1-88 15,10-13 0-15,6-5-554 0,6-25 0 16,0 1 331-16</inkml:trace>
  <inkml:trace contextRef="#ctx0" brushRef="#br0" timeOffset="71080.577">13428 13211 438 0,'2'-6'0'15,"3"-6"217"-15,-5 3 1 16,4 1-81-16,-2-8 0 16,1-7-27-16,-1-6 0 15,6-9-25-15,1 0 1 16,-4-4-40-16,3 3 1 15,-3 1-15-15,1 0 1 16,-2 3-10-16,1-6 1 16,2-3 15-16,-1 1 1 15,-4-4-18-15,2-4 0 16,-1-1-22-16,3 0 0 0,3-1 37 16,0-1 1-16,2 0-38 15,0 0 0-15,0 1 22 16,-5-3 0-16,-6 0-19 15,0 2 1-15,-2 3-4 16,2-1 1-16,0 2 2 16,0-1 0-16,0-1-2 15,6-3 1-15,1-2-1 16,2-3 1-16,1 0-1 0,-1 1 0 16,-2-5 53-16,4 5 1 15,0 1-59-15,0-3 0 16,0-8 0-16,-1-9 1 15,-1-9 1-15,0 19 0 16,-1 8 0-16,1-1 0 16,2 3-8-16,4-13 0 15,5-8 14-15,-3 18 1 16,-5 10-4-16,3 0 0 16,2 4 7-16,-4 2 1 15,0 2-9-15,-4 0 0 16,-5-3 3-16,1 3 0 15,-5-4 3-15,2 0 0 16,0 2-6-16,0 2 0 16,1-3 13-16,3 1 0 15,3-2-14-15,4 6 0 16,-2-5 0-16,2 3 0 0,0-7-8 16,2 3 1-16,-4 0-9 15,2 3 1-15,0 3 8 16,0-1 0-16,-2-1 11 15,2 1 1-15,-4-1-1 16,2-1 1-16,2 3-4 16,-2-6 0-16,2-4 0 15,0 4 1-15,2 2-1 16,1 2 0-16,3-4 11 16,-1 0 0-16,2-2-10 15,-1 2 1-15,-1-2-3 0,-3 1 0 16,2-1 1-16,1 7 0 15,2-1 0-15,-1 5 1 16,-1-4-2-16,3 4 0 16,5 2-4-16,-6 0 1 15,2-2 1-15,0 0 0 16,2-1 3-16,-2 1 0 16,2 0 2-16,-3 3 1 15,1 5-5-15,2-3 1 16,2 2 8-16,1 3 1 15,3-5-17-15,1 2 0 16,2 2 17-16,1 2 0 16,-1-2-12-16,2 0 1 15,2-1-5-15,-2-1 1 16,0-2 6-16,2 3 0 16,0-3-32-16,-2 6 0 0,2 4 36 15,0 1 1-15,-2 4 7 16,2-2 0-16,0 6 4 15,-2 1 0-15,0 2-15 16,0 2 0-16,0 0 0 16,2 4 0-16,-2 1-4 15,2 4 1-15,2 0 4 16,3 0 0-16,-3 0 0 16,3-4 1-16,3 3-2 15,-5-1 0-15,1 0 10 0,-6 2 1 16,-7 0-16-16,-2 4 1 15,-6 1 4-15,4 4 0 16,-2 7-3-16,-2 1 0 16,3 4 14-16,-5 3 0 15,2-1-10-15,-1 3 1 16,-3-5-2-16,5 1 0 16,1 3 2-16,2 0 0 15,2-3-1-15,3 3 0 16,-1-3 32-16,-4 2 1 15,0-3-49-15,4 5 0 16,3-1 20-16,-1 6 1 16,-1-3 9-16,-3 3 0 15,-2 0-14-15,0-2 0 16,-2 0 0-16,-3-4 0 16,-3-3-1-16,5 5 0 0,-1 2 31 15,2 1 0-15,4 7-21 16,2-3 0-16,-4 6-3 15,7 5 0-15,2 2 9 16,-1 7 1-16,1 6-22 16,-6-1 0-16,3 8 30 15,-4-7 1-15,-2-2-62 16,-4-10 0-16,2-8 51 16,0-4 1-16,-1-3-16 15,1-1 0-15,2-6 11 16,4 4 0-16,3 3-10 0,6 3 1 15,5 4-2 1,-1-1 0-16,1 3 5 0,-3 1 0 16,-4 1 15-16,-5-5 0 15,-4-2-17-15,-4-5 1 16,-6-7-1-16,1 2 0 16,-4-3 9-16,0 7 0 15,0-4-9-15,0 5 0 16,2 1-3-16,-1 3 1 15,1 5 34-15,0-1 1 16,0 5-75-16,-1-5 1 16,1 2 89-16,-6-4 0 15,2-2-82-15,1-2 0 16,-3-1 36-16,-2 3 0 16,1 0 2-16,-3 4 1 15,-1-1-8-15,-2 7 1 0,-1 2 30 16,5 1 0-16,1 2-55 15,-1 1 1-15,1 2 54 16,-1-1 0-16,-2 1-46 16,1-4 0-16,2 3 33 15,-3-4 0-15,0-4-22 16,1 0 1-16,3-5 2 16,-1 5 1-16,2 0-2 15,-3 7 0-15,3 3-4 0,-1 4 1 16,1 6 10-1,2 11 0-15,2 2-9 0,-4-18 1 16,-3-13 44-16,-3 1 0 16,-1-1-52-16,-2 4 0 15,-4 1 31-15,4 19 0 16,0 14 25-16,0 3 1 16,2 10-46-16,-4-4 1 15,-3 0 31-15,-4-4 1 16,-2-3-57-16,3-6 1 15,1-3 35-15,-1-15 1 16,3-11-15-16,1-19 1 16,0-17-74-16,4-5 1 15,4-7-170-15,0-4 0 16,-4 0-1258-16</inkml:trace>
  <inkml:trace contextRef="#ctx0" brushRef="#br0" timeOffset="73447.741">20126 13577 460 0,'-8'-19'0'0,"-3"-21"136"15,-2-2 0-15,-1-8 18 16,-1-1 0-16,2-7-99 15,0 0 1-15,2-1 74 16,4 3 0-16,3 0-71 0,0 5 0 16,0 6 7-16,1-2 1 15,1 2-67-15,0-11 0 16,2-5 2-16,-2-12 0 16,-1-8 25-16,-3-22 0 15,-3-20 24-15,3 2 1 16,3-4-34-16,1 21 0 15,0 11-3-15,0 10 0 16,-2 11 3-16,-1-4 1 16,-1 0-12-16,-5-5 1 15,-4-6 31-15,2-8 0 16,1-8-46-16,-1-8 1 16,2-8 6-16,-2 5 1 15,2-3 53-15,1 12 0 16,3 9-10-16,0 15 0 15,-1 12-41-15,1 2 0 16,-1 8 16-16,5-13 1 0,3-4-17 16,-6-15 0-16,1-6 15 15,-3-17 1-15,6-18-19 16,-1 0 0-16,6-1-4 16,-1 11 0-16,6 9 4 15,-5 15 0-15,5 19 4 16,-1 5 1-16,2 7-4 15,-1-11 0-15,1-7 2 0,4-7 1 16,2-9-4-16,3-15 1 16,8-12-1-16,2 1 0 15,5-1-8-15,9 5 1 16,8 2 15-16,-11 22 0 16,0 10 42-16,-4 12 1 15,-2 15 5-15,-3 1 0 16,-3 3-80-16,1-2 1 15,-2-3 40-15,11-6 0 16,7-8-58-16,10-12 0 16,8-16 76-16,-3 6 0 15,2-2-40-15,0 5 0 16,2 6 17-16,-4 10 0 16,-2 10-6-16,6 16 1 15,4 7-6-15,-8 1 0 16,-2 3-2-16,2-4 0 15,0-7-1-15,11-2 0 0,10-7 1 16,1 3 1-16,4 0-28 16,-2 6 0-1,2 5 41-15,0 12 1 0,1 8-16 16,-4 7 1-16,-3 6 33 16,-5 3 0-16,-6 4-52 15,6 2 0-15,2 5 50 16,-6-5 0-16,-4-2-52 15,-3-4 0-15,-2 0 22 0,2 4 0 16,0 0-1-16,-1 9 1 16,-1 6 1-16,2-3 1 15,2 3 9-15,-12 3 0 16,-7 2-11-16,4 1 0 16,0 6 4-16,11 4 1 15,7 7-7-15,-1-7 1 16,1-2 6-16,-20-2 1 15,-15-9 2-15,1 7 1 16,-7 6 30-16,-1 6 1 16,-2 7 24-16,-2 8 1 15,0 8-91-15,1 5 1 16,-3 5 55-16,8 15 0 16,3 11-46-16,-2-6 1 15,-1 2 16-15,0-9 0 16,-2-7-1-16,-8-13 0 15,-7-10 1-15,0 3 0 0,0 0 8 16,-3 7 1-16,-3 2-7 16,8 3 1-16,6 5 28 15,3 8 0-15,4 7-32 16,3-4 0-16,6-1 5 16,-7-6 0-16,-2-5-6 15,-8-16 0-15,-5-9 14 16,-2 0 1-16,-3-3-15 15,-1-1 0-15,0 0 2 16,3 4 1-16,1-3-2 0,0 3 0 16,2 1-4-1,9 1 1-15,7 0 0 0,-5 1 0 16,-1-1-3-16,1 2 0 16,1-4 5-16,-2-4 1 15,-5 0 11-15,1 2 0 16,-1-1-6-16,-7-1 0 15,-4-7-1-15,-3 7 0 16,-4 4 27-16,0 0 0 16,-2 4-31-16,6-4 0 15,3 2 10-15,-3-6 1 16,0-2-10-16,-13 3 1 16,-8-1 7-16,0 11 1 15,-3 2-11-15,9 6 0 16,5 4 1-16,1-4 0 15,1 1-6-15,0-9 1 16,1-5-34-16,-1-11 1 0,2-6-48 16,0 1 0-16,2-10-115 15,2 3 1-15,0-1-1454 16</inkml:trace>
  <inkml:trace contextRef="#ctx0" brushRef="#br0" timeOffset="75612.901">17152 9184 404 0,'0'0'0'16,"25"0"175"-16,-26 12 0 16,-14 8-111-16,6 9 1 15,-3 2-15-15,5 3 1 16,0 2-29-16,10-2 0 16,3 1-15-16,7-12 1 15,7-5-7-15,-1-5 1 16,3-8 65-16,-6-5 0 15,1-9-66-15,-2-5 1 16,1-10 56-16,-6-1 0 16,-1-9 11-16,-7-2 0 15,0-4-23-15,-6 2 0 16,-11 0 44-16,6 6 0 0,-2 4-55 16,2 9 0-16,1 4 35 15,1 2 1-15,1 3-36 16,3 2 1-16,-1 5-31 15,2 1 0-15,2 2 7 16,7 5 0-16,6 6-12 16,2 9 1-16,5 2 1 15,-1 3 1-15,-1 0-16 16,-3-7 0-16,0-1 13 16,0-10 0-16,-1-5 47 0,-3-8 0 15,1-6-47-15,-5-10 0 16,2-5 23-16,-7 0 1 15,-2-6 37-15,-2 1 0 16,-9-1-60-16,0 1 1 16,-2 5 40-16,0 5 0 15,-2 6 11-15,1 3 1 16,3 8-55-16,-13 14 1 16,-2 9 5-16,9 11 0 15,6 5-2-15,4 7 1 16,3 6-11-16,4 0 1 15,2-3-29-15,1-6 1 16,5-6 34-16,1-6 0 16,4-8-1-16,-2-6 0 15,4-5 4-15,-6-7 1 16,4-7 47-16,-6-5 0 0,-3-8-52 16,-4-6 0-16,-2-4 22 15,-1 4 0-15,-3 3-21 16,2 5 0-16,1 3-1 15,-3 3 0-15,-1 6 58 16,-4 15 0-16,-8 9-72 16,3 13 0-16,3 11 23 15,7 1 1-15,8 6-17 16,0-13 1-16,3-3 7 16,-1-8 0-16,0-11 21 15,-2-3 0-15,-1-11-31 0,-2-7 1 16,-3-11 61-16,-5-4 1 15,-4-12-78-15,-4 5 1 16,-3-4 33-16,-4 8 0 16,2 5-9-16,3 6 0 15,3 5 0-15,3 5 1 16,2 8-11-16,1 12 1 16,5 9-284-16,-1-5 0 15,1 2-1164-15</inkml:trace>
  <inkml:trace contextRef="#ctx0" brushRef="#br0" timeOffset="76480.494">15769 10230 359 0,'13'16'0'16,"5"15"103"-16,2 7 0 16,10 10-85-16,1 3 1 15,4 3 111-15,-7-2 1 16,2 1 57-16,-6-6 1 16,-4-4-67-16,-5-10 0 15,-6-8-9-15,-4-5 1 0,-1-6 6 16,-8-3 1-16,-1-4-49 15,-4-7 0-15,-6-5-30 16,-4-15 0-16,-5-18 29 16,-3-5 1-16,-5-17-48 15,-3-7 1-15,2-12-3 16,-4-24 0-16,0-22-5 16,17 11 0-16,5 1 39 15,17 10 1-15,13 9-61 16,5 14 1-16,8 13 7 0,1 15 1 15,3 10-9 1,-6 15 1-16,-1 15 6 0,3 4 1 16,0 8-50-16,5 4 0 15,4 1 91-15,4 8 1 16,1 3-50-16,-3 6 1 16,-2 3 3-16,-10-3 1 15,-4 3 34-15,-18 13 1 16,-9 6-10-16,-14 3 0 15,-15 5 48-15,-10 2 0 16,-8 4-74-16,-9 7 0 16,-8 5 53-16,24-28 0 15,16-11-49-15,2-17 1 16,12-12-133-16,10-25 1 16,13-23-516-16,11-8 1 15,1 0-191-15</inkml:trace>
  <inkml:trace contextRef="#ctx0" brushRef="#br0" timeOffset="77662.729">19941 7986 494 0,'8'9'0'16,"6"7"117"-16,-8-5 0 15,-2-4 12-15,-6 9 1 16,-4 4-42-16,4 7 0 16,2 8-50-16,8-3 0 15,5-3-26-15,5-5 1 0,6-8 107 16,-2-9 0-16,2-14-34 15,-2-4 0-15,2-9-24 16,-7-2 1-16,-6-3-37 16,-5 2 0-16,-8-1 21 15,-2-1 0-15,-5 0-39 16,-2 5 0-16,-2 2 62 16,-2 5 1-16,-3 4-11 15,-6 5 0-15,-6 10-25 16,2 5 0-16,-1 7-23 15,3 7 0-15,0 6-10 0,8 1 0 16,5 6-9-16,4-7 0 16,5-2 14-16,4-4 0 15,4-3-24-15,3-10 0 16,8-3 18-16,-4-10 0 16,5-12-1-16,-1-3 0 15,-2-10 13-15,0-3 1 16,-2-1 13-16,-2 1 0 15,-3 4-15-15,-2 6 1 16,-4 7 29-16,-2 5 0 16,0 3-36-16,-11 15 1 15,-7 11 40-15,1-1 1 16,1 4-65-16,3-3 0 16,-4 0 36-16,8-6 1 15,2-5-25-15,4-6 1 16,1-5-79-16,2-9 1 0,4-7-148 15,0 3 1-15,0-3-1124 16</inkml:trace>
  <inkml:trace contextRef="#ctx0" brushRef="#br0" timeOffset="78665.765">20944 7774 292 0,'-2'20'0'0,"0"13"1"16,-9-24 0-16,-4-13-26 15,4 0 1-15,0-5 117 16,2 2 0-16,5 2-87 16,-5-8 0-16,1-5 231 15,-1 4 1-15,-2 3 6 16,-2 2 1-16,0 5-73 15,-11 17 1-15,-7 18-36 16,1 12 1-16,-1 17-100 16,5 10 0-16,2 8-23 0,15 17 0 15,9 17-15-15,5-36 0 16,8-18-63-16,8-18 1 16,4-18 14-16,-1-13 0 15,2-15 9-15,-2-10 0 16,-2-9 75-16,-7-1 1 15,-7-4-29-15,-5 4 0 16,-5 5 165-16,-1 3 0 16,-5 7-84-16,-6 20 0 15,-9 16-44-15,7 17 1 16,1 14-14-16,6 16 0 16,7 15-14-16,6 30 1 15,10 26-20-15,10-17 0 16,10-1-7-16,4-17 1 15,7-10 3-15,6-19 0 0,9-14 8 16,-11-18 1-16,-2-16-55 16,-14-22 0-16,-7-14 90 15,-12-12 1-15,-8-13-52 16,-4-12 0-16,-8-17 12 16,-1 1 1-16,-2-7 69 15,-8 10 0-15,-3 5-72 16,-14 10 1-16,-10 6 13 15,-8 14 0-15,-8 15 5 16,0 5 1-16,1 12-19 0,15-3 0 16,11 4-41-16,9-4 1 15,9 0 40-15,15-22 0 16,11-12-36-16,15-18 1 16,13-13 55-16,25-26 0 15,25-19-20-15,-23 20 1 16,-5 5-3-16,-22 25 1 15,-15 21-611-15,-24 31 1 16,0 3-266-16</inkml:trace>
  <inkml:trace contextRef="#ctx0" brushRef="#br0" timeOffset="80413.053">17242 9211 460 0,'0'0'0'0,"0"0"169"15,0 0 1-15,7 38-59 16,-1-19 0-16,3 5 45 15,0-10 0-15,-3-1-59 16,1-2 0-16,-1-2-31 16,3-4 0-16,-3-1 52 15,1-4 0-15,2-4-44 16,0 3 0-16,3-3-32 0,0-3 1 16,3 1-28-16,2-3 1 15,3-2-17-15,0-7 1 16,6-3-3-16,-2-5 0 15,2-4 8-15,4 1 0 16,1 0-5-16,4 2 1 16,2 0 23-16,-4 3 1 15,2 1-25-15,-5 8 1 16,-1 3-1-16,1 1 0 16,0 3 14-16,-1 3 1 15,-1 3 17-15,3-5 1 16,4 2-36-16,2-8 1 15,4 0 36-15,3-8 0 16,6-10-37-16,0 2 0 16,0-4-1-16,-2 5 1 15,-2 0 3-15,0 7 1 0,-2-3-2 16,4 10 1-16,0-2 0 16,4-1 1-16,1 3-3 15,-3-6 1-15,0 2 22 16,-6-7 0-16,3-1-22 15,-1-3 0-15,0 2 2 16,4-2 1-16,1 4 26 16,1 3 0-16,0-3-60 15,-4 7 0-15,0 4 29 16,-2-1 0-16,-5-5 3 16,-1 6 0-16,1 3 6 15,-2-3 1-15,-2-3-6 0,3-1 1 16,3-3 16-16,-3-3 1 15,-1-1-24-15,-2-1 0 16,-4 1 5-16,2 2 0 16,0-1-3-16,-3 6 0 15,-1 6 3-15,-3-1 0 16,0 0 2-16,-3 6 1 16,-1 2-3-16,2-1 1 15,2-1 29-15,0-2 0 16,-1 0-53-16,5-2 1 15,-5-2 34-15,-1-1 1 16,-2-2 20-16,-2 3 0 16,-3-5-34-16,-3 7 0 15,-4 2 1-15,-5 4 1 16,-2 5-10-16,-1-4 0 0,-4 4 12 16,2 0 0-16,0 0-3 15,0 4 1-15,-2-4-60 16,0-4 1-16,0-5-274 15,-4-2 0-15,2 2-830 16</inkml:trace>
  <inkml:trace contextRef="#ctx0" brushRef="#br0" timeOffset="86895.212">17316 9756 337 0,'7'11'0'16,"8"2"235"-16,-13-4 0 16,-8-2-105-16,1-2 0 15,-1-1-60-15,3 0 0 16,3 1-31-16,1-5 0 15,7 2-26-15,5-2 1 16,3-2 43-16,5-2 1 16,3 1-33-16,0-3 1 0,3 1 3 15,-1 3 0 1,2 2 10-16,-4 0 0 0,0-2-39 16,-4 2 0-16,2 0 5 15,-5 0 0-15,1-1-2 16,-3-1 0-16,0 2 33 15,-4-4 0-15,-4 1 26 16,4-3 1-16,2-1-48 16,-2 1 0-16,2 3-14 15,-3 1 1-15,-1 4 34 16,0 1 0-16,0 1-29 16,-1-4 1-16,-3 2 56 0,-1 0 0 15,0-2-62-15,-4 2 1 16,-2-2 44-16,-11 7 0 15,-7 2-34-15,-4 0 1 16,1 2 34-16,-12 7 0 16,-3 3-47-16,1 5 0 15,-2-1 1-15,4 0 1 16,3 2 9-16,7-1 0 16,6-5-12-16,4-1 0 15,6-2-42-15,5-1 0 16,6-1 42-16,7-7 0 15,8 0-11-15,5-7 1 16,6-6 17-16,3-3 0 16,4-6-7-16,2 1 0 15,0-5 1-15,2 5 1 0,2 1-5 16,-12 7 0-16,-1 4 3 16,-4 6 0-1,-4 4-1-15,-5 1 1 0,-6 4 26 16,-3 3 0-16,-6-4 7 15,-6 12 0-15,-3 2-31 16,-10 3 1-16,-5 2 14 16,-5-3 0-16,-6 3 15 15,0-2 1-15,-2-1-77 16,7-4 0-16,6-3 39 0,6-5 1 16,9-2-44-16,10-1 0 15,16-4 44-15,11-9 0 16,12-4-7-16,5-11 1 15,8-9-6-15,1-1 1 16,1-4 14-16,1 2 0 16,1-1 5-16,-4 10 1 15,-3 7-5-15,-11 9 0 16,-8 9 51-16,-12 4 0 16,-14 7-53-16,-8 1 1 15,-12 8 32-15,-9-2 0 16,-11 2 17-16,-4-2 0 15,-5 6-81-15,-4-3 0 16,-6 5 76-16,4 3 1 16,0 3-35-16,1 1 0 15,1-2-29-15,9 1 0 16,6 3-1-16,14-7 0 16,12 0 19-16,10-7 1 15,10-4-49-15,11-10 1 0,11-4 61 16,2-4 0-16,4-8-25 15,1-2 1-15,5-7 20 16,-7 2 0-16,5 1-23 16,-10 3 0-16,-2-3 15 15,-7 8 0-15,-4 2 38 16,-6 3 0-16,-4 4-20 0,-14 5 1 16,-11 6-16-16,-6 3 0 15,-7 4 42-15,-3 5 0 16,-4 4-52-16,-8 4 0 15,2 3 37-15,-5 0 0 16,2 0-32-16,8-1 0 16,7-1 1-16,4-7 0 15,9-3-60-15,12-1 1 16,9-5 32-16,12-3 0 16,10-10 28-16,-3-3 0 15,4-7-5-15,1-4 1 16,4-6-25-16,-9 4 0 15,-6-5 78-15,-7 5 1 16,-7 4-38-16,-10 13 0 16,-9 6 21-16,-9 14 0 15,-8 4-20-15,-3 6 0 0,-6 2-3 16,2 0 1 0,-1 0 35-16,3-3 0 0,1-4-110 15,10-10 0-15,8-4 40 16,18-5 1-16,14-6 23 15,12-5 0-15,14-6-42 16,-3-8 0-16,7-5 7 16,0-5 0-16,4-8 27 15,-5 4 0-15,-1-2-15 16,-5 6 1-16,-6 1 49 16,-9 6 0-16,-6 5 3 0,-10 13 0 15,-8 7-22-15,-15 9 0 16,-13 11-1-16,-5 2 1 15,-9 9 14-15,1 0 1 16,-3 3 30-16,9-5 1 16,-2-2-78-16,11-9 1 15,6-11-15-15,7-3 0 16,9-7 38-16,11-10 0 16,10-9-21-16,3-8 0 15,8-8 6-15,-4-4 0 16,2-3-25-16,-8 6 1 15,-1 3 80-15,-8 9 0 16,-3 7 4-16,-12 14 0 16,-7 12-40-16,-3 10 1 15,-7 8 3-15,-4 1 1 16,-5 0 23-16,5-6 0 0,3-5-59 16,9-12 1-16,9-11-10 15,10-22 0-15,14-16-271 16,10-10 0-16,2-5-913 15</inkml:trace>
  <inkml:trace contextRef="#ctx0" brushRef="#br0" timeOffset="91794.821">19797 13176 729 0,'4'-1'0'0,"3"-1"47"15,-3 0 0-15,-2 0-28 16,0 0 1-16,1-5 19 15,8-6 0-15,4-5 44 16,11-3 1-16,7-5-26 16,8-1 0-16,7-3 8 0,4-3 1 15,7-3-84-15,-2 0 0 16,0 0 49-16,-2 0 1 16,3-1 0-16,-14 7 0 15,-2-3-3-15,-12 10 0 16,-8 6 83-16,-7 7 0 15,-13 2 9-15,-8 8 0 16,-9 6-80-16,-12 3 0 16,-8 5-3-16,-4 1 0 15,-7-1-6-15,-4-1 1 16,-5-2-35-16,-6-2 1 16,-6-6 0-16,3-1 1 15,-3-4 14-15,12 2 0 16,9-1 23-16,7-1 1 15,7-4-75-15,10 3 0 16,7-1 28-16,14-9 1 16,12-8-36-16,11-6 1 0,11-8 38 15,11-1 1-15,10-2-32 16,3 0 1-16,6 0 47 16,-6 4 1-16,-1-4-19 15,-7 7 1-15,-4 2 5 16,-7 4 1-16,-4 3 45 15,-8 4 0-15,-8 6-47 16,-5 1 1-16,-6 4 29 16,-5-1 0-16,-7 3 17 0,-12-4 0 15,-11-4 3-15,-5 8 1 16,-6 3-61-16,-3 8 0 16,-4 3 32-1,0-2 1-15,-1 5-51 0,5-3 0 16,7 1 22-16,5-9 1 15,8-1-35-15,2-11 0 16,7-5 18-16,6-14 0 16,8-10 12-16,10-2 0 15,8-3-19-15,7 2 0 16,7 1-6-16,9 4 0 16,3 4 40-16,-3 0 1 15,-1 5 4-15,-2 2 1 16,-1-1-12-16,-4 3 0 15,-7 2 1-15,-5-1 0 16,-7 2 51-16,-6 4 0 0,-3 2-48 16,-6 4 1-16,-4 2 33 15,-16-2 0-15,-11-1-1 16,-6 10 1-16,-9 3-31 16,-8 3 1-16,-7 3 30 15,6 1 1-15,1-2-33 16,4-1 0-16,4-4-8 15,9-2 0-15,10-2 5 16,-1-10 0-16,0-9-57 16,10-3 0-16,10-5 50 0,8 1 1 15,10-3-10-15,8 4 1 16,12-3-51-16,10 1 1 16,14 2 86-16,-1-5 1 15,10-2-29-15,11-13 1 16,11-7 1-16,-17 2 1 15,-7-2 5-15,-19 12 1 16,-14 10 18-16,-8 7 0 16,-8 9-8-16,-7 2 1 15,-5 3 43-15,-15-3 0 16,-9-2-53-16,-7 1 0 16,-15 3 15-16,-4 1 0 15,-7 6 36-15,-6 3 0 16,-4 4-72-16,3 2 1 15,1 2 29-15,15 1 1 16,13-5-66-16,5 2 1 16,10-2 34-16,5-14 1 0,6-17-35 15,13-5 0 1,12-8 9-16,12-3 0 16,9-7 44-16,7 2 1 0,8-2-3 15,13-10 0-15,9-1 2 16,-12 11 1-16,-1 4 34 15,-24 19 1-15,-17 15-34 16,-5 1 0-16,-11 8 36 16,-11-2 0-16,-12 5 18 15,-12-3 0-15,-12 2-59 0,-7-1 0 16,-9 6 13-16,-2 2 1 16,-5 3-22-16,9 3 1 15,-2 3 7-15,11-4 0 16,7-2-53-16,11 1 1 15,12-6 43-15,3-13 0 16,8-16-51-16,7-2 0 16,9-7 59-16,6-3 1 15,5-3-10-15,10 1 0 16,1 2 32-16,6-3 1 16,4 4-38-16,-1 4 1 15,1 0 19-15,-1 4 0 16,1 3-6-16,-11 3 0 15,-6 1 55-15,-8 7 0 16,-7 4-54-16,-7 1 0 16,-9 4 16-16,-17 5 1 15,-13 4-16-15,-7 4 1 0,-8 3 54 16,-2 2 1-16,-3 6-102 16,7-3 1-16,2-1 48 15,6 4 0-15,3-1-3 16,11-5 1-16,12-3-49 15,10-16 0-15,14-11 34 16,12-14 0-16,13-6 12 16,8-2 0-16,11-6-41 15,16-11 1-15,15-5 44 16,-6-4 1-16,8-1 5 0,-24 14 1 16,-11 5-9-16,-18 21 0 15,-20 13 66-15,-2 5 0 16,-8 6-31-16,-19 12 0 15,-14 10-26-15,-14 6 1 16,-14 5 45-16,-4 0 0 16,-7 4-57-16,4-6 0 15,1 0 37-15,17-7 1 16,8-1-73-16,6-21 0 16,10-12 32-16,15-17 1 15,11-12-23-15,9-15 1 16,11-12-31-16,8-16 1 15,8-19-58-15,-10 17 0 16,-6 10-141-16,-11 30 1 16,0 3-993-16</inkml:trace>
  <inkml:trace contextRef="#ctx0" brushRef="#br0" timeOffset="95712.482">20017 7955 539 0,'0'0'0'0,"5"27"166"16,-3-3 1-16,-2 1-126 15,2 6 1-15,0 1-24 16,3-5 0-16,-1-2-44 16,5-8 1-16,6-8 67 15,0-9 1-15,3-7-42 16,-1-6 0-16,-2-9 54 15,-2 1 0-15,-4-7-56 16,-4 9 1-16,-1-3 117 16,-4 2 1-16,-4 2 20 15,1 5 0-15,-1 6-93 0,-9 11 1 16,-7 7 2-16,-2 10 0 16,-2 14-43-16,9-1 1 15,0 4 10-15,6-9 1 16,2-4-22-16,3-3 1 15,2-8 5-15,6-7 0 16,3-7 15-16,0-7 1 16,3-7-17-16,-7-3 0 15,3-4 17-15,-4-1 0 16,-4-1-2-16,-2 5 0 16,-1-1 64-16,-5 7 0 15,-2 5-39-15,-1-1 0 16,-4 7 20-16,4-3 0 15,4 8-68-15,0-4 0 16,1 1 8-16,3 1 1 16,1 0-11-16,2 2 0 0,0-4-77 15,0 0 1-15,2 0-95 16,2-4 1-16,0 0-1033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344" units="cm"/>
          <inkml:channel name="Y" type="integer" max="10544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3.94556" units="1/cm"/>
          <inkml:channelProperty channel="Y" name="resolution" value="635.1807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7T22:50:52.3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1834 13747 516 0,'0'0'0'15,"0"0"35"-15,0 0 1 0,0 0 38 16,0 0 0-16,0 0-6 15,0 0 0-15,0 0 14 16,0 0 1-16,-19 11 86 16,10-7 1-16,3-1-76 15,1-3 1-15,-3-3-36 16,7-4 0-16,2-3 19 16,-1-8 1-16,4-5 18 15,-4-1 0-15,4 1-9 16,-2-4 0-16,5-6-43 0,-1-3 0 15,3-5-40-15,0 3 0 16,0 0 13-16,4-6 1 16,2-4-25-16,0-7 1 15,1-2 8-15,-1-8 1 16,0-8-1-16,-2 3 0 16,2-4 55-16,-6-4 1 15,0-1-62-15,4-23 0 16,2-11 8-16,-2 2 0 15,-8 3 10-15,8 1 1 16,-4 1-21-16,2 6 0 16,-1 6 46-16,-1 4 0 15,4 5-41-15,-4 0 1 16,-3 0 9-16,3 6 0 16,-5 3 18-16,5 4 0 15,0 1-23-15,-3 10 0 0,3 5 11 16,-4-6 1-16,3 3-21 15,6-23 0-15,5-11 8 16,5 0 1-16,7-4-7 16,3 5 1-16,2 1 1 15,1 3 0-15,-3-1 38 16,3-1 0-16,-1-4-81 16,-2 7 1-16,-3 2 68 15,-12 2 0-15,-5 2-27 16,8 5 0-16,2 4 4 15,4 7 1-15,2 3-5 0,-3 8 0 16,-1 7 9-16,13-22 1 16,11-15-18-16,-4-1 1 15,-2 0 3-15,6 3 1 16,-4 3 1-16,-3-6 0 16,-3 0 3-16,-1 13 0 15,2 5 8-15,1 6 0 16,8 3 18-16,-6 11 0 15,1 3-55-15,3-10 0 16,7-5 51-16,-9 8 1 16,-5 4-66-16,1 4 0 15,4 1 79-15,2 1 0 16,4 4-46-16,2 5 1 16,1-2 8-16,-7-1 1 15,-2-1-2-15,-3 9 0 16,-3 2-4-16,3-1 0 15,3-1 16-15,0 2 1 0,6 0-19 16,-2 3 1-16,1 6 7 16,-8-4 0-16,-3 4-8 15,-4 5 1-15,-1 4 21 16,2 1 1-16,5 4-23 16,-3 2 1-16,1 4 33 15,7 3 0-15,1 2-36 16,-8-2 0-16,-7 3 11 15,8-1 1-15,5 3-9 16,-9 4 0-16,2 3 14 0,1 2 1 16,3 4-12-16,3 6 1 15,0 5 2-15,-3-1 1 16,3-5 18-16,-9-1 1 16,-4-7-18-16,-5 1 0 15,-1-1-1-15,-3-4 0 16,-1-2 0-16,-3 3 0 15,2-3 1-15,0 5 1 16,6 5 2-16,1 3 0 16,3 5-4-16,1 4 0 15,-2 5 6-15,3 4 0 16,3 4-6-16,-8-4 0 16,2 0 22-16,-3-6 0 15,-9-6-24-15,1 3 1 16,-3-4 4-16,-3 8 1 0,1-3-4 15,2 3 0-15,-3 1 0 16,5 6 1-16,-1 2 2 16,3 8 0-16,5 10 9 15,1 25 0-15,6 16-16 16,-5-7 0-16,2-2 21 16,-8 0 0-16,-7-1-2 15,3-5 1-15,1-1-19 16,-1-3 0-16,-1 1-3 15,7 18 1-15,0 8 4 16,3 6 0-16,5 4-3 16,-6 3 0-16,-1-3 4 0,-4-2 1 15,-5-3 12-15,-6-7 1 16,-5-8 12-16,-5 1 0 16,-4-5-23-16,3 10 0 15,-9 4 0-15,7 3 1 16,3-2 2-16,0 4 0 15,0-4 0-15,5-9 1 16,3-12-4-16,-7-19 0 16,-1-14-5-16,-1-21 0 15,1-21-237-15,-4-8 0 16,4-14-547-16,9-8 1 16,-3-4 290-16</inkml:trace>
  <inkml:trace contextRef="#ctx0" brushRef="#br0" timeOffset="871.53">7693 12658 281 0,'0'0'0'0,"0"0"-151"16</inkml:trace>
  <inkml:trace contextRef="#ctx0" brushRef="#br0" timeOffset="2162.94">7686 12651 348 0,'0'0'0'0,"0"0"124"15,0 0 0-15,0-38-6 16,0 11 0-16,2-4 51 16,2-7 0-16,-4-4-45 15,3-5 0-15,3-3-44 0,-6-8 0 16,0-3 38-16,-4-19 1 16,2-8 1-16,8-28 0 15,-2-23-69-15,3 9 1 16,0-4 15-16,8 15 1 15,-2 7-63-15,5 11 0 16,1 7 7-16,-1 5 1 16,6 8 20-16,0-4 1 15,4-2-44-15,-6-14 1 16,-7-11 20-16,0-13 0 16,0-14-6-16,-3-2 0 15,1-5-2-15,-3 7 0 16,-7 1 50-16,3 25 1 15,-4 13 0-15,0 15 1 16,-2 19-57-16,0-3 1 16,-2 7 0-16,4-10 0 0,-1-2-39 15,9-18 1-15,4-9 66 16,5-11 0-16,3-18-36 16,0-2 1-16,2-6 13 15,0 10 0-15,4 11-13 16,-6 3 0-16,4 11 8 15,-8 2 0-15,-1 9-5 16,-2 5 0-16,3 2 2 16,4-9 0-16,2-7 1 15,8-6 0-15,6-1 2 16,3-8 0-16,-2-8-9 0,11 6 1 16,5 1 7-16,-7-1 0 15,2 4 0-15,-8 10 0 16,1 10 1-16,1 2 0 15,0 8 2-15,6 1 0 16,6 2-8-16,5 3 0 16,0 4-11-16,3 9 1 15,3 2 12-15,-5 11 0 16,-6 6-35-16,5 21 0 16,1 11 71-16,7 10 1 15,5 6-50-15,-4 14 0 16,4 9 17-16,1 1 0 15,8 8 2-15,4-1 1 16,4 3-3-16,-5-4 0 16,3-6-1-16,-2 4 1 15,7 3-8-15,-15 5 0 0,-3 1 23 16,-4 16 0-16,-9 6-23 16,0 6 1-16,-2 9 47 15,3 0 1-15,6 1-60 16,-11 5 1-16,0 3 18 15,-5-9 0-15,-2-6 0 16,-10-14 0-16,-1-14-1 16,-4-6 1-16,-8-9 5 15,4 7 1-15,3 4-7 0,-3 9 0 16,4 9 40-16,5 20 1 16,8 11-60-16,-6 5 0 15,4 9 23-15,-2-2 0 16,2 2-3-16,-9-3 1 15,0-9 4-15,0 1 0 16,-2-2 39-16,-17-8 0 16,-9-6-50-16,0-2 0 15,-2-1 19-15,-3 5 0 16,-2 1-20-16,-1 6 0 16,3 2 8-16,3 0 0 15,6 2-1-15,1 9 0 16,5 7 3-16,-6-6 1 15,1-3 50-15,-7 4 1 16,-5-1-59-16,-2 1 0 16,-6 1 8-16,2 6 0 0,-5 3-3 15,-4-1 0-15,-8 1-3 16,10 4 1-16,2 4-1 16,-4 0 1-16,2-1 3 15,-6-6 1-15,-2-10 18 16,-1 1 0-16,-3-3-13 15,-1-3 1-15,0-7 9 16,7 5 0-16,4 2-23 16,4-2 1-16,5-5 3 15,-4-11 1-15,3-10-24 0,-6-13 1 16,-4-12-82-16,3-12 0 16,1-16-154-16,0 0 1 15,3-4-289-15,-7-6 0 16,2 3 12-16</inkml:trace>
  <inkml:trace contextRef="#ctx0" brushRef="#br0" timeOffset="4976.327">5903 9554 236 0,'0'0'0'0,"0"0"201"16,9 20 1-16,0 12-193 15,6-3 1-15,-2 7 106 16,5-3 1-16,-3-6-68 16,0-4 0-16,0-10 38 15,1-4 0-15,-3-9-87 16,6-20 0-16,1-10 22 16,-2-5 0-16,1-12 50 15,-1 2 0-15,-5-6-19 16,-2 12 0-16,-3-3 32 0,-8 13 1 15,-8 6-45-15,-7 7 1 16,-3 6-34-16,-6 5 0 16,-4 7 13-16,1 5 0 15,-5 4-21-15,8 2 1 16,-3 3-1-16,8 2 1 16,4 2-3-16,2 0 0 15,8 1-5-15,5 1 0 16,9 3-2-16,6 2 1 15,7 8 8-15,2-6 0 16,4 0 35-16,-1-13 1 16,1-4-34-16,5-10 0 15,4-11 32-15,-9-9 0 16,-4-13-34-16,-9-1 0 16,-6-10 54-16,-5 1 0 15,-10-6-9-15,-3 7 1 0,-10 2-40 16,1 4 0-16,-10 3 17 15,4 11 1-15,-3 8-4 16,3 12 0-16,1 9-46 16,5 11 1-16,3 7 37 15,2 7 1-15,0 6-15 16,11-4 0-16,2 0 0 16,2-4 0-16,6 1 5 15,-3-11 1-15,1-4-23 16,1-4 1-16,2-5 27 15,2-5 1-15,2-6-10 0,0-7 0 16,8-5 43-16,-3-8 0 16,1-7-43-16,-7-4 1 15,-6-3 11-15,-2 7 0 16,-8 4-8-16,-9 9 1 16,-5 10 26-16,-3 12 0 15,-1 12-30-15,0 11 0 16,-2 12 40-16,6-6 1 15,3-1-61-15,2-9 1 16,7-5 12-16,10-16 0 16,11-15-437-16,7-11 0 15,2 1-485-15</inkml:trace>
  <inkml:trace contextRef="#ctx0" brushRef="#br0" timeOffset="7377.806">5081 10452 371 0,'6'14'0'16,"3"10"115"-16,4 5 0 15,0 0-60-15,1 5 1 16,1 0 87-16,-2-8 1 16,-4-5-71-16,4-6 0 15,-5-4-60-15,1-8 1 16,0-1 23-16,0-6 0 16,-1-3-4-16,1-6 1 15,-3-3-29-15,-6-5 1 16,-6-5 25-16,-1 3 0 15,-4-3 71-15,-4 3 0 16,-2-1-77-16,-1 1 1 16,-1-2 15-16,1 1 1 0,-1-1-42 15,5 3 0-15,-1 1 41 16,2 2 1-16,4 5-48 16,-2 0 0-16,1-4 6 15,1 3 1-15,2 2-1 16,1-1 0-16,1-8 3 15,-5 2 0-15,3-1-3 16,1-1 0-16,1-3 28 16,1-6 0-16,1 2-40 15,1-5 0-15,2 1 13 0,2-5 1 16,5-1-5-16,-2 1 1 16,5 3 3-16,-1-3 1 15,0 4-50-15,4 5 0 16,-2 4 49-16,6 3 0 15,1 2-2-15,12 6 1 16,3 5-5-16,4 9 1 16,4 9 2-16,-8 3 0 15,-2 10 2-15,-7-6 0 16,-5 2 0-16,-1 2 1 16,-3 0 38-16,-2-2 1 15,-4 0-28-15,-9 4 1 16,-4 3 18-16,-9 1 0 15,-7 1 44-15,-8 2 1 16,-9 0-19-16,1-1 0 16,-7 0-21-16,6-7 0 15,4-4-34-15,5-8 0 0,4-6-166 16,11-10 1-16,0 0-1168 16</inkml:trace>
  <inkml:trace contextRef="#ctx0" brushRef="#br0" timeOffset="8876.963">11827 7910 259 0,'0'11'0'0,"0"3"271"0,-5-12 0 16,-3-6-389-16,3 1 0 15,-3-3 165-15,6 6 1 16,4 6-48-16,6 6 0 16,3 14-16-16,5 4 1 15,-1 12 108-15,7-1 1 16,2 3-82-16,-5-6 0 16,1-9-5-16,-3-6 0 15,-6-7 74-15,-2-3 0 16,-2-9-40-16,3-12 1 15,-1-8 113-15,0-11 1 16,0-7-28-16,-1-10 1 16,3-4-49-16,-4-3 0 15,0-1-10-15,-5 1 1 16,-2 6-17-16,-2 11 0 0,-7 6-11 16,-4 12 1-16,-5 9-2 15,-2 14 0-15,-8 9-43 16,4 10 1-16,2 10 0 15,3 4 1-15,3 3-28 16,8-1 0-16,1 1 26 16,7-9 1-16,4-3-27 15,5-6 0-15,6-5-3 16,3-11 0-16,6-12 41 16,2-12 0-16,-4-10 10 0,2-11 0 15,0-10 23-15,-11 1 1 16,-2-7-11-16,-7 7 0 15,-10-2 61-15,-7 16 0 16,-9 11-10-16,-2 17 0 16,-5 13-36-16,1 17 1 15,-2 17-38-15,10 1 0 16,7 6-9-16,8-13 0 16,5-4-11-16,14-9 1 15,14-7-158-15,0-14 1 16,5-17 111-16,-5-7 0 15,-4-12 15-15,-8-1 0 16,-7-6 64-16,-12 6 0 16,-8 1-4-16,-2 13 0 15,-11 5 14-15,2 19 1 16,-2 12-83-16,16 4 0 0,3-3-1637 16</inkml:trace>
  <inkml:trace contextRef="#ctx0" brushRef="#br0" timeOffset="10526.7">12626 7848 214 0,'2'13'0'0,"6"11"160"16,-6-23 0-16,-4-8 32 16,2-2 0-16,-4-2-118 15,2 4 1-15,0 0-17 16,0 3 0-16,-1 1-6 0,-1 1 0 15,2 2 26-15,-7 2 1 16,0-1 20-16,0 5 1 16,-1-3-16-16,1 6 1 15,-6 4-18-15,2 12 1 16,2 6-18-16,2 3 0 16,0 4-47-16,1 0 0 15,3 0-11-15,1-5 1 16,4-6 2-16,4-2 0 15,0-5-30-15,5-2 1 16,2-3 24-16,2-3 0 16,2-1 22-16,3-6 1 15,1-1-17-15,-1-9 1 16,0-6 23-16,-5-7 0 16,2-13-11-16,-6-2 0 0,-5-6 37 15,-4-1 0 1,-4-3-23-16,-3 8 1 0,-2 1 39 15,1 12 0-15,-1 2-73 16,2 11 0-16,1 4 0 16,3 3 0-16,-1 6 6 15,4 5 0-15,4 3-30 16,1 5 0-16,4 1 33 16,1 9 0-16,-1 7 8 15,0 10 0-15,-2 6 93 16,3 13 1-16,-1 13-92 0,9 27 0 15,8 15-9-15,4 1 1 16,3 4-1-16,8-20 0 16,7-13-13-16,0-19 0 15,3-19-15-15,-3-14 0 16,-2-15 27-16,-12-10 1 16,-14-13 1-16,-3-2 1 15,-6-3 25-15,-4-8 0 16,-1-3 4-16,-14-6 0 15,-3-3-10-15,-6 0 0 16,-3-1-10-16,-11 8 0 16,-8-2 0-16,-5 8 0 15,-4 6-3-15,-2 1 1 16,-2 7-8-16,10 1 0 16,8-1-19-16,7 2 0 15,8 3-17-15,5-7 1 0,6 2 31 16,12-11 0-16,7-6 11 15,9-19 1-15,8-13 1 16,7-4 0-16,6-8-11 16,-4 5 1-16,-6-2 18 15,-5 14 0-15,-4 8-18 16,-5 8 0-16,-6 10-85 16,-2 7 0-16,-5 2-302 15,3 1 0-15,0-3-622 16</inkml:trace>
  <inkml:trace contextRef="#ctx0" brushRef="#br0" timeOffset="13393.709">6176 9539 427 0,'0'0'0'15,"0"0"266"-15,0 0 1 16,0 0-104-16,0 0 1 15,0 0-21-15,0 0 0 16,0 0-47-16,0 0 1 0,24 0-13 16,-9 2 1-16,7 4-67 15,2-6 1-15,-2 1-10 16,4-2 1-16,1-5 36 16,-1 1 0-16,2-1 0 15,-4 1 0-15,-2-6-28 16,2 6 1-16,4-4-19 15,0 5 0-15,5-1 34 16,0 1 0-16,4 0-25 16,-4-1 0-16,4 1 20 0,-4-5 0 15,2-1-8-15,-1-3 0 16,3-2-22-16,-8-1 0 16,3 0 0-16,4-2 1 15,1-2-3-15,0 2 0 16,6 2 8-16,-1-1 0 15,1-1 20-15,1 0 1 16,-5-2-23-16,-2-1 0 16,-4-1-4-16,2-3 0 15,-2-1 3-15,0 5 1 16,3-5-1-16,2 1 0 16,8 3 16-16,1 3 0 15,-1 2-35-15,-4 3 1 16,-1 1 31-16,-6 1 1 15,-4 3-21-15,1 0 1 16,1 1 5-16,4 3 1 16,0 1-8-16,5 1 0 0,4-1 6 15,2 0 1-15,6-1-1 16,-2 1 0-16,-1 1-1 16,-5-4 0-16,2-4 25 15,-1 2 1-15,-1 0-30 16,0-2 0-16,4-2 11 15,-2 1 0-15,2-3 3 16,-4 2 1-16,0 1-11 16,-4-1 0-16,1-3 1 15,-10 3 0-15,0 4-5 0,4 0 0 16,4 2 31-16,-1-2 0 16,8 0-36-16,-1 0 0 15,-5-4 15-15,-1 1 1 16,1-8-10-16,-5 2 1 15,0 0 3-15,-6 3 0 16,-1 1-3-16,1 3 0 16,3 2-4-16,-3 3 0 15,2 3 4-15,0 3 0 16,6 0 2-16,-2 0 1 16,4 0 31-16,-4-6 0 15,-4-1-51-15,-2-2 1 16,-7-4 40-16,4-3 0 15,0 0-31-15,-8 1 0 16,0 3 18-16,1 1 1 16,1 4-10-16,2 1 1 0,3 4 9 15,3-3 0-15,5 3-17 16,-2 0 0-16,-1-1 8 16,1-4 0-16,4-2 3 15,-8-4 1-15,-1-3-6 16,-6 1 0-16,-3 3 15 15,-1-1 1-15,1-3-38 16,-1 3 1-16,-3 4 10 16,0 0 0-16,-2 2 25 0,5 1 1 15,2-3 25-15,-3 6 1 16,-2-3-57-16,3 3 0 16,4-1 21-16,-3-5 1 15,1-2-5-15,6 0 1 16,7-1 1-16,-9 4 0 15,-4-1-4-15,1 2 0 16,-5 2 0-16,1 5 0 16,1-4-3-16,1 4 0 15,-1 4 5-15,6-4 0 16,-1 3 6-16,2-3 0 16,1 0-4-16,4-3 1 15,1-10 38-15,1 4 1 16,1-7-90-16,-6 3 1 15,-4 4 91-15,6-4 0 16,-1 1-69-16,-4 3 1 16,-2 5 28-16,-4-5 0 0,3 6-1 15,-5-5 1-15,-5 3-3 16,2-1 0-16,0 3 10 16,2-4 0-16,-4 1-20 15,6-3 1-15,-4 2 4 16,1 0 1-16,1 1 5 15,0 1 1-15,0 1 44 16,1 4 0-16,-3 0-72 16,2 0 1-16,0 2 29 15,0 2 1-15,1-1-7 0,3 1 0 16,-1-2 1-16,1-2 1 16,5-2 17-16,-6 2 0 15,1-6-20-15,-1 1 0 16,0 0 40-16,-3 1 1 15,-4 2-68-15,0-1 0 16,-1 3 64-16,4 0 1 16,-1 3-50-16,2-3 0 15,0 2 20-15,1-2 0 16,1 0-9-16,0-2 0 16,1-1 4-16,-1-1 0 15,1-1-8-15,-1 1 0 16,-2 0 11-16,-1 1 1 15,-1 1-4-15,2 2 0 16,0-4 3-16,-2 4 1 16,0-3 2-16,-2 1 1 0,-2 0-7 15,0 0 1-15,0 2 48 16,1-3 1-16,-1 3-56 16,0-4 1-16,2 4 13 15,-2 0 0-15,-1 0-8 16,-1 0 0-16,-1 0 16 15,3 0 1-15,4 4-2 16,-2-4 1-16,2 0 0 16,-2 0 1-16,-2 0-8 15,-1 0 1-15,-3 0 24 0,1-4 0 16,-3 2-17-16,1 0 0 16,-2 1-17-16,0 1 0 15,3 0 48-15,-5 0 1 16,0 0-90-16,0 0 0 15,0 0 45-15,0 1 0 16,0 1-11-16,0 0 0 16,0 2 26-16,0-1 1 15,0-1-53-15,0 2 0 16,0-1 24-16,0 1 1 16,0-4-242-16,-3 4 1 15,-1 1-1564-15</inkml:trace>
  <inkml:trace contextRef="#ctx0" brushRef="#br0" timeOffset="35691.475">9481 12960 382 0,'-4'19'0'16,"-2"14"161"-16,-1 9 0 16,-2 12-39-16,-1 5 0 0,-1 6-5 15,2 24 1-15,0 18-77 16,0-6 0-16,3 3 4 16,6-1 0-16,2 0-45 15,2-3 0-15,5-3 42 16,-5-8 0-16,3-8 28 15,0-3 0-15,-1-2-69 16,-1-4 1-16,3 0 11 16,-8-1 0-16,0-3 26 15,-6 5 1-15,3 3-31 0,-1-1 0 16,-2 1 39-16,-1 0 1 16,-4 2-41-16,5-2 1 15,-3-2 61-15,9 0 1 16,0 0-64-16,2-5 1 15,5-2-7-15,-1-10 0 16,-2-8 3-16,1-9 0 16,-1-11-4-16,-2 3 0 15,-4-3 15-15,-2 4 1 16,0-1-25-16,-5-1 1 16,-2-4-26-16,2-5 1 15,-6-6-25-15,2-2 0 16,-3-5-8-16,5 1 0 15,1-5-150-15,1-1 0 16,2-1-609-16</inkml:trace>
  <inkml:trace contextRef="#ctx0" brushRef="#br0" timeOffset="36108.238">9309 16419 572 0,'0'8'120'0,"9"17"0"16,0 15 13-16,1-4 1 16,-7 0-16-16,3-7 0 15,-6-7-41-15,0-6 1 16,0-5-76-16,0-6 1 16,-4-5 3-16,2-4 1 15,0-5 52-15,1 0 1 16,1 0 16-16,3-1 1 15,5-1-44-15,12-2 0 16,13-3-20-16,0-4 1 16,10-5 23-16,-1-12 1 0,3-8-200 15,-3-9 1-15,-3 0-943 16</inkml:trace>
  <inkml:trace contextRef="#ctx0" brushRef="#br0" timeOffset="36975.938">8965 16027 359 0,'13'15'0'16,"6"8"80"-16,7 4 1 15,9 6-69-15,2-1 0 16,1 3-11-16,-2 3 0 15,-1 3 52-15,-6-3 1 16,1-2 93-16,-8-1 1 16,-6-1-62-16,1-1 1 15,-8-1 3-15,1-5 1 16,-5-2-34-16,-1-6 0 0,-1-7-72 16,-1-5 1-16,-2-3 27 15,0-6 0-15,4-3 0 16,5-21 1-16,10-13 36 15,8-6 1-15,10-10-47 16,11-4 1-16,11-6-64 16,2 7 0-16,0 0-941 15</inkml:trace>
  <inkml:trace contextRef="#ctx0" brushRef="#br0" timeOffset="55556.951">6261 10159 382 0,'-9'11'0'15,"-6"7"155"-15,-2 0 1 16,-3 2-13-16,-8 0 0 16,0 0-21-16,1-2 0 15,-1 0-34-15,0-5 0 0,6-4-87 16,6-2 0-16,3-2-4 16,3-3 0-16,7-2-1 15,6 0 0-15,3-2 4 16,9-3 1-16,7-1-16 15,9-1 0-15,12-4 14 16,-4 2 0-16,5-7-8 16,-5 3 1-16,-4 3 4 15,-2-1 0-15,-9 2 56 16,0 0 1-16,-2-2-52 16,0 5 1-16,-3-1 39 0,-5 2 0 15,-1 1-43-15,-2 0 1 16,-3 3 25-16,-3-5 1 15,-1 3 41-15,-8 4 0 16,-5 7-17-16,-15 8 1 16,-4 15-16-16,-8 3 1 15,-11 9 27-15,-4 3 1 16,-5 4-31-16,-8 12 1 16,-6 8-33-16,18-10 0 15,11-6 3-15,17-20 0 16,11-16-6-16,8 0 1 15,7-7-6-15,1-2 1 16,7-5 7-16,8-2 0 16,13-2-1-16,-3-2 0 15,5-5 0-15,4 1 1 16,9-1-3-16,-11 1 0 16,-3 1 3-16,-4 0 1 0,1-3 12 15,-3 3 1-15,-8-2-13 16,-3 3 1-16,0 1-1 15,-2 3 1-15,-4-4 32 16,-3 8 0-16,1-3-10 16,-7 10 1-16,-4-2-25 15,-10 11 0-15,-9 7 60 16,-8 6 0-16,-8 3-83 16,-3 4 1-16,-8 3 46 15,7-2 1-15,3 3-27 0,10-4 0 16,6-2-3-16,11-6 0 15,10-3-61-15,8-6 1 16,12-3 95-16,12-7 0 16,16-8-43-16,-3-1 0 15,10-8 14-15,-12 1 1 16,3-4 11-16,-1-1 0 16,5-3-14-16,-5 10 0 15,4 1-15-15,-5 5 1 16,-2 2 22-16,1 2 1 15,-3 4 6-15,-9 0 1 16,-4 1-5-16,-13 4 0 16,-9 2 17-16,-13 4 0 15,-13 1 8-15,-6 6 1 16,-14 3-42-16,-1 7 1 16,-4 8 18-16,-7 13 0 0,-5 10-21 15,6-11 1-15,3-3 15 16,19-18 1-16,11-13-53 15,9-5 0-15,11-11 54 16,8-1 0-16,7-1-41 16,1-3 0-16,8-6 50 15,2 0 1-15,4-2-22 16,5-3 0-16,4-1 9 16,2 4 0-16,5-3-6 15,-7 5 1-15,2 2-1 16,-2 1 1-16,0 3 7 0,-15 1 0 15,-3 2-2-15,-14 4 1 16,-14 3 15-16,-10 9 1 16,-8 1-3-16,-7 8 0 15,-8 6-21-15,-2 5 0 16,-1-2 46-16,5 1 0 16,-3 1-98-16,8-7 0 15,6-8 58-15,7-1 1 16,12-3-39-16,10-8 0 15,10-4 32-15,4-1 0 16,12-6-9-16,-6 0 1 16,3-5 15-16,8-2 0 15,4-2-10-15,-5-3 0 16,-5-1 8-16,11 1 1 16,2-1-6-16,-3 1 0 15,-1 1 8-15,-7 3 1 0,-3 2 15 16,-11 5 1-16,-11 5-19 15,-2 3 1-15,-2 2 34 16,-16 6 0-16,-8 3-42 16,-4 2 1-16,-10 6 8 15,3-4 0-15,-2 2-4 16,4-2 1-16,0-1-5 16,9-4 0-16,8-6-37 15,7-2 0-15,7-1 36 16,-2-4 1-16,3-2-5 15,12-4 0-15,4-1-10 0,-2-3 1 16,2-1 77-16,-4-1 0 16,-3-3-61-16,-1 0 0 15,-3 1 28-15,-6-1 0 16,-1 2 24-16,-5 8 0 16,1-1-58-16,0 4 1 15,0 0 3-15,5-2 0 16,0-1-300-16,21-1 0 15,-2 1-1176-15</inkml:trace>
  <inkml:trace contextRef="#ctx0" brushRef="#br0" timeOffset="106668.87">15189 14262 527 0,'0'-3'0'0,"-2"1"-131"16,0 2 0-16,0 0 25 15</inkml:trace>
  <inkml:trace contextRef="#ctx0" brushRef="#br0" timeOffset="106704.752">15189 14262 315 0,'7'-5'0'0,"-3"1"-177"16</inkml:trace>
  <inkml:trace contextRef="#ctx0" brushRef="#br0" timeOffset="107987.658">15263 14145 539 0,'2'-6'0'0,"3"-4"189"16,1-19 0-16,3-17-26 16,0-1 1-16,0-12 0 15,-3 3 1-15,0-2-112 16,3-2 0-16,4-3-2 0,0-4 1 15,1-1-22-15,-1-1 0 16,-2-1-9-16,-1 1 0 16,-3-2 6-16,-1-19 0 15,-3-13-27-15,1 6 0 16,1-1 1-16,-1 0 0 16,4 4 0-16,-3-7 0 15,2-2 6-15,-3 8 1 16,-4 2 31-16,2 3 0 15,0 3-4-15,0-1 1 16,1 7-28-16,3-3 1 16,3 3-6-16,-3-6 0 15,-3-1 9-15,7-8 0 16,-5-1-12-16,4-6 0 16,4-4 5-16,0-1 1 15,2 1-3-15,3 8 1 16,-3 1 17-16,6 4 0 0,4 7 11 15,-4 2 0-15,-1 2-35 16,6-9 0-16,3-7 4 16,5-2 0-16,3-6-10 15,-1-1 1-15,5-4 8 16,-6 7 1-16,2 0 14 16,-4 11 0-16,1 7-15 15,2 4 0-15,5 6 0 16,2 4 0-16,5 6-3 15,5 4 0-15,-1 4-1 0,-2-6 1 16,-4-8-17-16,2 1 1 16,0-2 11-16,4 9 1 15,3-2 8-15,8 9 0 16,3 4 23-16,-10 7 1 16,-5 6-35-16,-1 8 0 15,-4 10 9-15,-9 1 1 16,-7 7-8-16,10 1 1 15,1-2 8-15,9-2 0 16,7-4-1-16,0-2 0 16,2-1 1-16,10-6 1 15,4-3 3-15,5 9 0 16,5 3-5-16,-13 9 1 16,-1 10 1-16,-20-1 0 15,-10 8-15-15,0 5 0 16,-2 7 16-16,7-3 0 0,6 5-2 15,2-2 1-15,3 0 33 16,-5-1 0-16,-4-1-38 16,4 8 1-16,2 1 5 15,-4 10 1-15,1 1-1 16,14 8 1-16,9 5-2 16,-11 0 0-16,-2 0-1 15,-14-9 1-15,-10-6-2 16,-2 1 0-16,-2-1 8 15,-1-3 0-15,-3 2-8 16,1 3 0-16,2 1 0 0,-1 6 0 16,1-1 7-16,9 9 1 15,5-2 30-15,8 14 1 16,8 10-39-16,-17-8 1 16,-8-2-1-16,-15-10 0 15,-7-6-4-15,6-4 1 16,-1 3 3-16,1-4 0 15,-1-1 26-15,1 5 0 16,-7 3-26-16,3 3 0 16,0 6 1-16,3 20 1 15,3 14 55-15,-5-6 0 16,-3 1-58-16,-3-4 0 16,-5-9 2-16,-1 0 0 15,-2-5 3-15,3-11 1 16,3-9-7-16,-3 0 0 15,2 0 13-15,5 7 0 16,0 6-11-16,9 16 0 0,3 14 10 16,-2-5 0-16,0-2 52 15,-9 2 1-15,-2 2-96 16,-5-6 1-16,-6-5 39 16,2-2 1-16,1-5 51 15,-6 5 0-15,-7 0-59 16,7 4 0-16,-5 3 1 15,6-7 0-15,-3-5 24 16,5-17 1-16,5-10-29 0,-5-12 0 16,2-6-133-1,-4-4 0-15,2 0-1728 0</inkml:trace>
  <inkml:trace contextRef="#ctx0" brushRef="#br0" timeOffset="109937.213">20945 12119 606 0,'0'0'0'15,"2"-43"185"-15,-2 7 0 16,0-4-98-16,-3-12 1 16,-5-10-18-16,-1-6 0 15,0-14 38-15,0-2 0 16,-1-9-55-16,1-19 0 15,-2-14 85-15,2 10 1 16,0 2-121-16,1 4 1 16,1 5 5-16,-1-3 1 15,3-4-10-15,1-11 1 0,4-7 27 16,2-7 0-16,4-6-30 16,5 0 0-16,7 2 36 15,4 15 0-15,2 12-40 16,8 11 0-16,3 6 12 15,0-1 0-15,-2 4-23 16,-3-9 1-16,-5 0 4 16,1-13 1-16,-2-8-4 15,0-3 0-15,0-5 18 0,2 10 1 16,2 2-20-16,1 14 0 16,3 10 18-16,1 6 0 15,4 5-41-15,-2 0 1 16,-2 3 28-16,4-10 0 15,2-11-10-15,3-5 0 16,-3-8 8-16,11-10 0 16,5-8 52-16,8 17 0 15,7 7-89-15,-3 16 0 16,-1 12 77-16,-3 10 1 16,-4 9-45-16,-4 0 0 15,-3 3 3-15,9 0 0 16,5-3-2-16,5 0 1 15,4-2-3-15,-3-2 1 16,0-5 3-16,6 8 0 16,1 8-9-16,8 2 1 0,7 7 7 15,-18 9 0-15,-11 4-9 16,-3 1 0-16,-3 10 40 16,8 3 1-16,5 4-54 15,-4-2 0-15,0 0 28 16,-3 5 0-16,0 6-11 15,-6 3 1-15,-2 11 11 16,6 2 1-16,1 8-24 16,1-1 1-16,0 6 15 15,-6 3 0-15,-4 9-5 0,-7-3 0 16,-7 7 4-16,10 5 0 16,8 11-1-16,-7 3 1 15,-2 2 51-15,-17-5 0 16,-9-9-59-16,-2 4 0 15,-5-2 31-15,0 7 1 16,-3 1-24-16,5 17 0 16,3 13 15-16,-5 2 1 15,-1 8 11-15,-5-8 0 16,-1 2-33-16,-7-1 0 16,-5 1 35-16,-3-4 0 15,-3 1-42-15,1 1 1 16,2-2 5-16,-1 5 0 15,2-1 58-15,-3-3 0 16,-4-1-91-16,3 15 0 16,3 8 88-16,-4 6 0 15,-1 0-68-15,1 9 0 0,-2 9 21 16,4-8 1-16,-1 3 40 16,-5-13 0-16,-1-4-43 15,-1-7 1-15,-2-6 9 16,4-5 0-16,0-3-10 15,8-4 1-15,7-6 0 16,1-3 0-16,5-3-9 16,-1 10 0-16,1 3 7 15,-7-3 1-15,-1 2 0 16,-11-12 0-16,-5-10 17 0,3-13 1 16,2-13 10-16,2-5 0 15,-1-14-163-15,3-2 1 16,0-3-77-16,-3-4 1 15,1 2-1328-15</inkml:trace>
  <inkml:trace contextRef="#ctx0" brushRef="#br0" timeOffset="111503.862">15555 10596 471 0,'7'13'0'15,"8"7"53"-15,1 2 1 16,6-1 94-16,6 1 0 16,7 0 10-16,2-6 1 15,6-5-72-15,-5-9 1 16,-1-8-14-16,-5-16 0 0,-6-10 5 16,-4-8 0-16,-4-10 3 15,-5-1 1-15,-4-3-48 16,-5 7 0-16,-6 3-3 15,-3 12 0-15,-1 7-19 16,-18 12 1-16,-7 11 14 16,-1 13 0-16,-3 13-26 15,-2 1 0-15,0 9 30 16,8 4 0-16,5-2-47 16,9 0 0-16,10-5 20 15,5-6 0-15,3-3-15 0,12-2 0 16,7-7-8-16,2-4 0 15,4-9 17-15,-2-8 0 16,0-2 33-16,-8-7 1 16,0-3-14-16,-5 2 1 15,-2-3 40-15,-5-3 0 16,-2-1-53-16,-4-2 0 16,-6 0 0-16,-9-4 1 15,-7-2 42-15,0 8 1 16,-2 5-4-16,-2 6 1 15,-1 7-49-15,1 8 1 16,2 10 19-16,5 9 1 16,6 7-37-16,6 2 1 15,5 5 19-15,2-6 1 16,4-3-23-16,3-4 1 0,2-1 21 16,1-3 0-16,-1-8-4 15,0-6 1-15,-2-3 10 16,5-3 1-16,0-6 41 15,-2-2 0-15,-1 0-78 16,0-5 1-16,-3-4 52 16,-3-4 0-16,-1-3-27 15,-11-5 0-15,-6-6 5 16,-3 5 0-16,-4 3 52 16,-8 4 0-16,-3 10-58 15,-4 20 0-15,-4 14-1 0,12 18 1 16,1 20-3-16,13 3 0 15,12 14 0-15,4-17 1 16,9-2 15-16,8-20 0 16,12-12-19-16,5-29 0 15,9-24-115-15,-1-12 1 16,-1-15-157-16,-9 13 0 16,0-1-1030-16</inkml:trace>
  <inkml:trace contextRef="#ctx0" brushRef="#br0" timeOffset="112387.702">16158 11420 236 0,'9'11'0'16,"3"2"218"-16,-9-6 1 15,-3-2-81-15,-2 4 1 16,-1 0-70-16,6 11 0 16,7 6 17-16,6 10 0 15,6 9-10-15,2 4 1 16,4 5 17-16,-4 0 0 16,2-3 12-16,-13-4 0 0,-6 3-41 15,1-8 0 1,-6-4-19-16,-4-8 0 0,-2-6 42 15,0-8 0-15,-1-5-66 16,-8-18 0-16,-6-13 4 16,-7-14 0-16,-5-13-2 15,0-18 1-15,1-17-22 16,-3-19 0-16,2-25 62 16,10 15 1-16,8 5-48 15,13 14 1-15,6 10-19 16,5 10 0-16,6 9 41 0,5 20 0 15,7 12-85-15,-3 6 0 16,2 8 47-16,7 5 1 16,5-1-12-16,-10 8 0 15,0 3 14-15,-1 9 0 16,-1 6-2-16,-6 1 1 16,-4 4 32-16,-8 13 1 15,-8 3 4-15,-12 13 0 16,-4 7-34-16,-18 8 1 15,-7 5 24-15,-20 5 0 16,-15 4-7-16,12-24 0 16,-1-16 18-16,17-27 1 15,12-21-49-15,3-21 1 16,7-19-384-16,-4-20 1 16,1-4-1062-16</inkml:trace>
  <inkml:trace contextRef="#ctx0" brushRef="#br0" timeOffset="114469.866">24603 6750 460 0,'0'0'0'16,"0"0"186"-16,0 0 1 16,18-9 6-16,-9 9 0 15,-1-4-57-15,-6 17 0 16,-2 3-58-16,-2 8 1 16,0 3-79-16,4-2 0 15,2 2-11-15,7-11 0 16,3-7 16-16,5-14 1 15,5-8 14-15,0-12 0 0,4-9 5 16,-1-4 1 0,3-11 41-16,-8 0 0 15,-4-5-7-15,-7 3 1 0,-7 1-9 16,-11 10 0-16,-8 6 22 16,-7 14 0-16,-8 11-44 15,-5 22 0-15,-5 12 23 16,5 9 0-16,-1 8-53 15,11-3 1-15,6 3 8 16,6-4 1-16,8-4-55 0,3-3 1 16,7-6 89-16,3-5 0 15,5-5-55-15,-2-6 1 16,0-2 6-16,-2-7 1 16,0-4 41-16,-3-1 0 15,-2-8-52-15,-4-5 1 16,-4-2 10-16,-4-9 1 15,-3-5 56-15,-2 0 1 16,-3-8-81-16,-3 11 1 16,1 6 53-16,-1 9 0 15,3 7-2-15,-12 21 0 16,-7 14-27-16,6 12 1 16,3 12 10-16,9 1 0 15,6 5-36-15,13-9 1 16,9-4 0-16,7-7 1 15,8-5 23-15,0-18 0 0,4-13 35 16,-3-13 0-16,-1-9-14 16,-4-8 0-16,-3-6-14 15,-6-2 0-15,-4-6 11 16,-7 1 0 0,-6-2-15-16,-1 10 0 0,-5 8-3 15,3 7 1-15,0 11-8 16,-10 18 0-16,-3 13 15 15,5 7 0-15,4 9-53 16,2-11 0-16,3 2-244 0,6-13 0 16,0 2-1118-16</inkml:trace>
  <inkml:trace contextRef="#ctx0" brushRef="#br0" timeOffset="115554.024">23968 7144 729 0,'18'2'0'15,"14"5"170"-15,-38 2 1 16,-18 3-92-16,2-3 0 15,-6 4 28-15,8 12 1 16,1 13-109-16,12 0 0 16,9 2 17-16,3-7 1 0,6-8-17 15,1-7 0-15,2-5 0 16,5-6 0-16,5-11-34 16,-6-5 0-16,-3-13 82 15,0 1 0-15,0-4-30 16,-4 5 0-16,-2-2 103 15,-4 9 1-15,-1 4-26 16,-6 26 1-16,-1 19-27 16,-5 21 0-16,-1 25-50 15,-2 37 0-15,0 38 12 0,-2-14 1 16,0 1-33-16,6-15 0 16,5-12-3-16,4-25 1 15,3-18-4-15,4-27 0 16,4-25 7-16,-4-18 0 15,1-17 33-15,-1-12 1 16,2-22-48-16,-4 0 1 16,-1-7 24-16,-2 1 1 15,-1 1 11-15,-3 12 1 16,-3 6-25-16,-1 8 1 16,-2 10 61-16,3 4 0 15,-1 6-76-15,0 3 1 16,2 3 20-16,1 0 1 15,-1 0-7-15,0 0 0 16,0 0-1-16,0 3 0 16,0-3 0-16,1 2 1 0,-1 0-6 15,0 0 0-15,2 1-34 16,5-3 0-16,6 0 37 16,15-16 0-16,13-9-149 15,16-19 0-15,16-19-307 16,19-27 0-16,1 1-214 15</inkml:trace>
  <inkml:trace contextRef="#ctx0" brushRef="#br0" timeOffset="117919.875">15830 10302 348 0,'11'13'0'0,"7"3"213"16,-9-11 1-16,-3-12 13 15,-1 2 0-15,-1-3-94 16,4 3 1-16,-1 0-22 0,2 3 0 16,2 0-56-1,0 2 1-15,4-4 0 0,-6 4 0 16,2-3-13-16,0 1 0 15,-1 0-3-15,3 0 1 16,0-1-37-16,5-3 0 16,4-3 24-16,2 2 0 15,4-2-11-15,5-4 0 16,8-3 16-16,-3-4 1 16,3-3-37-16,0-1 0 15,1-1 3-15,-3 1 0 16,3 3-5-16,3 1 1 15,3-2 12-15,5 2 1 16,8-1-13-16,0-5 0 16,4-1 14-16,5-9 0 15,7-7-10-15,1 1 1 16,3 1 8-16,-1 6 0 0,-7 8-14 16,-6-4 1-16,-6 4-1 15,-9 4 1-15,-8 3 0 16,6-2 0-16,7 1 1 15,15-5 0-15,13-8 2 16,-9 0 0-16,-3-2-15 16,-2 5 0-16,-5 0 24 15,-1 4 0-15,-1 4 0 16,3 1 0-16,1 0 0 16,-13 2 0-16,-7 0 0 0,15-3 1 15,9-4-9-15,2-6 0 16,4-3-1-16,-6 0 1 15,0 0-1-15,0 5 1 16,1-3-2-16,1 9 1 16,4 5-3-16,-14 3 0 15,-1 5 22-15,-13-1 1 16,-11 2-45-16,5-5 1 16,-5 0 56-16,11-8 0 15,5-6-36-15,10-10 0 16,10-14 3-16,-3 3 1 15,4-1-17-15,0 6 1 16,7 3 31-16,-6 5 0 16,-3 4-19-16,-4 5 0 15,-1 5 9-15,-3 1 1 16,1-1-21-16,5-1 1 16,3 0 12-16,-4-4 1 0,-5-4 32 15,-3 3 0-15,-4 1-63 16,7 2 0-16,6 1 63 15,0-4 0-15,4 1-36 16,-8-4 1-16,-1 3 9 16,-3-1 1-16,-1 2-28 15,4-4 0-15,-1 6 22 16,2-9 0-16,1-4 7 16,-7 3 1-16,-2-3-13 0,-3 2 1 15,0 0 22 1,4 2 1-16,2 5-28 0,-1 2 0 15,3 2 25-15,-8-2 1 16,-1 0-40-16,-8 6 1 16,-8 3 73-16,21-5 1 15,9-6-98-15,-5-2 0 16,-2-5 69-16,-6 2 1 16,-3 0-31-16,1 2 0 15,0 3 22-15,14 2 0 16,8 2-18-16,-23 11 0 15,-14 3-8-15,-1 2 0 16,-6 6 2-16,2-4 0 16,2-2 7-16,0 0 1 15,2-1 4-15,5-5 1 16,4-1-3-16,4-2 0 16,-2 2 25-16,-2-7 0 15,0 0-46-15,-6 1 0 0,-3 3 38 16,-2 6 0-16,0 6-53 15,-4 2 0-15,0 3 48 16,-3 1 1-16,-4 1 7 16,5-2 0-16,2-5-21 15,-1 0 0-15,-1-4 39 16,1 1 1-16,-3-1-77 16,-1 0 1-16,-4 1 61 15,-4 5 1-15,-5 1-49 0,-2 6 1 16,-4 0 32-1,4 2 0-15,2 5 15 0,0-3 1 16,-1-1-21-16,5-1 1 16,1 2 6-16,2-10 0 15,4 3-11-15,4-8 0 16,5 0-1-16,-2 0 0 16,0-1-2-16,-3 3 0 15,-3 0-1-15,-1 3 1 16,0 3 14-16,-4-1 1 15,-1 0-16-15,-3 1 1 16,-1 1 23-16,-3-7 0 16,-1-2-18-16,0 2 1 15,2-4 29-15,2-1 0 16,-1 1-28-16,3 6 0 16,-1-2 46-16,2-2 1 15,1 2-61-15,-5 4 0 16,-3 1 11-16,-2 4 1 0,-3 0 39 15,-3 0 0-15,-3-3-14 16,-2 3 0-16,0-2-10 16,-4 0 0-16,1 0-18 15,-3-2 1-15,1-1 11 16,-1 1 1-16,1 1-23 16,-1-3 1-16,1 3-200 15,-1-3 1-15,2-1-139 0,4-2 0 16,0-4-931-16</inkml:trace>
  <inkml:trace contextRef="#ctx0" brushRef="#br0" timeOffset="145268.768">24640 6705 158 0,'11'-2'0'15,"9"-2"198"-15,-7-1 1 16,-2 1-97-16,-5 4 1 15,-3 0 12-15,3-3 0 16,-1-3-113-16,5-1 1 16,3-2 107-16,-4 0 0 15,-2-4-115-15,-3 1 1 16,-4-5 68-16,-2 5 1 16,-4-1 18-16,-3 4 1 15,-2 0-35-15,-4 5 1 16,-3-3 32-16,-2 5 0 15,-4 2-43-15,-2 9 0 16,0 0-27-16,0 4 1 16,2 3-10-16,4 1 0 0,1 1 32 15,5 0 1 1,1-2-81-16,7 4 0 16,6 2 45-16,2-10 0 0,5 1 4 15,6-10 0-15,4-1 8 16,3-5 0-16,6-6-12 15,-2 0 0-15,0-4 1 16,-4 4 1-16,-1-4 7 16,-3 1 1-16,-3-5 51 15,-3 1 0-15,-7 2-34 16,1-8 0-16,-4 0-21 16,-2 6 0-16,-2 0-4 0,-1 7 0 15,-4 0 15 1,1 5 0-16,1 0-17 0,-1 1 0 15,3 6-2-15,-4 10 0 16,-1 7-4-16,3 7 1 16,2 7-10-16,1-1 0 15,2-4 7-15,6-2 0 16,5-2-8-16,0-9 1 16,4-3 16-16,0-7 0 15,0-3 8-15,0-8 1 16,0-6 35-16,-2-4 1 15,-2-4-24-15,-3-3 1 16,-3-3-18-16,-3-6 1 16,-3-2 12-16,-3 4 0 15,1 2-28-15,-5 4 0 16,-1 1 8-16,0 8 1 0,2 3-17 16,-4 11 0-16,-4 7 9 15,-7 11 1-15,-3 11-8 16,5 2 1-16,1 10 14 15,5-8 0-15,5 1-24 16,5-8 1-16,4-5 36 16,4-5 0-16,2-7-16 15,7-9 0-15,5-7-29 16,7-7 1-16,2-6 40 16,5-2 1-16,5-7 27 0,-4 2 0 15,-1-2-25-15,-6-1 0 16,-2 3 27-16,-11 5 0 15,-5 7-40-15,-10 3 0 16,-5 8 46-16,-8 8 1 16,-7-1-38-16,0 6 1 15,-2 6-5-15,6-4 0 16,5 0-20-16,4-4 0 16,6-4-434-16,3-3 0 15,0-3-424-15</inkml:trace>
  <inkml:trace contextRef="#ctx0" brushRef="#br0" timeOffset="146535.165">15660 10676 505 0,'0'0'0'0,"5"-43"90"16,-5 44 1-16,-3 16 33 16,1-5 0-16,0 1-90 15,2-10 0-15,2-6 8 16,3-10 0-16,-3-7-39 16,2-5 1-16,0-7 5 15,-4 4 0-15,0 3 86 16,-10 3 0-16,-6 4-4 0,1 9 1 15,0 0-3-15,-3 9 1 16,-1 6-62-16,6 3 0 16,2 9-38-16,8 0 0 15,3 4 6-15,9-4 1 16,6-6 4-16,9-6 0 16,11-8 2-16,2-7 1 15,7-7 11-15,-4-4 0 16,3-4-14-16,-8 4 0 15,-9-5 44-15,-8 5 0 16,-5 0 13-16,-9-3 1 16,-10-4-56-16,-12 0 1 15,-13-4 68-15,3 9 0 16,0 1-24-16,6 8 0 16,5 2-95-16,19 6 1 15,13 1 72-15,13 0 0 16,-1 3-1582-16</inkml:trace>
  <inkml:trace contextRef="#ctx0" brushRef="#br0" timeOffset="147490.226">24570 6656 169 0,'0'0'0'16,"0"0"-67"-16</inkml:trace>
  <inkml:trace contextRef="#ctx0" brushRef="#br0" timeOffset="147970.554">24636 6526 214 0,'0'0'0'31,"0"0"204"-31,0 0 1 0,4-22-31 0,-2 13 0 15,-1-4-66-15,-2 8 1 16,-3 3-22-16,-9 13 0 16,-7 4-67-16,3 4 0 15,0 7-20-15,6-5 0 16,2 5-27-16,5-8 0 16,6 2-51-16,6-11 0 15,3-4 159-15,3-7 0 16,7-7-98-16,-3-2 0 15,1-1 80-15,-5-3 0 0,-1-1-62 16,-5 3 0-16,-5 1 36 16,-3 3 1-16,-5 0 44 15,-2 1 0-15,-5-1-2 16,-2-3 0-16,-5-6 2 16,4 7 0-16,3 2-80 15,2 0 1-15,3 5 0 16,-4 8 0-16,-2 10-17 15,4 12 1-15,1 8 5 16,8 2 1-16,8-2-39 16,1-5 0-16,6-5 46 0,1-8 0 15,3-9-4-15,-1-7 0 16,3-11 20-16,-9-7 1 16,0-7-17-16,-9-9 0 15,-3-8 37-15,-3-1 0 16,-7-11 32-16,3 14 1 15,-2 4-61-15,1 12 0 16,1 12-39-16,5 13 0 16,4 19-118-16,7 2 1 15,0 0-1098-15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344" units="cm"/>
          <inkml:channel name="Y" type="integer" max="10544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3.94556" units="1/cm"/>
          <inkml:channelProperty channel="Y" name="resolution" value="635.1807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7T22:53:33.0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12182 5082 494 0,'0'0'0'16,"-2"0"0"-16,2 0 0 15,2 0 29-15,1-3 0 16,-1 1 118-16,0 2 0 0,3-4-64 15,-5 4 0 1,2 0-18-16,0 4 1 0,4-2-8 16,-4 5 1-16,1-3-36 15,3 1 1-15,1 2 62 16,-3 2 0-16,1 4-56 16,1 1 0-16,-2 6 1 15,-1-2 0-15,3 2-35 16,-4 2 0-16,1 3 51 15,1 0 0-15,0 4-34 0,1 6 1 16,-1 3 86 0,2 1 1-16,-6 3-67 0,0-4 1 15,0 0-35-15,-4 1 1 16,-2 3 41-16,-1-4 1 16,0 0 8-16,-3 5 0 15,1-1-15-15,0 5 0 16,1 0-34-16,-1 3 0 15,0 5 13-15,0 1 1 16,-2 0-2-16,1 0 1 16,1 1 18-16,2-1 0 15,1 0-6-15,1 4 0 16,-3 1-12-16,-3-5 1 16,-3 4-10-16,1-6 0 15,3 2-6-15,1 4 0 16,4 3 7-16,1 0 1 15,-3 6-8-15,5 7 0 16,2 11 2-16,0-20 1 0,2-10 33 16,-4 3 1-16,-4 0-40 15,2-4 0-15,4-4 36 16,-7 0 1-16,2 1-54 16,3 1 0-16,4-3 22 15,-8 6 0-15,-1 7-3 16,5 11 1-16,-4 10 0 15,-1-18 0-15,-1-11 46 16,1 0 0-16,-2-2-48 0,-2 1 1 16,0 1 31-16,0 0 0 15,-2-2-30-15,-2 2 0 16,-4 0 0-16,1 14 0 16,3 12 4-16,8-1 0 15,5 6-6-15,2-2 0 16,0-2 33-16,-6-4 0 15,3-7-31-15,-3-8 0 16,3-14 32-16,-7 5 1 16,-3 1-46-16,2-6 1 15,0 3 12-15,2 1 0 16,2-6 0-16,-3 5 0 16,1 3 10-16,0-2 0 15,2 4-13-15,-3 14 0 16,-1 11 8-16,2-10 1 15,0-1-3-15,0-13 1 16,-1-8 2-16,1 1 0 16,2 1 18-16,1 1 1 0,1-2-20 15,1 4 1-15,2-3-5 16,-2 17 0-16,-1 12-1 16,1-7 0-16,0 1 7 15,1-3 1-15,-3-3-7 16,1 4 0-16,-8-2 2 15,7 2 1-15,3-1 15 16,3-14 1-16,3-10-13 0,-12 4 1 16,-4-1-9-1,2 15 0-15,-4 10 1 0,2 1 0 16,4-4 0-16,-4-3 0 16,4-3 3-16,3 5 0 15,3-1-5-15,-1 0 1 16,2 2 1-16,-5-3 0 15,1-1 0-15,-3-1 0 16,0-1 12-16,-2 10 0 16,1 5-2-16,-2-3 1 15,-1-3-11-15,2 3 0 16,1-4 10-16,1 2 0 16,2 1-12-16,-1-1 1 15,-1-2 8-15,2-6 1 16,1-3-9-16,1 7 0 15,1 2 25-15,-3 3 1 16,-1 4-22-16,1 2 0 0,1 2-5 16,-5 5 1-16,0 6 2 15,4-4 0-15,-1 0-1 16,3-2 1-16,-3-2 31 16,1-3 0-16,3-2-55 15,-3-4 1-15,1-5 35 16,1 5 0-16,-1 4 20 15,3 2 0-15,3 0-56 16,0-1 1-16,-6 1 71 16,4 0 1-16,2 0-92 0,0-6 0 15,2-5 87 1,0 0 1-16,2-4-77 0,-4 2 0 16,0 0 46-16,0 2 1 15,-4 0-15-15,2-2 0 16,2-4-3-16,-2 4 1 15,0 1 39-15,2 0 1 16,-5 1-60-16,7-2 0 16,1 0 64-16,-3-1 1 15,0-1-63-15,-5-11 1 16,1-6 30-16,-3-19 1 16,5-15-17-16,-5-4 1 15,5-10 4-15,-4-3 1 16,2-4-118-16,-5 1 1 15,-2 1-163-15,4 7 1 16,1 0-1558-16</inkml:trace>
  <inkml:trace contextRef="#ctx0" brushRef="#br0" timeOffset="1613.518">12250 5964 371 0,'-8'-16'0'0,"-3"-13"322"15,2 2 0-15,0-8-228 16,0 3 1-16,-1-8-7 15,5 4 0-15,3-2-19 16,0 2 0-16,2 0-57 16,0 0 0-16,0-1-9 15,0-2 1-15,0-3 10 16,0-1 1-16,-3 1-26 16,1 1 0-16,0 1 43 15,0 6 0-15,-2-4-16 0,1 5 1 16,1 2 20-16,2 3 0 15,0 0-37-15,3 0 0 16,3-3 1-16,3-2 1 16,0-8-2-16,3 5 0 15,-1-2-26-15,-2 3 1 16,0 3 35-16,-3-2 1 16,-1 1 26-16,-1 6 1 15,-4 2-2-15,-4-1 0 16,2-3 54-16,-1 2 1 15,-1-5-95-15,2 1 1 16,4-7-7-16,2 4 0 16,-1-8 19-16,3 4 1 15,3 0-8-15,-3 8 1 16,1-1 4-16,-1 11 0 16,-3 7 32-16,-1 4 0 0,2 6-42 15,-4 6 0-15,0 6-395 16,0 8 0-16,0 1-429 15</inkml:trace>
  <inkml:trace contextRef="#ctx0" brushRef="#br0" timeOffset="6365.237">3966 14842 449 0,'0'0'0'15,"0"0"118"-15,0 0 0 16,0 0 15-16,0 0 0 16,0 0 28-16,0 0 0 0,0 0-90 15,0 0 1-15,0 0-45 16,0 0 0-16,0 0 15 16,0 0 1-16,0 0-44 15,0 0 1-15,0 0 14 16,0 0 1-16,-18-38 31 15,8 18 0-15,5-1-48 16,-1 3 1-16,6 1 37 16,0 1 0-16,2 3-16 0,2-10 0 15,1-4-19-15,3-6 1 16,1-5 58-16,0-7 1 16,6-5-65-16,-6-6 1 15,2-4 2-15,-2-1 0 16,1-4 1-16,3-2 0 15,0-2 10-15,1-3 0 16,-4-1-6-16,2 5 1 16,-2 3 18-16,1 2 1 15,2-1 12-15,1 3 1 16,5-1-57-16,-4-3 1 16,3 0 14-16,4-20 0 15,6-8 3-15,0 6 1 16,-1 0 1-16,-8 17 0 15,-1 8 45-15,-3 3 0 16,-2 1-44-16,5-4 0 0,-1 1-1 16,5-17 1-16,6-14 2 15,-6 4 1-15,2-3 1 16,-2-1 0-16,-3-4 8 16,5 2 0-16,0 2-22 15,0 2 0-15,3 5 12 16,5-4 1-16,-5 1 2 15,3-2 0-15,1 3-3 16,6-2 1-16,0-1-6 16,0-4 1-16,0-4-6 0,-2-3 1 15,0-2 29-15,2-5 1 16,0-8-24-16,7 1 0 16,6-5 0-16,2 1 0 15,7-2 12-15,-4 11 1 16,-7 7-10-16,2 0 0 15,-4 4 10-15,2 8 0 16,2 1-13-16,2 3 0 16,3 4 0-16,1 0 0 15,-1 2 22-15,-3 1 0 16,-10 8-27-16,1-2 0 16,-3 0-7-16,-1 0 0 15,-2-2 8-15,4 3 1 16,1 1 18-16,4 4 1 15,10 1-16-15,-10-4 0 16,0 3 8-16,0-1 0 0,2 2-9 16,-2 2 0-16,-3 5 1 15,7-3 1-15,-2 4-1 16,11 1 0-16,2 0 0 16,-4 0 1-16,-4-1 2 15,-8 12 0-15,-8 9-16 16,3-2 1-16,3 7 44 15,7-1 1-15,5 3-37 16,-3 4 1-16,5 2 6 16,-2-2 1-16,1-8-3 15,-1 7 0-15,-3-3-3 16,16-5 1-16,6 0-16 0,-13 10 0 16,-10 3 17-16,1 5 0 15,-2 3 7-15,-8 3 0 16,-3 4-3-16,6 1 1 15,3 5 9-15,5-1 1 16,8 3-16-16,0-4 0 16,4 4 1-16,-5 4 1 15,1-4-1-15,-5 5 0 16,1 2-11-16,2 6 1 16,2 0 18-16,-6 3 1 15,-3 6-8-15,-2 3 0 16,2 6 24-16,-6 1 1 15,-4 2-26-15,4-3 1 16,1 2 6-16,2 1 1 16,3 0 7-16,-6-5 1 0,-3 2-26 15,-1 0 1-15,-3 1 10 16,-4 6 0-16,-4 6-3 16,3-1 1-16,-5 7 14 15,3 1 1-15,1 3-15 16,0 2 1-16,2-2 5 15,2 3 0-15,5-7-20 16,-8 1 0-16,-7-3 17 16,3-1 1-16,-2 2-3 15,-3-2 0-15,-1 0-1 16,-1-2 1-16,-5 4 18 0,2 5 1 16,3-1-16-16,6 21 1 15,4 16 34-15,-1-5 1 16,-1 4-59-16,-1-8 0 15,1-2 32-15,-3-1 0 16,-1-6 3-16,-4-1 0 16,-5-6 0-16,-7-6 0 15,-7-8 13-15,5 21 0 16,0 13-35-16,1 4 1 16,-1 5 11-16,2-2 0 15,2 2-10-15,-2 5 1 16,2 6 0-16,0-11 1 15,-2-4 15-15,0-1 0 16,0-6-11-16,-4 4 0 16,-1-2 35-16,-6-1 0 15,2 0-36-15,1 0 0 0,1 3 0 16,2-4 0-16,-3-1 0 16,3-7 0-16,-1-2-2 15,3 4 0-15,-1 5 32 16,1-3 0-16,-7 1-28 15,7-4 0-15,-5-4 32 16,5 2 1-16,3 0-30 16,-4 0 0-16,1 2 0 15,1 0 0-15,0 2-5 16,0-3 1-16,1 1-1 0,-1-11 0 16,0-5 34-16,0-15 1 15,-3-11-42-15,-4-8 0 16,1-8-152-16,-3-4 0 15,0 1-1701-15</inkml:trace>
  <inkml:trace contextRef="#ctx0" brushRef="#br0" timeOffset="9263.545">13395 14499 438 0,'-2'-7'0'0,"-2"-4"38"0,10 5 1 15,6 3-39-15,-2 1 0 16,-1 0-46-16,0-1 0 15,0-3 210-15,-3-5 1 16,3-3-75-16,-1-1 1 16,-3-1 17-16,1 2 0 15,-3-1-49-15,1 3 1 16,2 1-58-16,-1 0 0 16,1 0 49-16,1 0 1 15,-3-1-50-15,1-7 0 16,1-2 32-16,3-6 0 15,-3-6-16-15,1-1 0 16,-2-2 28-16,1 0 1 16,-2-1-56-16,-2 0 1 15,-2-5 10-15,0-1 0 16,0-1 18-16,-2 1 0 0,2 1 28 16,-4-3 1-1,2-2-45-15,2 0 1 0,2 0 7 16,2-3 1-16,-1-5-4 15,3 1 0-15,3 0-19 16,-7-4 0-16,2-3 10 16,-1-4 0-16,3-4 0 15,-2-3 1-15,1-6 11 16,4-14 1-16,4-11-12 16,-3 0 1-16,-5 2 55 15,2 7 1-15,1 5-54 0,1 4 0 16,4 1-2-16,-4-1 0 15,2-2 10-15,6 0 1 16,1-3-6-16,1-6 0 16,-1-5 59-16,1-4 0 15,-1-3-67-15,6 1 1 16,0 1 5-16,-5-1 1 16,-6 2-2-16,-2 4 1 15,-2 3-3-15,0-5 0 16,2-3-2-16,4 1 0 15,2-2 9-15,-1-6 0 16,3-7 29-16,-1 8 1 16,1 2-39-16,1-2 0 15,4 0 26-15,2 6 0 16,1 8-55-16,1 0 0 16,0 1 29-16,7 12 1 0,9 5 4 15,2 6 1-15,1 4-12 16,-9 3 1-16,-3 6 4 15,4-15 1-15,4-6 0 16,1 3 0-16,2 3 34 16,8 6 0-16,5 3-34 15,2 4 1-15,3-3-2 16,-7 12 1-16,-3 4-4 16,-2 6 1-16,-1 8 7 15,7 2 1-15,4 3 28 16,5-7 0-16,5-2-54 0,-4-5 0 15,2-7 64-15,-3 1 1 16,-1-3-76-16,10 7 0 16,7 6 31-16,-5 10 1 15,-5 6-1-15,1 12 0 16,2 6 4-16,0 7 0 16,3 7-3-16,-3-5 0 15,-4 1 0-15,2-3 0 16,1-3 0-16,8-4 1 15,4-4 6-15,-7 2 1 16,-8 0-12-16,3-2 1 16,-1 5 37-16,5 3 1 15,6 3-38-15,-3 3 0 16,1 5 12-16,-4 4 0 16,-1 6-9-16,3-5 0 15,4 1-1-15,-2 1 1 16,-2-3 0-16,-3 1 0 15,-8-2 1-15,5 3 1 0,1 4 15 16,0 4 0-16,0 7 44 16,-6 7 1-16,-2 9-82 15,2 11 0-15,0 11 24 16,2 9 0-16,0 9 38 16,-5 0 1-16,-4 2-66 15,-8-4 1-15,-7-2 56 16,5-5 0-16,3-4-50 15,-1 2 1-15,2 4 16 0,-3 0 1 16,1-1 34-16,-3 10 0 16,-4 7-59-16,0 4 1 15,-2 1 60-15,6 8 1 16,3 3-47-16,-3-2 0 16,-2 1 10-16,-6-8 0 15,-5-7 35-15,3 3 1 16,1 1-76-16,1-2 0 15,4-8 38-15,9 6 0 16,6-4 0-16,0 4 0 16,0 2 40-16,-2-7 1 15,0-4-76-15,0 9 1 16,-2 3 52-16,-6-7 1 16,1-1-17-16,-17-8 1 15,-10-5-3-15,1-4 0 16,-4-3-30-16,-11-2 0 0,-4-7-63 15,-3-6 0-15,-4-7-143 16,-2-13 0-16,0-3-1157 16</inkml:trace>
  <inkml:trace contextRef="#ctx0" brushRef="#br0" timeOffset="12380.314">18359 7984 247 0,'5'5'0'0,"3"3"253"16,-1 1 1-16,-3 0-198 15,1 0 1-15,-3 1-19 16,2-1 1-16,2 1 10 15,1-5 1-15,-3-1-10 16,3-10 1-16,4-5-1 16,-2-3 0-16,-1-2 29 15,-3-6 1-15,-3 0-30 16,-2 2 1-16,0-1 41 16,-2 4 0-16,-1 5-21 0,-1 3 0 15,-2 3 3-15,-1 3 1 16,-2 3-53-16,-4 5 1 15,-4 8-29-15,4-1 1 16,4 5 15-16,0-3 1 16,7 2-1-16,6 4 0 15,7 2 1-15,3-4 1 16,7 2 0-16,1-7 0 16,4-8-1-16,-6 2 1 15,0-7 7-15,-3-7 0 16,-2-6 13-16,-2-1 1 15,-2-2-1-15,-4-2 0 16,-5 1-13-16,-8-6 0 16,-5-4 37-16,0 7 1 15,0 2-10-15,2 5 0 16,-6 0-36-16,6 4 0 0,3 4-18 16,1 5 0-16,-1 2-10 15,1 7 0-15,1 7 11 16,4 2 1-16,2 7 9 15,2 1 0-15,3 3 10 16,2-8 0-16,2 1-5 16,2-6 0-16,4-3 41 15,-2-6 0-15,-2-1-40 16,-4-6 1-16,-2-8 16 16,-1-3 0-16,-4-5-12 15,-4-5 0-15,-4-3 17 0,-1 2 0 16,-4 4-9-16,-4-3 0 15,-3-1-9-15,1 9 1 16,0 6-2-16,1 7 1 16,1 7-35-16,-2 15 0 15,4 7 28-15,0 5 1 16,8 10 5-16,5-10 1 16,0-2-4-16,9-1 0 15,2-6 13-15,2-3 1 16,2-9-17-16,0-4 0 15,-1-6 13-15,-1-6 1 16,-2-6 40-16,-5-4 1 16,-12-7-53-16,-3-1 0 15,-6-7 15-15,1 7 1 16,-1 1 47-16,0 2 1 0,0 7-63 16,1 6 0-16,1 8 0 15,-4 8 0-15,0 13-29 16,6-3 0-16,2 1-295 15,5-4 1-15,1 2-854 16</inkml:trace>
  <inkml:trace contextRef="#ctx0" brushRef="#br0" timeOffset="13546.851">18472 8562 639 0,'-15'0'0'16,"-11"4"284"-16,11-4 0 15,0 0-157-15,2 3 1 16,-1 3-62-16,-8 15 0 16,-4 10-4-16,7 18 0 15,3 14-63-15,3 2 0 16,2 7-9-16,7-8 0 16,6-5-52-16,-2-15 0 15,2-8 42-15,-1-11 0 16,3-7 20-16,-2-9 0 15,0-9 0-15,-4-9 1 16,0-7 67-16,-2 0 1 16,1-2 30-16,-3 1 0 15,1 3-27-15,-1 7 0 16,2-2-51-16,4 14 0 16,6 11-5-16,1 15 1 0,4 16 7 15,2 13 1-15,0 10-26 16,6 6 1-16,5 9 6 15,3 12 1-15,7 14-8 16,-7-23 0-16,1-10 4 16,-8-28 0-16,-7-28 28 15,-3-6 0-15,-5-16-26 16,-3-12 0-16,-4-14 13 16,-7-8 0-16,-6-11 5 0,-3-2 1 15,-3-4-2-15,-1 10 0 16,-4 5 51-16,6 5 0 15,-4 11-70-15,4 4 1 16,-1 7 19-16,3 3 1 16,-1 5-34-16,-1 4 1 15,0 4 16-15,3-1 0 16,4 1-33-16,4-3 1 16,4 1 12-16,1-5 0 15,4 0 2-15,4-5 0 16,1-3-1-16,8-4 0 15,5-5 4-15,6 1 1 16,4 2 3-16,0-4 1 16,0 1-3-16,-4 1 0 15,-2 4 41-15,-2-10 0 16,2 0-41-16,-7-1 1 16,0-1 0-16,-2 4 1 0,-4 0 40 15,-2 6 0-15,-1 5-74 16,-3 2 0-16,-1 1 40 15,0 3 0-15,-2-1-115 16,0 2 1-16,0 2-217 16,-2-2 0-16,0 1-696 15</inkml:trace>
  <inkml:trace contextRef="#ctx0" brushRef="#br0" timeOffset="14546.334">18302 8649 684 0,'0'0'0'0,"0"0"233"15,0 0 0-15,-39-2-42 16,11 4 0-16,-11 3-77 16,-1 8 1-16,-4 5-22 15,-1 4 1-15,1 6-23 16,0 10 1-16,-1 9-35 0,7 4 1 15,1 5-32-15,9 4 0 16,6 3 35 0,7-2 1-16,6 4-80 0,7-12 1 15,7-10 37-15,8-10 0 16,8-12-7-16,3-17 1 16,7-17 19-16,-1-12 1 15,-1-13-3-15,1-4 0 16,-3-5-6-16,-3 4 0 15,-3 0-4-15,-7 10 0 16,-4 8-3-16,-5 7 1 16,-1 7-255-16,-8 13 1 15,1 0-912-15</inkml:trace>
  <inkml:trace contextRef="#ctx0" brushRef="#br0" timeOffset="18661.995">5303 9756 393 0,'0'0'0'16,"37"33"45"-16,-21-12 0 15,-3 8 13-15,0-7 0 16,-4 0-189-16,2-4 0 16,2-2 177-16,2-5 0 15,2 0-320-15</inkml:trace>
  <inkml:trace contextRef="#ctx0" brushRef="#br0" timeOffset="19462.824">5572 9856 516 0,'6'-13'0'16,"7"-9"35"-16,1-14 1 15,10-11-26-15,4-3 0 16,0-6-16-16,-6-4 0 15,-4 0 195-15,-8 3 1 16,-9 4-84-16,-6 8 0 16,-8 11-9-16,-2 7 1 15,0 10 17-15,-3 6 0 16,0 10-75-16,3 4 1 16,4 6-15-16,3 0 0 0,5 8-25 15,-3-5 1-15,6 1-25 16,2 0 1-16,2-3 18 15,5 7 0-15,0 2-14 16,6 3 0-16,3-4-15 16,1 2 0-16,3-7 36 15,-4-4 0-15,1-4-2 16,5-14 1-16,-4-9 65 16,-1-16 1-16,-1-13-68 15,-1-2 0-15,-8-3 0 0,0 5 1 16,-7 0 6-16,-2 12 1 15,-6 6-1-15,-3 10 0 16,-4 8 54-16,-1 7 0 16,-9 6-26-16,3 5 0 15,2 0-35-15,-5 11 0 16,3 1 33-16,2 9 1 16,-1 1-30-16,10 6 0 15,0 3-5-15,9-2 0 16,0 0-2-16,5-11 0 15,5-3-12-15,8-6 1 16,6-5 29-16,0-7 0 16,2-10 25-16,-2-10 1 15,-2-11-59-15,-7-6 0 16,-6-14 21-16,0 6 1 0,-5-1 6 16,-2 8 1-16,-2 3-3 15,-2 9 0-15,-7 4 54 16,-1 8 1-16,-6 4-64 15,1 3 1-15,-3 3-1 16,3 12 0-16,2 6 36 16,2 11 0-16,3 9-39 15,8-4 1-15,6 8 4 16,1-11 0-16,4-2-2 16,2-11 1-16,6-6 0 15,-6-4 0-15,-2-7 57 0,-4-15 0 16,-1-11-65-16,-6-6 0 15,-4-7 11-15,-5 4 1 16,-6 1 11-16,-9 4 1 16,-7 7 6-16,1 13 0 15,-5 6 11-15,7 15 0 16,3 17-46-16,12 6 1 16,3 6-126-16,10-6 1 15,-3-1-1454-15</inkml:trace>
  <inkml:trace contextRef="#ctx0" brushRef="#br0" timeOffset="20228.947">6071 10087 214 0,'9'0'0'15,"4"0"210"-15,-2 0 1 16,2 2-3-16,5 10 0 16,10 10-97-16,5 14 1 15,8 13-10-15,-8 0 0 16,-5 1-67-16,-4-8 0 16,-6-8 44-16,-5-9 1 15,-4-8-5-15,-7-8 1 0,-4-7-38 16,-11-10 1-16,-5-8 17 15,-1-9 0-15,-1-17-8 16,-11-8 0-16,-6-14 11 16,4-8 0-16,-2-11-55 15,5-25 0-15,2-21 3 16,15 12 0-16,17 5-7 16,15 16 0-16,8 15-7 15,1 27 1-15,1 23-34 16,3 16 0-16,-1 17 40 0,-3 15 1 15,1 10 7 1,-3 5 1-16,-2 8 6 0,-5-4 1 16,-10-2 41-16,-9 1 1 15,-7-3 21-15,-4-5 1 16,-12-3-85-16,1-6 1 16,-5-9 25-16,-3-5 0 15,-7-8-83-15,4-3 1 16,1-1-1681-16</inkml:trace>
  <inkml:trace contextRef="#ctx0" brushRef="#br0" timeOffset="26196.906">18112 9196 516 0,'7'-11'0'16,"2"-9"11"-16,-7 15 0 16,-4 5 162-16,-3-4 0 15,-5-1-64-15,1 1 0 16,0-6 7-16,3-1 1 16,5-2-18-16,1-1 0 15,1-4-47-15,10 3 1 0,8 1-41 16,-6 3 0-16,3 4 10 15,5-2 0-15,3 3-10 16,-6 1 0-16,1-1 50 16,-1-3 0-16,-1-3-63 15,-1-1 1-15,-5-5-105 16,1-4 0-16,-1 2-1041 16</inkml:trace>
  <inkml:trace contextRef="#ctx0" brushRef="#br0" timeOffset="27548.275">18340 8049 337 0,'13'-4'0'0,"10"-1"179"16,-29 5 0-16,-16 0-61 15,2-6 0-15,-4 3-6 16,-2-8 0-16,2-7-77 0,0 5 0 16,5 1 69-16,4-1 0 15,4 6-86-15,2 1 0 16,4 1 29-16,-1 1 0 16,1 1-46-16,1-3 1 15,-5-6-2-15,-1 3 0 16,1-2 47-16,-6-4 0 15,-1-1-41-15,3 0 0 16,2 1 37-16,2 4 1 16,1 6-22-16,1-4 0 15,1 5-17-15,1-3 0 16,1 4 11-16,0 1 1 16,2-2-9-16,-1-3 0 15,-1-2-5-15,-1-2 1 16,1-2 2-16,-5 1 1 15,-1-1 6-15,1 0 0 0,0 3-10 16,2 1 1-16,-1 3 39 16,4 3 0-16,-1-1-24 15,1 0 1-15,1 3-22 16,-3-1 0-16,0 2 40 16,-1-2 0-16,-2-2-38 15,-2 1 0-15,0-3 4 16,0 1 0-16,-2-2 46 15,2-1 0-15,-4-1-52 16,2 4 0-16,0-6 13 0,0 6 0 16,2-4-1-16,0 1 1 15,0 3-2-15,-4-4 0 16,0 2 25-16,-1-2 0 16,-3 0-33-16,4 0 0 15,1 1-1-15,3 1 1 16,1 2-7-16,3 1 0 15,0 2-20-15,1 1 0 16,4-1-17-16,0 2 0 16,1-4-41-16,-1 4 1 15,2 0-286-15,0 0 0 16,0 0-449-16</inkml:trace>
  <inkml:trace contextRef="#ctx0" brushRef="#br0" timeOffset="29896.927">18617 7977 471 0,'-9'7'0'0,"-4"6"272"15,10-8 0-15,6-5-100 16,-1 0 0-16,4 0-32 15,-3-4 0-15,-1 3-72 16,-2-3 0-16,-2 0-35 16,0-1 1-16,-1 1-31 0,-1 1 1 15,2 3 18-15,-1-4 1 16,-3 2-10-16,-1-1 0 16,-1-1 38-16,-10-3 1 15,-6-4-2-15,-2-2 0 16,-2-3-18-16,2-2 0 15,2 2-28-15,-1-1 1 16,1-1 22-16,1 2 0 16,3 3-41-16,2 1 1 15,3 3 63-15,-4-4 1 16,-3 0-68-16,-2-3 1 16,-9 2 23-16,2 1 1 15,-3 0 54-15,3 6 1 16,1-2-62-16,5 6 0 15,1-3 4-15,3 4 0 16,8 2-5-16,-5 0 0 16,3 0 5-16,0 0 1 0,1 0-8 15,-5-1 1-15,-3-8 4 16,0 0 0-16,-4-4 17 16,6 0 0-16,-4 1-20 15,2-1 0-15,-2 0 34 16,5 6 0-16,1 0-42 15,-1 1 1-15,3 1 36 16,-5-2 0-16,1 1-48 16,-4-10 1-16,-2-6 18 15,-2-7 0-15,1-1 36 0,1 1 0 16,4-4-51-16,1 6 0 16,3 2 4-16,3 3 1 15,2 2 11-15,4 6 0 16,2 5 6-16,-4-2 0 15,-2 2-7-15,-6-7 0 16,-3 0 1-16,-4-3 1 16,-2-2-1-16,-5-5 0 15,-2 1-1-15,4-2 0 16,-2 2 32-16,1 5 0 16,3 0-36-16,1 6 1 15,6 1 4-15,-4 0 0 16,6 4 39-16,-10-3 0 15,1-10-47-15,-7 2 1 16,-2-2 13-16,-3-3 0 16,-3-4-11-16,1 2 1 15,-5 2 3-15,4-4 0 0,2 4-1 16,-3 3 1-16,5 0-1 16,3-1 1-16,2 1-3 15,1 0 0-15,3 1 3 16,-4-5 1-16,-4-3-1 15,-2 2 1-15,-3 2 32 16,2-7 0-16,-4 1-32 16,-1-3 1-16,1-1 35 15,-2 1 0-15,-2 0-50 16,4 1 1-16,0-1 12 0,0-1 0 16,2 1 11-16,-1 2 0 15,3 1-7-15,-1-2 0 16,-3 3-1-16,4-8 1 15,-1-4-4-15,1 6 0 16,1 0 0-16,-1 5 0 16,1 6 1-16,-1-6 1 15,-3 2-1-15,7-2 0 16,-5-1 2-16,6 1 1 16,0-1-4-16,2 1 1 15,0-3-3-15,-2-2 0 16,0-1 20-16,-3-1 0 15,1 4-19-15,-7 0 0 16,1 5 0-16,1 0 1 16,2-2-1-16,-3 6 1 15,-1 0 0-15,2-1 0 0,3 5-20 16,-9-1 0-16,-1 2 21 16,-1-5 0-16,0-4-1 15,3 2 0-15,-1 2 3 16,5-1 0-16,1 1-5 15,5 3 1-15,2 2-41 16,0 6 1-16,4-2 34 16,-7 3 1-16,1-3 33 15,-4 3 0-15,3 0-55 16,-6 1 0-16,3-1 54 0,-3 1 0 16,0-3-27-16,-2 2 1 15,-2 1-13-15,-2-1 1 16,-3-3 4-16,3 1 0 15,-3-1 11-15,3 0 0 16,0 0-21-16,3 1 0 16,2 3 35-16,-1-5 0 15,4 5-52-15,-2-1 1 16,0 0 66-16,-2-5 0 16,-2-2-32-16,4-1 0 15,0-5 4-15,1 5 0 16,3-5-5-16,1 5 0 15,-1-1 1-15,-4 6 0 16,-6 0-26-16,2-6 0 16,-2 2 44-16,6-2 0 15,-4 1-29-15,4-6 1 0,4-1 10 16,3 1 0-16,-2-2-23 16,1 4 1-16,1 0 31 15,-3 3 0-15,-5 4-19 16,1 2 1-16,4-2 12 15,-3-2 1-15,7-2-21 16,-3-3 0-16,6 0 24 16,-2-1 1-16,-2 1-18 15,-1 0 1-15,-5-2 9 16,3 1 1-16,-4-3-1 16,3 1 0-16,6 2 1 0,0 8 0 15,4 0-5-15,6 5 0 16,-1 1 4-16,0 1 0 15,4 6-15-15,0 1 1 16,8-1 14-16,-7-3 0 16,-1-1 1-16,0 0 0 15,-3-7 3-15,5 7 0 16,1 0-4-16,-1-4 0 16,0 2-11-16,3 2 0 15,3 4 0-15,3-2 1 16,7 7-98-16,-1-6 1 15,7 6-84-15,4 0 1 16,-1 0-258-16,12 0 1 16,0 0-241-16</inkml:trace>
  <inkml:trace contextRef="#ctx0" brushRef="#br0" timeOffset="30792.325">12302 3545 539 0,'1'34'0'0,"7"22"22"15,-5-36 0-15,3-2-405 16</inkml:trace>
  <inkml:trace contextRef="#ctx0" brushRef="#br0" timeOffset="33379.004">18425 8090 539 0,'6'15'0'15,"5"8"144"-15,-4-17 0 16,-1-12 38-16,-1 6 0 15,1-1-141-15,7 4 0 16,4 4 3-16,1 2 0 16,-3 4-40-16,3 5 0 15,4 6 73-15,-3-6 0 16,3 3 17-16,2 1 0 16,2 2-51-16,5 1 1 15,4 0 31-15,4 6 1 16,2 1-56-16,3 1 0 15,4-1-19-15,-4-4 0 0,-1-5 8 16,-8-5 1-16,-6-5 11 16,-5-2 0-16,-5-6 78 15,-6-1 0-15,-8-4-15 16,-1 0 0-16,0 0-86 16,-8-2 1-16,-2-4 21 15,-3-3 0-15,-4-9-30 16,-1-2 0-16,-5-1 10 15,-3-10 1-15,-6-5-6 0,-11-6 0 16,-7-6 5-16,-5 2 0 16,-5 3 46-16,-7 1 1 15,1 8-82-15,-1 7 0 16,6 5 77-16,14 8 1 16,6 5-87-16,10 3 0 15,8 3-9-15,4-1 1 16,8 4 54-16,5 0 1 15,4 0-47-15,15 0 1 16,5 4 61-16,7-4 0 16,8 3-6-16,0 10 0 15,2 0 3-15,-2 8 1 16,-2 1 25-16,-2 7 1 16,-3 5-6-16,-8 1 1 15,-6 4-54-15,-1-2 1 0,0-7 53 16,-6-6 1-1,-5-10-53-15,1-1 1 0,-5-10 43 16,0-3 0-16,-5-7 13 16,-6-11 1-16,-4-11-60 15,2 8 1-15,2-1 31 16,2 6 0-16,3 7 0 16,3 1 0-16,1 7-32 15,7 6 1-15,8 6-22 16,2 0 0-16,5 1 0 15,4-4 0-15,4-7 28 16,-2-2 0-16,2-10-22 0,-4 2 0 16,-2-4 40-16,-4 4 0 15,-3 0-5-15,-4 4 0 16,-5 3 3-16,-3 9 1 16,-1 9 26-16,0 11 1 15,0 11 5-15,-2 4 0 16,0 1-43-16,0-5 0 15,-2 0 5-15,0-13 0 16,-2-3-5-16,1-2 1 16,-1-6 2-16,-2 3 0 15,-1-5-32-15,0 14 1 16,-6 4 92-16,7 12 1 16,1 5-118-16,3 3 1 15,4 1 59-15,0-11 0 16,1-4-12-16,-1-11 1 0,0-7 7 15,-2-5 1-15,0-13-37 16,-4-11 1-16,-3-11 58 16,-1-1 0-16,-1-6-65 15,0-5 0-15,2-4 102 16,1 9 0-16,2 2-139 16,3 10 0-16,1 5 111 15,1 5 0-15,3 5-62 16,2 7 0-16,1 1 52 15,-1 4 0-15,3 3-56 16,-6-4 1-16,3 0 83 16,-6-3 0-16,0-3-69 0,0 1 0 15,0-1 40-15,-4-3 0 16,4 0-64-16,-2 0 0 16,2 0 79-16,-1 0 0 15,1 0-53-15,-2 2 0 16,2 0 18-16,0 0 0 15,0 0-11-15,-4-1 0 16,2-1 11-16,0 0 0 16,1-1-19-16,-3-7 1 15,2-4-21-15,4-4 1 16,2-3-60-16,7 3 0 16,5 0-11-16,-1 5 0 15,5 6 105-15,-5 3 1 16,-2 2 31-16,-6 2 0 15,-5 3 21-15,-7 4 0 16,-8 4 13-16,0-2 0 0,0-1-21 16,4-1 0-16,-1-3-43 15,1-4 0-15,2-4-21 16,5-4 1-16,2-10-51 16,9-2 1-16,0-7-81 15,3 3 1-15,-1-3-27 16,-2 5 0-16,-2 4 80 15,-1 5 1-15,-4 0 137 16,-2 6 1-16,-2-1-7 16,-2 4 1-16,-3 2 65 0,1 2 1 15,-1 0-124-15,1 2 1 16,3-1 23-16,1-3 1 16,-2 2-31-16,4-2 0 15,0 0 45-15,0-5 0 16,0-3 67-16,-2-1 1 15,-2-3-37-15,-3-3 0 16,-4-1-28-16,-2-2 1 16,-4 2 20-16,1-1 0 15,-3 5 2-15,5 3 0 16,-1 3 20-16,2 5 1 16,4 2-28-16,-6 5 0 15,2-1-41-15,-4-1 0 16,1-4-52-16,-5-9 1 15,-3-8-90-15,-1-1 0 16,-1-3-964-16</inkml:trace>
  <inkml:trace contextRef="#ctx0" brushRef="#br0" timeOffset="35145.507">10758 3473 326 0,'9'5'0'0,"10"8"93"16,-17-1 1-16,-2 4 55 16,0-1 1-16,-2 1-51 15,2 9 1-15,2 4-61 16,1 2 1-16,7 2-39 0,-1-3 1 16,9 1 44-16,4-2 1 15,12 0 16-15,-5-7 0 16,4-1-39-16,-1-5 1 15,1 1-24-15,-7-5 0 16,-6-1 57-16,-1-4 0 16,-3-3-9-16,-5-4 1 15,-3 0 4-15,-3-9 0 16,-1-2-20-16,-6-3 1 16,0-10-26-16,-5 3 1 15,-2-5 26-15,-2-1 1 16,-8-2-37-16,-5-3 0 15,0-4 21-15,-5 1 0 16,-1-1-13-16,-3 2 1 16,5 3-9-16,-3 2 0 0,1 4 16 15,8 3 1 1,-2 6 5-16,7 7 1 0,6 4-23 16,2 1 0-16,0 4-1 15,3 0 1-15,3 4-40 16,3-4 1-16,5 5 81 15,8-10 0-15,2-3-58 16,9-1 1-16,7-3 15 16,6-5 0-16,6-1-28 0,3 7 0 15,4 2-9 1,-6 4 0-16,-2 5 42 16,-5-4 0-16,-2 4 63 15,-7-3 0-15,0 1-56 0,-4 2 1 16,-2 0 5-16,-2 0 1 15,-1 5-432-15,-1 3 0 16,1 1-331-16</inkml:trace>
  <inkml:trace contextRef="#ctx0" brushRef="#br0" timeOffset="37778.07">5676 9220 471 0,'0'0'0'16,"36"-13"210"-16,-32 18 0 16,-8 8-168-16,-1 0 0 15,1 3 8-15,1-3 0 16,1-1-16-16,4 1 1 16,5 0 15-16,-2-4 1 0,-1-6 2 15,2 1 0-15,3-2 3 16,4-11 0-16,11-8 34 15,-9-1 0-15,3-11 23 16,-5 4 1-16,2-4-82 16,7-2 1-16,2 1-32 15,4-5 1-15,1 1-2 16,6-2 1-16,2-4-1 16,6-1 0-16,3-6 0 15,0 0 0-15,0 0 7 16,-3 2 0-16,-5 1 9 0,-1 6 1 15,-2 0 7-15,-1 4 1 16,-1 0 7-16,0-4 0 16,-2 3-30-16,6-8 0 15,0-2 13-15,6-2 0 16,3-4-12-16,-4 1 1 16,-1 1 2-16,1 4 1 15,-5 0-9-15,2 5 1 16,-2-2 13-16,0 3 1 15,-4 1-14-15,8-4 0 16,5 1-3-16,11-17 1 16,8-9 3-16,-6 0 0 15,-6 2 2-15,1 2 0 16,-2-4 34-16,-6 2 1 16,0 2-40-16,-7 16 1 15,-4 9 2-15,4 0 0 0,1 0-23 16,3-2 1-16,-1-2 22 15,8-14 0-15,4-10 43 16,-1-7 1-16,-1-3-44 16,7 4 1-16,11 4-3 15,-9-3 1-15,0 6-1 16,-2-7 1-16,-4 0 3 16,-3 3 0-16,0 7 10 15,-6 1 1-15,0 3-21 16,6-3 0-16,3-1 47 0,-1-6 1 15,-1-8-72-15,-1 0 0 16,-2-2 44-16,3-3 0 16,1-2-22-16,7 5 1 15,1 2 9-15,1 11 1 16,-2 6-1-16,-5 1 0 16,-1-2-2-16,-7 6 0 15,-2 5 2-15,4-9 1 16,2 2 7-16,-4 0 0 15,1-1 17-15,3 4 1 16,4-1-68-16,-1-2 1 16,-5-7 78-16,1 5 0 15,1 2-37-15,0 9 0 16,3 4-1-16,-5-3 0 16,2 3-30-16,-8 5 0 15,-5 7 52-15,13-19 0 16,1-8-20-16,3-2 1 0,3-5-4 15,-4 11 0-15,4-2-3 16,-5 9 0-16,-3 0-4 16,-14 9 0-16,-11 6 33 15,-2 5 1-15,-4 1-35 16,-1 1 1-16,-3 5 15 16,-1-2 0-16,-2 1-10 15,2-1 1-15,3-3 7 16,3 3 0-16,5 2-3 15,-4 2 0-15,5 2-109 0,-3 3 1 16,0 4-359-16,-9 0 1 16,2 2-268-16</inkml:trace>
  <inkml:trace contextRef="#ctx0" brushRef="#br0" timeOffset="38719.012">10605 3409 158 0,'13'4'0'16,"2"-2"-59"-16</inkml:trace>
  <inkml:trace contextRef="#ctx0" brushRef="#br0" timeOffset="40513.904">5995 8990 203 0,'-13'6'0'16,"-5"6"265"-16,21-19 0 0,12-13-158 15,-2 4 1-15,4 0-25 16,3-6 1-16,4-7-30 16,4-2 0-16,-1-5-103 15,3 4 1-15,7-1 48 16,0-5 1-16,3-2 6 15,3-1 0-15,-3-2 13 16,3-4 0-16,-4-4-3 16,-3 0 0-16,1-6 57 15,4 4 0-15,-2-1-66 16,7 7 0-16,0 0 49 16,-3 6 0-16,-1 1-56 0,2-2 1 15,1 1-2-15,-1-3 1 16,-2-3 43-16,14-12 0 15,5-14-44-15,-2 10 0 16,-2 0 9-16,-7 3 0 16,-11 6-17-16,-6 14 1 15,-7 6-4-15,-6 0 1 16,2 5 10-16,-3 0 0 16,-5 4-11-16,9-1 1 15,1 5 36-15,3-6 0 16,5-1 17-16,-3 1 0 15,6-5-42-15,0 1 0 16,2-7-2-16,0 4 0 16,4-4 1-16,-4-5 0 15,-4-4-2-15,4 5 0 0,0-1 2 16,0 5 0-16,5 0 32 16,4 2 1-16,6-1-28 15,0-4 0-15,7-2 37 16,2-17 1-16,3-14-30 15,1 5 0-15,-4-3 29 16,4 3 1-16,-1 2-30 16,3 2 0-16,-3 2 35 0,-3 0 1 15,-5-6-26 1,1 6 1-16,-2 0-25 0,13 3 1 16,12 1 7-16,-14-5 0 15,3-1-7-15,-12-7 0 16,-4-11 21-16,3 5 0 15,1-1-21-15,4 5 0 16,4 1 15-16,-6 3 1 16,-4 1-6-16,-3 2 0 15,-6 8-14-15,2-1 1 16,2 4 4-16,-2 6 1 16,2-1-3-16,1-5 0 15,8-4 10-15,-5 1 0 16,-1-3-9-16,-5 6 0 15,-1 0 5-15,-5 9 0 16,-1 9 2-16,-10 4 0 16,-1 9-4-16,-1-4 0 15,1 4 17-15,-3-1 0 16,1-4-25-16,-2 4 0 0,0-3 15 16,0 0 0-16,-1-1-25 15,3-1 0-15,2-7 23 16,1 0 1-16,0-5 6 15,-1 1 1-15,1-3-16 16,-7 9 0-16,-1 3 4 16,-5 6 1-16,-3 7 1 15,-4 2 1-15,-4 6 25 0,-3-1 1 16,-4 0-34-16,2 1 1 16,-2-4 0-16,5-1 0 15,5-1-41-15,6-3 0 16,4-5 34-16,6 10 0 15,8-2-233-15,-7 7 1 16,-3 2-1028-16</inkml:trace>
  <inkml:trace contextRef="#ctx0" brushRef="#br0" timeOffset="41911.967">5358 9834 236 0,'15'-15'0'0,"3"-10"33"16,3-6 1-16,1-10 126 15,2 1 1-15,2-3 7 16,-1 1 0-16,1 1-51 16,4 1 0-16,1 2-85 0,1 4 0 15,1 5 1-15,4-2 0 16,5 6-32-16,-9-4 1 15,4-5-10-15,-13 5 1 16,-2 3 51-16,-9 5 1 16,-2 1-25-16,-3 7 0 15,-3 4-25-15,-12 13 0 16,-8 5 76-16,0 16 1 16,-9 9-36-16,-3 10 1 15,-10 8-18-15,4 1 1 16,-2-1-19-16,7-7 0 15,2-7 23-15,4-4 1 16,0-3 2-16,7-9 0 16,2-10-85-16,2-4 1 15,4-8 25-15,5-2 0 16,-2-5 14-16,4-4 0 0,4-4 19 16,1 3 0-16,-1-6-39 15,5 1 0-15,0-3 45 16,6 2 0-16,4-1-7 15,-1 0 0-15,1-2 5 16,-5 3 0-16,-1 5 3 16,-4 6 1-16,1-2 46 15,-8 5 0-15,1 1-22 16,-6 10 1-16,-3 2-30 16,-3 7 0-16,-6 11-4 0,-3 2 1 15,-1 0 9-15,1-2 1 16,1-2 21-16,2-1 1 15,4-4-33-15,2-4 0 16,2-3-18-16,1-2 0 16,0-2-22-16,3-6 1 15,3-1 43-15,0 2 1 16,3-8-5-16,7-5 0 16,4-13-1-16,5-3 1 15,3-13 10-15,4-5 0 16,5-8-26-16,3-3 1 15,2-6 6-15,-4 4 1 16,-4 2-10-16,-8 14 0 16,-4 11 21-16,-6 11 1 15,-10 15 45-15,-4 17 1 16,-2 15-17-16,-10 4 0 0,-4 10-33 16,-4-5 0-16,-2 5 43 15,-2-1 1-15,-2-6-44 16,-1-4 0-16,0-3-1 15,7-7 0-15,3-6-88 16,8-3 1-16,4-4-78 16,4-4 1-16,-3 3-779 15</inkml:trace>
  <inkml:trace contextRef="#ctx0" brushRef="#br0" timeOffset="44314.328">10804 3519 382 0,'2'0'0'0,"4"-3"3"16,-14 19 0-16,-5 11-80 16,0 2 0-16,2 0 186 15,2-4 0-15,5 1-233 16,4-1 0-16,4-2 251 16,2-3 1-16,3-2-74 15,0-1 0-15,0-1-54 16,2-2 0-16,6 1 64 15,-6-1 0-15,2-7-41 0,4 2 1 16,3-5 5-16,4-8 0 16,2-8-45-16,0-1 1 15,1-5 11-15,-1 2 1 16,-2-6 42-16,-2-1 1 16,-7 1 7-16,-4 0 1 15,-3 1-45-15,-12-1 0 16,-2-3 57-16,-8 3 0 15,-5 2-4-15,-9 2 1 16,-8 2 76-16,-1 7 0 16,0 0-14-16,3 9 0 15,-2 9-53-15,8-4 0 16,6 8-59-16,1 7 0 16,5 10-7-16,5-4 1 15,3-5-22-15,6 8 0 16,2 2 15-16,0-2 1 15,4-7-6-15,2 3 1 0,3 4-29 16,0-8 0-16,2 1 39 16,2-6 0-16,6-7-8 15,1-5 1-15,6-8-50 16,5-8 1-16,8-6 56 16,-2-11 0-16,2-5 26 15,-14-8 0-15,-4-5-24 16,1 4 0-16,-7-8 15 15,-1 9 0-15,3 3-2 16,-15 6 1-16,-4-1-16 16,-7 9 0-16,-8-1-1 15,-7 10 0-15,-5 3 8 0,-8 8 1 16,0 5 132-16,-4 5 0 16,2 8-121-16,6 3 1 15,6 4-10-15,6 15 1 16,6 2-11-16,10 10 0 15,5 4-62-15,0-8 0 16,9-1-37-16,10-2 0 16,5-2-7-16,1-9 1 15,5-11 44-15,1-6 0 16,3-12 35-16,-5-3 1 16,1-10 24-16,-6-5 1 15,-4-7 64-15,-5-6 1 16,-6-11 1-16,-2 4 0 15,-7-3-17-15,-9 5 0 16,-6 3-39-16,-3 6 0 0,-10 2 39 16,-3 9 1-16,-1 3 48 15,3 9 1-15,1 8-131 16,6 5 0-16,4 7 30 16,7 15 0-16,1 14-20 15,3-11 0-15,5 1-76 16,4-6 0-16,5-8 4 15,3-4 0-15,-1-8-30 16,2-13 0-16,5-12 87 0,-6-6 1 16,-1-12 36-16,-5 3 0 15,1 2-263-15,1 7 0 16,-3-1-95-16</inkml:trace>
  <inkml:trace contextRef="#ctx0" brushRef="#br0" timeOffset="45411.363">12303 3519 595 0,'0'4'0'16,"-1"-2"301"-16,-3 30 1 0,-2 21-78 15,1 14 0-15,1 14-136 16,10 51 0-16,7 38-22 16,7 3 0-1,8 13-128-15,-8-29 0 0,0-21 10 16,-11-20 1-16,-5-28-96 15,-13-7 1-15,1 1-833 16</inkml:trace>
  <inkml:trace contextRef="#ctx0" brushRef="#br0" timeOffset="54266.716">11484 16212 427 0,'5'9'0'16,"4"5"143"-16,4 2 1 15,0 2-18-15,2 1 0 16,-4 0-82-16,-3 1 1 16,-3 0 24-16,-1-2 0 0,-8-3-8 15,4 6 0-15,-2 1-16 16,8 7 0-16,-1 3 27 15,8 10 0-15,-2 5-61 16,2 0 0-16,0 2 16 16,-4-2 0-16,1 0 21 15,-5-11 0-15,-3-5-48 16,-2-8 1-16,-2-9-1 16,-2-4 1-16,-1-7 12 15,-4-1 0-15,-8-2 30 16,-3 5 1-16,-4 3 27 15,11 2 0-15,7 3-53 0,-1 2 1 16,5 1-19-16,4 0 0 16,5-1-11-16,-3-5 0 15,2-1 4-15,-3-3 1 16,3-4 1-16,-3-10 0 16,3-4-16-16,0-1 0 15,-1-1 33-15,2-3 0 16,-1-3-12-16,5 2 0 15,6 2-15-15,1 4 0 16,10 2-2-16,0 7 1 16,5 3 29-16,0 3 1 15,4 5-15-15,-6-5 0 16,1-1 11-16,1-4 1 16,0-3-12-16,-5 1 1 15,-6 2 9-15,-2 2 0 0,-1 0 0 16,1 8 1-16,0 4-1 15,-3 3 0-15,0 3 25 16,-6 2 0-16,-2 0 33 16,-2 0 1-16,-3-2-67 15,-2-4 0-15,-2-1 0 16,-2-6 1-16,0-3-3 16,0-3 1-16,-1-2 0 15,1 1 0-15,2-2-48 16,0 0 1-16,2-2 15 0,1-1 0 15,3-2-421-15,7-6 0 16,-4 0-222-16</inkml:trace>
  <inkml:trace contextRef="#ctx0" brushRef="#br0" timeOffset="70411.562">18745 7998 270 0,'-8'9'0'0,"-3"8"143"16,15-10 1-16,9-2-76 16,-2-1 0-16,4-2-39 15,0-1 0-15,3 1 52 16,-5 2 1-16,4-4-99 16,-3 0 1-16,3 0 32 0,0 4 1 15,1-1 61-15,-1 6 1 16,1 4 26-16,-1 5 1 15,-3 4-8-15,1-1 0 16,0 3-61-16,0-3 1 16,1-1-22-16,5 0 1 15,5 0-30-15,-2-7 0 16,5-1 13-16,1 1 0 16,1-8 1-16,0 10 1 15,1 3-2-15,-1 7 0 16,-1 10 75-16,1-1 1 15,-3 4-93-15,1 2 0 16,3-1 2-16,1-1 0 16,2-2 6-16,2-7 1 15,4-9-40-15,-1 0 0 16,3-4 53-16,1 4 1 16,2-4-5-16,-2 8 1 0,3 1 24 15,1 8 0-15,0-3-5 16,1 12 0-16,1 0-12 15,6 5 1-15,3 5-11 16,-13-14 1-16,-13-7-8 16,4-4 1-16,0-4 14 15,2-3 1-15,1-2-8 16,3 0 0-16,-1 2-1 16,3-4 0-16,1 6 35 15,-4-4 1-15,-7 2-38 0,-5-6 0 16,-4 3-1-16,-6-5 1 15,-3-1 1-15,-4-2 0 16,-6-3-4-16,0-3 0 16,-3-1-228-16,-2-2 1 15,0 0-575-15</inkml:trace>
  <inkml:trace contextRef="#ctx0" brushRef="#br0" timeOffset="82409.21">20750 9232 158 0,'0'9'0'0,"3"8"271"16,-3-12 1-16,0-1-104 0,0-4 1 16,2 1-39-1,-2-1 1-15,2 0-61 0,-2 0 1 16,0 0-10-16,0 0 1 15,-2 2-29-15,0 0 0 16,2 0-10-16,0 3 1 16,0 4-14-16,-3 0 1 15,3 0-10-15,-2 2 1 16,-2-5 43-16,4 1 1 16,-3-2 1-16,1-1 1 15,2 0-37-15,-2-3 0 16,2 1-10-16,-2 0 1 15,-2 2 32-15,1 1 1 16,1 2-28-16,-4-1 1 16,1 3-8-16,-1 3 0 15,2 3 3-15,1-1 0 16,1 2-4-16,0-3 1 0,2 0 1 16,-2-6 0-16,2-2 32 15,2 4 0-15,2-3-33 16,-1 1 0-16,3 2 3 15,0 0 1-15,-1 2-1 16,2-2 0-16,3 4-6 16,1-4 0-16,0 2 8 15,4-2 0-15,1 0-2 16,-1-4 0-16,2-1-3 16,3-1 1-16,6-3-13 0,0 2 0 15,7-2 10-15,-4 0 1 16,-1 0-5-16,2 4 0 15,-1-1 7-15,-3 3 1 16,0 1 18-16,2 2 0 16,1 2-24-16,-3 0 0 15,-4 0 6-15,4 1 0 16,0 3-1-16,3 1 1 16,5 0-1-16,1 2 1 15,2 0 3-15,1 2 0 16,-3 2-5-16,6-1 1 15,1-1 17-15,-3 2 1 16,-4-6-29-16,-1-1 1 16,1-3 10-16,-6 1 0 15,3-2 0-15,1 0 0 16,4 0 32-16,-4 1 0 0,0-3-33 16,-5 4 0-16,-2-6 0 15,-8 0 0-15,-5-1 7 16,2-1 1-16,-8-5 25 15,1 0 0-15,-5 0 18 16,-1 0 1-16,0-3-50 16,-2 3 0-16,-2-2 16 15,0 2 1-15,-1-2-16 16,-7 2 1-16,-1 0-2 16,-2 0 0-16,-3 0 61 15,-8-4 0-15,-6-1-59 16,-3-4 1-16,-4-4-7 0,-4-5 1 15,-1-5-3-15,-4-3 0 16,-4-1-22-16,-5-2 1 16,-4-5 53-16,1 9 0 15,1-4-49-15,4 5 0 16,6 5 58-16,-2-3 0 16,1-3-75-16,1-6 1 15,3-2 41-15,-2-1 0 16,-2-9-11-16,5 6 1 15,5 3 18-15,3 7 1 16,3 4-16-16,6 6 0 16,6 6 15-16,2 4 0 15,5 5-50-15,0 2 1 16,4 2 25-16,-1 2 0 16,5-2 9-16,-1-1 0 15,4 1 7-15,1 0 0 16,-1-2-7-16,0 0 0 0,0-2 9 15,0 0 1-15,-2 1-41 16,1-1 1-16,1-2 53 16,-2 2 0-16,4-1-41 15,-3 3 0-15,1 0 13 16,2 9 0-16,2 5 8 16,5 10 0-16,4 5-5 15,7 1 0-15,8 5-1 16,8-3 0-16,4-1-27 0,8-4 1 15,8-5 35-15,-2 3 1 16,-1 0-3-16,-3 4 1 16,-1 0-2-16,-5 5 0 15,-1 1 51-15,-3-1 0 16,-1 2-61-16,-3-3 0 16,-3-4 13-16,-7-8 0 15,-4-4-3-15,-3-7 0 16,-6-2 11-16,-2-6 0 15,-1-6 23-15,-1-7 1 16,0 0-90-16,-3-1 1 16,-2-1-134-16,2 0 1 15,-1 1-1207-15</inkml:trace>
  <inkml:trace contextRef="#ctx0" brushRef="#br0" timeOffset="85861.998">22205 9619 404 0,'1'-9'0'16,"1"-7"147"-16,0 8 0 15,2 7 57-15,-2 1 0 16,-1 1-9-16,1 3 1 16,-2 0-98-16,0-1 1 15,-2 1-5-15,1 1 1 16,-3-1-23-16,0 0 0 16,1 1-12-16,-1-3 0 15,0 0-19-15,0-1 0 16,3-1-12-16,-1-1 0 15,0-1-21-15,0-9 1 16,2-5 43-16,0-13 1 0,2-6-52 16,3-8 0-1,5-8 63-15,1-5 1 0,2-7-102 16,1 4 1-16,1-5 55 16,2 5 1-16,-1 1-21 15,3 6 1-15,3 1 1 16,-5 8 1-16,-4 8 45 15,-2 6 1-15,-2 8-76 16,4-1 0-16,0 2 38 16,-4 7 1-16,0 4 32 15,-3 2 1-15,-4 5-82 0,-1 1 1 16,-1 1 73-16,4 7 0 16,4 0 7-16,-3 8 1 15,2 3-43-15,1 5 0 16,-1 6 33-16,4 5 0 15,2 1-37-15,-4-1 0 16,1-3 3-16,-1-2 0 16,-4-1 32-16,5 0 0 15,1-1-65-15,2-4 1 16,1-3 51-16,-2-6 1 16,-1-4-18-16,2-7 0 15,-1-6 8-15,1-3 1 16,2-3-6-16,0-4 0 15,-6-8 15-15,6-5 0 16,2-2-22-16,1-3 1 16,2-7 34-16,4 4 0 0,4-4-33 15,3 3 0-15,3 1-2 16,-1 5 1-16,2-3 1 16,-5 4 0-16,-3 3 0 15,-3 2 0-15,-3 8-5 16,-3-1 1-16,-3 7 9 15,-6 0 0-15,-3 5 34 16,-3 4 0-16,-1 0-39 16,-2 0 0-16,0 6 4 15,2 8 1-15,0 10 50 16,3 5 0-16,5 8-47 0,-3 5 0 16,-2 9-8-16,-1 5 0 15,0 0 56-15,0 7 0 16,1 4-61-16,-1-4 0 15,-2-2 6-15,-1-6 0 16,-1-8 46-16,-3-10 0 16,-3-2-67-16,3-8 1 15,1-4 68-15,0-6 1 16,0-5-50-16,0-3 0 16,0-3 0-16,0-3 0 15,-1-3-68-15,1 0 0 16,0 0-313-16,2-3 1 15,0-1-1379-15</inkml:trace>
  <inkml:trace contextRef="#ctx0" brushRef="#br0" timeOffset="99625.76">7664 6567 315 0,'2'-9'0'16,"0"-7"204"-16,-4 11 0 15,0 5-76-15,2 0 0 16,-4 5 11-16,2-5 1 0,1 0-42 16,-1-5 1-16,-4-6 26 15,2-11 0-15,-1-9-108 16,5-6 0-16,-4-10-16 15,8 0 0-15,1-11 3 16,1-4 0-16,1-5 4 16,-5-5 1-16,-4-4-9 15,2-16 1-15,2-11 21 16,2 18 1-16,-4 8 42 16,0 10 1-16,-6 11-18 15,-1 18 0-15,-4 13-48 0,11 8 0 16,0 5-9-16,2 6 0 15,3 3 9-15,-1 3 1 16,0 3 1-16,1-1 0 16,1 2 34-16,1 3 1 15,2-2-26-15,-3 8 0 16,-1 0 37-16,5 12 1 16,3 9-16-16,0-5 0 15,1 2 22-15,5 7 1 16,3 3-67-16,-2-6 1 15,2-1 32-15,1 4 0 16,6 3-22-16,-7-6 0 16,2-1-10-16,0 0 0 15,0-1 35-15,-3-2 1 16,-1-4-33-16,-5-4 1 16,1-8 6-16,-7 1 1 0,1-9 54 15,-5 2 0 1,-1-9 0-16,-2 2 1 0,-2-2-57 15,0-2 0-15,0-1 0 16,0-14 1-16,0-10 34 16,3-5 1-16,-3-8-39 15,10-11 1-15,4-5 6 16,-1-7 1-16,-2-13-4 16,6-16 0-16,-2-16 8 15,-6 16 0-15,-3-2 31 16,-6 21 0-16,-2 10-46 0,-7 13 0 15,-1 12 7-15,-6 3 1 16,-1 6-3-16,4 8 1 16,-3 4-1-16,4 8 1 15,3 0-34-15,2 6 0 16,5 1 30-16,-2 2 0 16,8 2 3-16,0 1 1 15,5 1-152-15,0 1 1 16,2 3-456-16,2-3 1 15,0-1-79-15</inkml:trace>
  <inkml:trace contextRef="#ctx0" brushRef="#br0" timeOffset="106879.79">11020 3695 236 0,'-9'3'0'16,"0"1"-117"-16</inkml:trace>
  <inkml:trace contextRef="#ctx0" brushRef="#br0" timeOffset="117717.633">11810 2799 371 0,'10'-18'0'0,"6"-11"126"0,6-6 0 16,8-3 38-16,-2 0 1 16,5 0-42-16,4 1 1 15,5-3-17-15,1 2 0 16,3 4-108-16,4-3 0 16,5 7 19-16,6-17 1 15,13-9 18-15,-4 1 1 16,4-4-4-16,-15 8 1 15,-2 4-10-15,-1 6 1 16,-5 1-25-16,-1 7 1 16,2 6-8-16,-19 8 1 15,-9 9-198-15,-2 7 0 16,-3-3-608-16</inkml:trace>
  <inkml:trace contextRef="#ctx0" brushRef="#br0" timeOffset="118009.079">13398 1496 348 0</inkml:trace>
  <inkml:trace contextRef="#ctx0" brushRef="#br0" timeOffset="118079.085">13622 1360 180 0,'13'-9'39'0,"31"-25"0"16,30-22-29-16,-12 5 1 15,1-3-163-15</inkml:trace>
  <inkml:trace contextRef="#ctx0" brushRef="#br0" timeOffset="118153.884">14057 986 337 0,'15'-12'0'15,"13"-10"67"-15,1-9 0 0,12-10-13 16,0 7 1-16,5-1-152 16,-9 15 1-16,0-1-111 15</inkml:trace>
  <inkml:trace contextRef="#ctx0" brushRef="#br0" timeOffset="125058.992">3837 14705 191 0,'0'0'0'0,"0"0"-84"16</inkml:trace>
  <inkml:trace contextRef="#ctx0" brushRef="#br0" timeOffset="127190.938">3792 14524 539 0,'0'0'0'0,"0"36"245"15,10-28 0-15,8-10-109 0,-3 2 1 16,3-2-18-16,16 6 0 16,6 1-16-16,-3 4 1 15,2 2-10-15,-2 0 1 16,-6 0-70-16,2-4 1 15,1 0 8-15,-7 0 0 16,5-1 2-16,-12-1 1 16,-3-1-17-16,-6-1 0 15,-8 1 10-15,-1-2 0 16,-2-4 12-16,-11-9 1 16,-13-7 18-16,-13-9 0 15,-9-7-62-15,-6-13 0 16,-3-13 17-16,-19-9 1 15,-9-10-26-15,22 16 1 16,10 7 8-16,14 18 1 0,11 14-18 16,9 8 1-1,8 7 39-15,5 3 1 0,4 5-29 16,4 2 0-16,5 3 5 16,10 7 0-16,6 5 22 15,11 2 0-15,10 4 32 16,-4-2 0-16,10 0-74 15,-6-2 0-15,6-4 43 16,-12-1 1-16,-3-4 6 16,-4-4 0-16,4-1-67 15,-13-8 0-15,-1 1 83 16,-5-6 1-16,-7-4-62 16,-11-14 0-16,-9-9 20 0,-10-11 1 15,-10-9 45-15,-8-8 1 16,-9-4-57-16,-15-8 0 15,-7-9 9-15,25 29 0 16,10 14-5-16,7 12 0 16,15 14-41-16,4 3 1 15,14 6 39-15,11 7 0 16,16 7 2-16,6 2 0 16,12 7-5-16,5-1 0 15,8 3 25-15,-1-4 0 16,5-1-53-16,-16-4 0 15,-3-4 78-15,-11 1 0 16,-8-5-41-16,-9-1 1 16,-11-1-4-16,-1-1 1 0,-7-2 35 15,-8-10 0-15,-12-10-46 16,-3-6 0-16,-8-8 8 16,-9-8 1-16,-3-8 0 15,6 4 1-15,1-8 11 16,9 13 0-16,6 7-67 15,9 5 0-15,5 4 46 16,19 2 0-16,12 2-1 16,-1 1 1-16,7 10-20 15,1-4 0-15,6 5 44 16,-5 1 1-16,0 1-26 16,-7 2 1-16,-8 2 10 0,3-6 0 15,-9-2 38-15,-1-8 1 16,-9-10 7-16,-8-3 0 15,-11-3-47-15,-7-10 0 16,-11 0 28-16,-8-12 0 16,-10-5-40-16,5 1 0 15,3 2 8-15,6 13 1 16,13 6-40-16,11 15 0 16,17 13 71-16,24 20 0 15,20 17-32-15,7 8 1 16,10 13 3-16,23 5 0 15,19 5 44-15,-24-17 0 16,-9-12-49-16,-28-12 0 16,-16-11 6-16,-6-18 0 15,-7-17-5-15,-17-17 1 0,-17-13 4 16,-20-22 1-16,-20-17-3 16,-8-3 1-16,-18-5 4 15,7 9 1-15,-1 4 3 16,12 14 0-16,8 12-17 15,20 26 0-15,19 22-37 16,5 7 1-16,16 16 60 16,16 6 1-16,12 7-29 15,6 3 0-15,11 6 17 16,2 0 0-16,7 3-30 0,2-3 1 16,2-2 41-16,-9-5 1 15,-6-4-22-15,-9-9 0 16,-9-4 6-16,-1-5 1 15,1-3 26-15,-13-6 0 16,-6-4-17-16,-5-5 0 16,-8-6 2-16,-9-6 0 15,-7-8 3-15,-15-2 1 16,-8-2-16-16,1 2 0 16,-6 1-27-16,13 10 0 15,7 9 3-15,8 7 1 16,7 10 17-16,18 1 0 15,18 5-36-15,4 6 0 16,16 6 44-16,-10-1 0 16,-2 1-3-16,3-1 0 15,1-1 3-15,-9-1 1 0,-4-6 40 16,-9 1 0 0,-2-4-46-16,-4-5 0 0,-7-5 3 15,-7-9 1-15,-4-9 33 16,-8-4 1-16,-3-6-35 15,-2 3 1-15,-7-1-7 16,3 6 0-16,4 4-10 16,5 10 1-16,5 2-38 15,6 6 0-15,12 3 60 16,11 2 1-16,16 3-30 16,1 3 0-16,6 3 36 15,-6 0 1-15,-3 3-17 0,3-6 0 16,-5-1 2-16,-3-1 0 15,-2-3 0-15,-3-10 1 16,1-7-3-16,-7-6 0 16,-4-5 62-16,-9-5 1 15,-5-5-76-15,-8-2 1 16,-11-3 16-16,2 4 1 16,-6 2-3-16,6 5 0 15,2 4-1-15,5 9 0 16,6 7-20-16,-1 6 0 15,10 3-25-15,6 2 0 16,7 2 36-16,7-1 1 16,13 6 0-16,8 2 1 15,9 4 8-15,-13 2 0 16,-2-5 40-16,0 5 0 16,2-1-46-16,-13-1 0 0,-4 1 19 15,-3-5 1-15,-12 0 42 16,-5-12 0-16,-9-7-58 15,-9-2 1-15,-10-6 1 16,4 0 1-16,-4-8-3 16,4 6 1-16,2 0 0 15,7 11 0-15,6 0-57 16,0 7 0-16,9 6 22 16,18 5 1-16,16 5 41 15,6 8 1-15,12 5 9 16,-4 2 0-16,2 5-20 0,-8-12 0 15,-1-4 25-15,-12-11 0 16,-7-9-24-16,-9-19 1 16,-11-21-72-16,-7-9 0 15,-14-10-127-15,1 9 1 16,-1-3-1405-16</inkml:trace>
  <inkml:trace contextRef="#ctx0" brushRef="#br0" timeOffset="140589.344">16014 14353 606 0,'0'0'0'0,"-9"34"224"16,-2-32 1-16,-6-13-1 15,3 5 1-15,-1-3-83 16,-2 6 1-16,2-3-22 16,-3 12 0-16,-4-1-29 15,1 2 0-15,3 2-20 16,-6 6 0-16,-2 5-16 15,-2 3 0-15,-3 4 12 0,5 4 0 16,-1 3-16 0,-1 3 1-16,2 0-52 0,4 7 0 15,2 3 22-15,3 7 1 16,4 6-25-16,4-1 1 16,0 6-1-16,5 13 1 15,2 11-1-15,9-6 1 16,6 0 0-16,6-6 0 15,5-8 6-15,9-4 1 16,11-7-8-16,2-11 0 16,12-9 2-16,1-6 0 15,5-5 14-15,1-10 0 16,1-10-7-16,5-12 1 16,8-14-8-16,-1-8 1 15,1-12 2-15,-9-7 0 16,-2-8 26-16,4-5 0 0,2-8-21 15,-4 0 0-15,-1-4 3 16,-19-1 1-16,-8-2-4 16,-5-7 1-16,-7-8 13 15,-8-5 1-15,-8-7-18 16,-4-2 1-16,-5-2 18 16,-16 2 1-16,-13 2 27 15,-7 18 1-15,-14 13-3 16,-6 21 1-16,-10 20 20 15,5 15 0-15,3 14-69 16,-12 14 0-16,-7 15 19 0,21-4 0 16,8 2-58-16,4-5 1 15,4 0-30-15,11-8 0 16,2-3-149-16,5-6 1 16,5-3-412-16,8-4 1 15,0 1-352-15</inkml:trace>
  <inkml:trace contextRef="#ctx0" brushRef="#br0" timeOffset="141513.762">17995 13341 662 0,'0'0'0'0,"-2"36"258"0,-5-36 1 16,-4-13-64-16,-4 17 1 15,-1 5 39-15,-3 18 0 16,-3 13-58-16,-2 19 0 15,-4 17-66-15,-1 51 0 16,-5 37-49-16,3 10 0 16,2 19-8-16,6-16 1 15,5-5-55-15,12-26 1 16,16-18-4-16,14-28 0 16,7-26 3-16,13-22 0 15,12-21 1-15,-1-13 0 16,6-15 9-16,4-8 0 15,3-9-65-15,-7-8 0 16,-2-7-361-16,-2-7 0 0,-3 0-863 16</inkml:trace>
  <inkml:trace contextRef="#ctx0" brushRef="#br0" timeOffset="141972.148">18416 13572 964 0,'0'4'0'16,"2"1"134"-16,0 0 0 16,3 3 83-16,-5 6 1 15,0 8-55-15,0 5 1 16,2 7 3-16,0 15 0 15,0 7-61-15,2 11 1 16,-3 7-15-16,3 24 1 16,2 17-59-16,-1-8 1 15,3-1-25-15,-3-17 1 0,3-11-11 16,3-19 0-16,3-14-95 16,3-14 1-16,1-15-331 15,5-10 1-15,1-1-744 16</inkml:trace>
  <inkml:trace contextRef="#ctx0" brushRef="#br0" timeOffset="142438.989">18896 14130 639 0,'-5'8'0'16,"-3"4"110"-16,-1 4 1 15,-2 8 113-15,0-2 1 16,0 3 7-16,2 4 1 16,1 3-46-16,4 6 1 15,1 4-86-15,3-1 0 16,3 1-70-16,3-6 1 15,7-2-36-15,4-6 1 16,7-9 29-16,7-10 0 16,8-9-59-16,1-9 0 0,6-9 18 15,-5-12 1-15,0-14 25 16,-12-5 1-16,-3-7-13 16,-7 9 1-16,-5 0 32 15,-10 10 1-15,-6 0 52 16,-7 7 0-16,-8 3-43 15,-10 9 0-15,-10 7-26 16,0 11 0-16,2 7-2 16,9 4 0-16,6 5-178 15,16 0 0-15,11 4-411 0,17-7 1 16,0-1-213-16</inkml:trace>
  <inkml:trace contextRef="#ctx0" brushRef="#br0" timeOffset="142990.28">19576 13747 1625 0,'-13'11'0'15,"-8"9"177"-15,1 9 0 16,-8 9-14-16,10 11 0 15,-1 10-129-15,10 3 0 16,7 5-42-16,10-11 0 16,10-4-44-16,6-16 0 15,9-12 24-15,-1-12 0 16,1-17 23-16,-7-10 0 0,-4-12 5 16,-3-9 1-16,-5-11 3 15,-4-5 0-15,-7-8-3 16,-3 4 0-16,-5-2 55 15,1 15 0-15,2 9 21 16,2 10 1-16,0 11-18 16,6 30 1-16,1 21 5 15,6 16 1-15,5 20-14 0,16 38 1 16,12 32-39-16,9 5 0 16,12 13-1-16,-8-5 1 15,-2-3 19-15,-22-28 0 16,-15-21 22-16,-20-11 1 15,-16-16 2-15,-23-20 0 16,-22-20-60-16,-5-15 1 16,-14-14 10-16,6-18 1 15,-1-18-26-15,6-25 0 16,7-26-32-16,26-25 0 16,24-25-9-16,30-1 1 15,23-8-1-15,16 18 0 16,20 7-135-16,-1 25 1 15,-4 0-1560-15</inkml:trace>
  <inkml:trace contextRef="#ctx0" brushRef="#br0" timeOffset="143555.858">20591 13635 908 0,'0'8'0'16,"-4"1"279"-16,8 0 1 16,-2-2-57-16,9 9 0 15,4 4-22-15,5 12 0 16,4 8-156-16,2 9 0 16,2 3-19-16,-8 4 0 15,-2 6 24-15,-5-12 0 16,-2 1 25-16,-7-11 1 15,-6-10-5-15,0-6 0 16,-3-13-31-16,-4-18 0 16,-3-15-45-16,3-14 0 15,0-13 5-15,9-7 1 0,6-7 5 16,6 9 0-16,1 3 7 16,8 20 1-16,6 13 3 15,3 24 0-15,5 17 39 16,0 15 1-16,0 14-56 15,6 12 0-15,3 10 2 16,-14-24 1-16,-8-12 18 16,-6-7 1-16,-6-15-94 15,-3-3 1-15,-3-10-253 16,-2-8 1-16,-1 0-1319 16</inkml:trace>
  <inkml:trace contextRef="#ctx0" brushRef="#br0" timeOffset="144057.682">21108 12678 393 0,'7'5'0'0,"4"2"347"15,-1-5 0-15,-1-2-95 16,13-2 0-16,8-3-21 15,12 3 0-15,12 2-88 16,3 13 0-16,11 1-41 16,17 22 0-16,15 15-32 15,-6 21 1-15,4 19-28 16,-13 6 1-16,-10 13-2 16,-17 13 1-16,-18 5 30 15,-16 4 1-15,-16 2-56 0,-16 9 1 16,-12 7 66-16,-19-6 1 15,-16 1-39-15,-6-11 1 16,-9-10-65-16,5-17 0 16,4-13 32-16,13-29 0 15,15-22-252-15,14-45 0 16,1 1-1765-16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344" units="cm"/>
          <inkml:channel name="Y" type="integer" max="10544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3.94556" units="1/cm"/>
          <inkml:channelProperty channel="Y" name="resolution" value="635.1807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7T22:57:06.4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10725 4967 281 0,'7'5'0'0,"4"6"38"0,6 7 1 16,5 4 119-16,2-6 0 15,9 2-40-15,4-7 0 16,8-2-13-16,-3-13 0 16,-1-5-2-16,3-7 0 15,6-6-76-15,-4 2 0 16,6 2 79-16,-2 0 1 16,1 4-72-16,5 5 0 15,1 3 14-15,2-1 0 16,-4 5 22-16,3-1 0 15,-3 3-67-15,4-4 1 16,0 0 34-16,6-1 1 16,3-4-12-16,-3 2 0 15,-4 1-6-15,-6 3 0 16,-3 6 41-16,-1 10 1 16,-1 1-27-16,-4 6 0 15,2 2-26-15,-7-6 0 0,-10-1 44 16,4-3 0-16,-1-1 0 15,-3-9 1-15,0-7-34 16,-8-8 1-16,-3-5 21 16,-2 2 0-16,-5-8-95 15,-4 10 1-15,-3-3-334 16,-2 12 1-16,1 1-812 16</inkml:trace>
  <inkml:trace contextRef="#ctx0" brushRef="#br0" timeOffset="1021.298">4234 6049 91 0,'0'0'0'0,"2"-4"-9"15</inkml:trace>
  <inkml:trace contextRef="#ctx0" brushRef="#br0" timeOffset="1931.272">4241 6049 180 0,'2'0'0'0,"3"0"117"15,10 5 1-15,7 4-16 16,-1-1 1-16,5-3-24 16,3-5 1-16,2-2-2 15,6-10 0-15,0-5 0 16,-3-3 0-16,-1-1 40 15,-2 3 0-15,-1-2-47 16,1 5 0-16,2 4 28 0,1 6 0 16,1 0-49-16,-2 5 0 15,4 5-32-15,0 0 0 16,0 3-18-16,0-5 1 16,5-1 36-16,-3-2 1 15,1-2-42-15,1-1 1 16,3-3 6-16,2 4 0 15,1 1 11-15,-7 4 1 16,-1 6-7-16,3 4 0 16,5 9-4-16,-7-4 1 15,-8-2 26-15,10-3 0 16,4-1-22-16,0-6 0 16,6-5-11-16,-6-1 0 15,0-3 8-15,2-4 0 16,2-2-23-16,-13 3 1 15,-2 4 16-15,10 10 1 0,1 1 31 16,2 3 1-16,7 5-24 16,0-3 0-16,1 2 5 15,-1-5 1-15,-1-2-14 16,5-7 0-16,-2-4 2 16,6-10 1-16,7-5-16 15,-5-1 0-15,-1-4 12 16,-3 3 0-16,-5-1 5 15,-3 11 1-15,1 7 9 16,-8 2 1-16,-2 5 24 0,6-1 1 16,-4 1-29-16,2 3 1 15,-2-3-6-15,-1-5 0 16,-1-4 8-16,-7 3 1 16,-6-8-26-16,6 5 1 15,4-3 12-15,-8 5 0 16,0 4 56-16,4 5 0 15,2 2-58-15,-4 4 0 16,-7-1 17-16,-4 1 0 16,0 0-19-16,2-1 0 15,3-3-4-15,-5-5 0 16,4-4 31-16,3-4 0 16,-1-8-26-16,-3-1 1 15,-1-3 17-15,-5 5 0 16,-3 4-51-16,-1-1 0 15,-3 7 75-15,14 4 1 16,5 6-88-16,-5 0 0 0,-8-2 53 16,1 4 0-16,-3 2 13 15,-1 0 0-15,-1-1-28 16,-1-1 1-16,-2-2 48 16,2-5 0-16,0-2-112 15,7-6 0-15,5-1-48 16,1-4 1-16,-4-4-59 15,7 4 0-15,3 2-358 16,12 7 1-16,0-4 154 16</inkml:trace>
  <inkml:trace contextRef="#ctx0" brushRef="#br0" timeOffset="21715.481">11857 6118 169 0,'-8'3'0'16,"-5"3"211"-16,-5 1 0 15,-8-4-44-15,2 6 1 16,0 4-94-16,-4 2 0 16,4 4 28-16,-2-2 0 15,2 4-66-15,4-3 1 16,2-1 4-16,-4 1 0 16,-1 2-40-16,7-2 1 15,3 2 40-15,5 5 1 16,8 9-43-16,-1-7 1 15,1 2-17-15,0 0 1 16,1 2 18-16,3-2 1 16,2-2-2-16,-3 5 0 15,1-1 55-15,-4-2 1 0,0 0-53 16,4 2 0-16,3-3 43 16,1 1 0-16,3 4-45 15,2 3 1-15,5-2 6 16,-5-3 0-16,2-2 5 15,-1 0 1-15,-1-2 22 16,6 2 1-16,-1-4-21 16,-3 1 1-16,0-5 18 15,3 8 0-15,4 2-24 16,-7 0 0-16,2 5-1 16,1 2 1-16,3 5 43 0,3-3 1 15,1-1-73-15,3-6 1 16,5-6 10-16,-10-5 0 15,-5-10 6-15,12-3 0 16,1-3-5-16,-5-4 0 16,0-6 45-16,-6 0 1 15,2-5-42-15,0-3 0 16,2-4 18-16,4-4 1 16,0 2 21-16,5-8 1 15,4 1-47-15,0-6 0 16,0-7 55-16,0 0 0 15,1-3-58-15,-6-3 0 16,-5 1 30-16,3-2 0 16,1 2-21-16,-7 5 0 15,0 3 5-15,-2 1 0 16,1-2-6-16,-5 2 0 16,-3-1 38-16,0 4 0 0,-2-3-44 15,-1 0 1-15,0 1 6 16,0-1 1-16,-2 0-5 15,-5-4 0-15,1 0 3 16,1 0 0-16,2-4 10 16,-7 4 1-16,0-1-18 15,-6 1 1-15,-1 0 24 16,-6 0 0-16,0 0-2 0,-6 0 0 16,0 2-16-1,1-2 1-15,1 0 2 0,-7 0 0 16,2 4-3-16,-4 1 1 15,3 6 15-15,-5 5 0 16,-3 6 19-16,-1 3 1 16,-1 4-36-16,-4 6 1 15,-4 6 4-15,0-1 0 16,-1 5-4-16,1 2 1 16,0-3-1-16,2 5 0 15,2 1 35-15,-2 5 1 16,2 1-43-16,-4 0 0 15,-3 2 13-15,0-4 1 16,-5 2-8-16,5 0 1 16,-2 4-79-16,3 10 1 15,0 6-235-15,6 9 0 16,0-4-989-16</inkml:trace>
  <inkml:trace contextRef="#ctx0" brushRef="#br0" timeOffset="26880.004">9560 10251 460 0,'0'0'0'0,"0"38"130"16,0-38 1-16,4-9-6 0,-3 2 0 15,3-2-49-15,-2-2 1 16,2 4-36-16,-1 0 1 16,3 1-42-16,1 3 1 15,1-1 37-15,-1-1 1 16,2 3-4-16,-3 2 0 15,1 3-3-15,1 1 0 16,-1 0 18-16,2 1 1 16,-3 0-15-16,3 1 0 15,0 1-27-15,0-1 1 16,1-1-7-16,-1-1 0 16,2-3 9-16,0 3 0 15,0 0 36-15,2-3 1 16,0 1-1-16,2 4 1 15,-2-1-46-15,1 2 0 16,5-1 55-16,-4 1 1 16,3-3-58-16,2-4 0 0,8-8 21 15,0 3 0-15,3-2 11 16,1-2 0-16,3 0-28 16,-6 0 0-16,1 1 30 15,-2 3 1-15,3 1-35 16,-3-1 1-16,-3 1 40 15,1 2 1-15,0 2-6 16,2-1 0-16,3-3-46 16,1-1 0-16,3 1 22 0,0-5 0 15,4-4-14-15,-4 2 0 16,0 1-3 0,-4 2 0-16,0 1 5 0,-3 2 1 15,-4 1-9-15,-2 2 0 16,2 1 16-16,-5 1 1 15,1 0-1-15,2 0 1 16,0 1 5-16,2 1 1 16,-1 2-11-16,2-1 0 15,1 1-10-15,2 0 0 16,-4 1 43-16,4 0 1 16,-1 3-46-16,1-3 0 15,-6 2 14-15,-2-5 1 16,-1 0-9-16,-1-2 1 15,3 0 0-15,-1 0 0 16,0-2 1-16,-1 2 1 16,-1 0-6-16,1 0 1 15,-1 2 49-15,1 3 0 0,-1-1-87 16,2-2 1-16,1 0 81 16,-1-1 0-16,2 3-56 15,-3-4 0-15,1 0 20 16,2 0 0-16,-3 0-9 15,1 4 1-15,-2-3 12 16,-1 3 0-16,-2 0 8 16,-2-1 0-16,1 1-33 15,-3 1 1-15,1-3 49 16,-1 2 1-16,-2-2-86 0,4-2 1 16,0 0 98-1,-2 0 0-15,2-2-55 0,-8 2 0 16,4-2 4-16,-3 2 1 15,0-2 11-15,1 2 0 16,-5-2 6-16,0 2 0 16,-1 0 12-16,-1-5 0 15,0 1-14-15,-1 1 0 16,-3-5-13-16,-3 3 0 16,-3-4 47-16,-1 2 0 15,-4 1-53-15,-10 3 1 16,-5-1 5-16,-5 8 0 15,-7-1 3-15,5 1 1 16,0 5 2-16,2-4 1 16,3 3 38-16,-1-3 0 15,0-1-47-15,3-4 0 16,1-4 7-16,-3 0 0 0,-1-1-6 16,-4 1 0-16,-2 1 1 15,-3 1 0-15,1 2 0 16,4-4 0-16,4 4 2 15,-2 0 1-15,2 0 0 16,1 0 0-16,7 4-4 16,-9 0 1-16,3 1-1 15,-6 2 1-15,0 2-1 0,-3 0 0 16,-3-5 16-16,1 0 1 16,-1 1-19-16,-3-5 1 15,4 0-16-15,1-4 0 16,0 1 22-16,3 1 0 15,1-2 15-15,-6 6 1 16,-7 2-20-16,2 3 0 16,-3 0 0-16,4 0 0 15,3 4 1-15,7-5 1 16,8 1-1-16,1-2 0 16,4 3-1-16,2-8 0 15,1-8-2-15,5 3 1 16,3-8-1-16,-2-3 1 15,0 0 1-15,-3 1 0 16,-1 3-4-16,5 1 0 16,-3 9-9-16,0-2 0 15,5 1 9-15,-3 3 1 0,6 0-11 16,5 0 1-16,0 0-20 16,4 3 0-16,4-3 41 15,1 4 0-15,3-4-20 16,1 0 0-16,6-4 27 15,-4 4 0-15,2 0-49 16,5 0 1-16,1 4 55 16,3 1 1-16,4 4-54 15,0 2 0-15,-2 4 38 16,7-3 0-16,6 3-9 0,5-4 1 16,6 0 20-16,-7-2 1 15,-4 0-24-15,4-6 1 16,3 3 3-16,-13-3 0 15,-3-1-2-15,3-2 0 16,8-2 2-16,0 2 0 16,5 0-18-16,-5 0 0 15,2 0 18-15,5 4 0 16,0 1-1-16,-2-1 0 16,0-4 0-16,-7 0 0 15,-9 0-2-15,7-6 0 16,4-1 1-16,3 2 0 15,1 1 15-15,-1 1 0 16,3 3-26-16,3-4 0 16,-2 2 22-16,-7 0 1 15,-4 1-35-15,-2-3 1 16,-2-3 58-16,-1 1 1 16,-3 1-59-16,-4 1 1 0,-3 1 36 15,-3-1 0-15,-3 2-46 16,1 0 0-16,-2 2 86 15,-2-1 1-15,0 1-74 16,0-6 1-16,2 1 19 16,-5 3 1-16,-1-3-1 15,2 1 0-15,-3 0 0 16,-1-1 1-16,3-1-148 16,-5 5 1-16,3-5-256 0,-1 6 0 15,3 0-683-15</inkml:trace>
  <inkml:trace contextRef="#ctx0" brushRef="#br0" timeOffset="41079.143">21113 12139 91 0,'2'-1'0'0,"0"-1"169"15,6-7 0-15,6-4 41 16,-3-1 1-16,6-4-133 16,-4-1 1-16,2-4-17 15,-6 5 1-15,-2 0-21 16,-5 5 0-16,-6-3-21 0,1 7 0 15,-3-2 59-15,-1 2 1 16,-4 0-1-16,2 4 0 16,-1 1-52-16,1-1 0 15,4 1-20-15,-3 2 1 16,3 0-46-16,1 4 0 16,2 0 14-16,6 7 1 15,5-2 22-15,0 4 0 16,2 2 7-16,2-1 1 15,4 1 2-15,-4-4 1 16,0-2-10-16,-2-3 1 16,-2-4 43-16,-2-4 1 15,1-5-27-15,-5-2 1 16,-1-1 16-16,-2-6 1 16,-3-4 46-16,-5-7 0 15,-1-7-94-15,0 3 0 16,1-1 57-16,3 9 0 0,-1 3-24 15,-1 18 1-15,-2 13-6 16,-1 15 0 0,1 16-19-16,0 7 1 0,0 16 7 15,0 0 1-15,1 6-17 16,3-6 1-16,1-9 4 16,2-9 0-16,4-8-9 15,5-14 1-15,3-9 13 16,-1-4 0-16,0-10 9 15,0-11 0-15,6-13-9 0,-2-7 0 16,-2-6 28-16,-2-5 0 16,-1-9-27-16,-5 12 1 15,-3 3 63-15,-2 5 0 16,-1 6-65-16,-3 3 0 16,1 6-1-16,-1 3 1 15,-1 6 0-15,1 1 1 16,3 3-4-16,-1 1 0 15,2 0-27-15,0 2 0 16,0 0 25-16,2 9 0 16,4 7 12-16,5 6 0 15,4 3-3-15,4-1 0 16,5-1-4-16,0-5 0 16,-3-3-4-16,-5-4 0 15,-3-6 37-15,-7-9 1 0,-4-5-29 16,-9-12 0-16,-6-8 43 15,-5 0 0 1,-6-2-47-16,-5 2 0 0,-6 0 63 16,2 8 1-16,1 4-85 15,-1 12 0-15,0 10 21 16,13 12 0-16,5 10-18 16,17 9 0-16,13 11-2 15,4-6 1-15,9 1 1 16,1-11 1-16,7-13 19 15,-5-11 0-15,1-16-3 16,-8-5 0-16,-5-8-36 0,-6 4 1 16,-8 0-224-16,-21 14 0 15,-1 1-943-15</inkml:trace>
  <inkml:trace contextRef="#ctx0" brushRef="#br0" timeOffset="41796.739">20872 12795 617 0,'0'0'153'0,"0"0"0"16,0 0 6-16,0 0 1 15,31-14 0-15,-11 8 1 16,4 3-33-16,-2 6 0 16,2 5-4-16,6 1 1 15,1 3 8-15,3-1 0 16,3-6-17-16,-1 3 1 15,5-8-69-15,-2 3 0 0,0 1-42 16,1 3 1-16,5 0 63 16,-3 4 0-16,0 4-69 15,-8 6 1-15,-5 5 22 16,-5 3 1-16,-5-2 19 16,-6-2 0-16,-4 0-41 15,-2-5 0-15,-3-4-41 16,-2-5 0-16,0-4-116 15,-2 2 0-15,-2-1-176 16,2 1 1-16,0 0-968 16</inkml:trace>
  <inkml:trace contextRef="#ctx0" brushRef="#br0" timeOffset="42547.001">21261 12867 483 0,'-2'0'261'0,"-5"6"1"0,-6 5-80 16,6-6 0-16,1 1-69 15,2-6 0-15,3-4-45 16,1-3 1-16,1-6 57 16,1 0 1-16,0 1-47 15,0 1 1-15,2 0-20 16,-3 4 1-16,1 1-47 15,0 5 0-15,0 1-15 16,0 1 1-16,0 3-1 16,5-4 0-16,2-5-8 15,8-4 0-15,5-6 16 0,8-7 0 16,5-6-31-16,3-9 1 16,7-4 27-16,-5-6 0 15,3-4-3-15,-8 10 0 16,-6 5 33-16,-6 10 0 15,-9 12 40-15,-8 14 0 16,-10 12-70-16,-14 14 0 16,-14 10 41-16,-8 7 0 15,-10 2 14-15,-2 2 1 16,-3 4-67-16,-4 14 1 16,-4 9 9-16,8 6 1 15,5 5-5-15,7-4 0 16,10-2-2-16,-4-8 0 15,0-6 2-15,-3-13 1 0,-1-7-1 16,15-19 0-16,10-15 37 16,4-4 1-16,9-7-92 15,-5-7 1-15,3-10 42 16,9-12 0-16,1-10-22 16,14-7 0-16,6-4-39 15,10-1 1-15,12-1-69 16,-1 3 1-16,2 2-290 15,0 7 1-15,0 1-387 16</inkml:trace>
  <inkml:trace contextRef="#ctx0" brushRef="#br0" timeOffset="43112.104">22024 12938 908 0,'-2'7'0'0,"-2"6"139"16,2-4 1-16,2-4-70 15,2-3 0-15,4-4 56 16,-3 0 0-16,1-1 65 16,5 1 0-16,4 0-14 15,0 2 1-15,0 6-81 16,0 6 1-16,-2 6-4 16,-2 2 1-16,-1 4-35 0,-8 1 1 15,0 2-44-15,-6 2 0 16,-1 0-17-16,1-6 0 15,1-1-17-15,1-2 1 16,4-2 11-16,0-5 0 16,2-4-22-16,3-2 0 15,6-7-42-15,-1 0 0 16,-5-6-188-16,3-1 1 16,-1 0-1201-16</inkml:trace>
  <inkml:trace contextRef="#ctx0" brushRef="#br0" timeOffset="43645.695">22173 12730 1020 0,'-4'4'0'15,"1"1"291"-15,1-5 1 16,0-5-196-16,2-6 1 16,2-4 6-16,3-6 1 15,3-6-4-15,-3 5 0 16,1 4 6-16,-4 9 0 15,0 5-51-15,-4 15 0 16,-4 11-16-16,1 3 0 16,-3 8 24-16,-1-5 1 15,0 1-27-15,0-7 0 16,-1-4-38-16,-1-5 1 0,-2-4 15 16,0-4 1-16,2 1-89 15,2-6 0-15,2 0-492 16,1 0 1-16,1 0-405 15</inkml:trace>
  <inkml:trace contextRef="#ctx0" brushRef="#br0" timeOffset="45379.397">21149 10867 315 0,'3'-1'0'0,"3"-5"137"0,-3 4 0 16,3-5-29-1,-4-4 0-15,0-3-69 0,0-1 0 16,-2-6-23-16,-2-8 1 15,-2-11 118-15,0 0 1 16,2 1-113-16,-1 2 1 16,-1 5 20-16,0-2 1 15,3 1-45-15,-5 1 0 16,2 4 30-16,-5-2 0 16,0-3-20-16,3-5 0 15,3-1 26-15,-1-1 0 16,0-4 12-16,2 1 0 15,4 0-2-15,-5 5 0 16,-3 2-46-16,-1 8 1 16,-1 5 1-16,3 3 0 15,3 4-10-15,0 3 0 16,0 6 8-16,4-6 0 16,2 1-1-16,3-5 1 15,4-1-6-15,-5 0 1 0,-4-3 4 16,1-5 1-16,-1-3 5 15,0-1 0-15,-2 1 28 16,-2 4 1-16,-2-4-16 16,3 3 1-16,1 1-19 15,-2 2 1-15,0-1 31 16,0-1 0-16,2-4-36 16,0 2 0-16,0-4 11 0,0 6 0 15,-2 1-7-15,8 3 0 16,3-1 1-16,-4 4 0 15,-1 2-9-15,-2 7 0 16,-2-2 11-16,-2-2 0 16,0 0 3-16,-1-6 0 15,-1-7-6-15,-3 3 0 16,-3 1 3-16,7-3 1 16,1 3-4-16,2 2 1 15,0 6-4-15,2 1 1 16,-1 0-5-16,1 1 1 15,-2 3 15-15,-3-7 0 16,-3-6-13-16,-1-7 1 16,-1-2 3-16,-1-5 1 15,0 0-1-15,1 0 0 16,5-2 29-16,-1 5 0 16,0 4-71-16,1 4 1 0,1 0 74 15,2 3 0-15,0-3-33 16,2 1 0-16,0 1-10 15,3-6 0-15,2-4 7 16,1 1 0-16,1-1 2 16,-3-1 1-16,-3 0 0 15,-3-1 0-15,-3 7 0 16,-3-1 1-16,-1 7 32 16,-6 0 0-16,-2 1-72 15,0-5 1-15,2-3 53 16,4 0 1-16,2 2-36 0,-1-2 1 15,1-1 9-15,1 6 1 16,5 3-1-16,-1 6 1 16,0 4-37-16,0 6 0 15,2-1 16-15,0 6 0 16,2 2-71-16,-2 5 1 16,2 3-93-16,-2 2 0 15,0-3-486-15</inkml:trace>
  <inkml:trace contextRef="#ctx0" brushRef="#br0" timeOffset="46112.402">20879 8703 460 0,'-6'0'0'15,"-1"-2"80"-15,-2 8 0 16,-4 3 45-16,2-2 1 15,0 2 13-15,0-2 0 16,-2-2-1-16,2-1 0 16,1-2-108-16,3-2 0 15,2-2 1-15,1-2 0 16,4-1-33-16,4-2 0 16,3-6 38-16,4-7 0 15,4-5-34-15,3-7 0 0,4-10 42 16,1-1 1-16,-1-6-42 15,0-4 1-15,2-4 41 16,2 1 1-16,3 0-9 16,1 1 1-16,1 8-5 15,1 4 0-15,1 5-29 16,-7 13 0-16,-4 3 31 16,-4 8 0-16,-3 3-85 15,-4 4 1-15,-5 5 78 16,-3 4 0-16,-1 3-29 15,-2 6 1-15,-2 5 2 0,0-1 0 16,1 1 47-16,2 2 0 16,5 2-61-16,3-2 1 15,6 2 12-15,5-6 1 16,4 1-207-16,8-3 0 16,-1 1-936-16</inkml:trace>
  <inkml:trace contextRef="#ctx0" brushRef="#br0" timeOffset="48613.862">21797 8634 404 0,'0'0'0'15,"27"9"197"-15,-19-1 1 16,-12 1 44-16,-3 16 1 15,-5 9-152-15,1 13 1 16,0 7-23-16,4 2 1 16,3 8-67-16,4-10 1 15,4-2 9-15,5-8 1 0,6-8-11 16,7-13 0-16,6-10 33 16,1-13 0-16,6-13-19 15,-1-5 0-15,-1-14 3 16,-4-1 0-16,-3-3 20 15,-7 5 0-15,-8 6-28 16,-4 3 1-16,-5 4 41 16,-6 6 0-16,-3 1-45 15,-4 5 1-15,-2 3-15 16,0 3 0-16,2 3-27 0,2 14 0 16,3 6 34-16,8 6 0 15,7 9-12-15,10 9 1 16,7 7-8-16,1 15 0 15,5 7 26-15,5 25 1 16,3 20 13-16,-10-13 1 16,-6-1-23-16,-13-22 0 15,-9-17 45-15,-8-12 1 16,-7-14 17-16,0-15 1 16,-2-16-61-16,-1-2 1 15,-1-5 10-15,-7-12 1 16,-5-6-20-16,8-11 1 15,7-17-54-15,10-14 1 16,11-20-7-16,15-14 0 16,15-15 44-16,6 20 1 15,10 6-8-15,-3 28 1 0,2 24-24 16,-15 14 0-16,0 4-1228 16</inkml:trace>
  <inkml:trace contextRef="#ctx0" brushRef="#br0" timeOffset="49078.137">22572 8782 494 0,'4'4'0'15,"1"7"111"-15,-14 5 1 16,-11 4 27-16,5-4 0 15,2-1-16-15,4-3 1 16,9-4 0-16,9-7 1 16,6-4-26-16,7-12 0 0,6-8-45 15,1-1 0 1,4-1-6-16,-3 0 0 0,-1 3-51 16,-5 8 1-16,-3 5 6 15,-5 3 0-15,-1 6 33 16,-6 0 1-16,-1 4-244 15,-1-2 1-15,1-1-854 16</inkml:trace>
  <inkml:trace contextRef="#ctx0" brushRef="#br0" timeOffset="49273.245">22644 9113 438 0,'7'-4'0'16,"4"-8"122"-16,2-1 1 15,2-3-35-15,4-2 0 16,1-4-91-16,0 2 0 15,1 2-576-15</inkml:trace>
  <inkml:trace contextRef="#ctx0" brushRef="#br0" timeOffset="49733.942">23019 8531 158 0,'5'9'0'16,"3"4"260"-16,-6-8 1 15,-2 1 0-15,0-3 0 16,0 1-62-16,7 3 1 16,6 4 12-16,9 5 0 15,8 6-123-15,6 5 1 16,7 4-74-16,9 3 1 16,7 4 40-16,0-4 1 15,2-3-58-15,-4-6 0 16,0-5 0-16,-5-5 0 15,-6-4 57-15,-4-2 0 16,-3-2-54-16,-9-2 1 16,-6-1 10-16,-8-2 1 15,-6-2-126-15,-5 0 0 0,-5 0-329 16,-11 2 0 0,0-1-440-16</inkml:trace>
  <inkml:trace contextRef="#ctx0" brushRef="#br0" timeOffset="50044.608">23510 8349 348 0,'7'25'0'0,"4"18"-50"0,-9-39 1 15,-4-20 191-15,0 5 1 16,1-3 53-16,-5 17 1 15,1 12 15-15,-14 17 1 16,-9 11-21-16,-1 15 0 16,-6 11-69-16,-10 21 1 15,-6 21-32-15,6-10 1 16,3 0-20-16,5-7 1 16,6-9-71-16,10-13 0 15,8-7 17-15,8-25 0 16,5-19-20-16,2-2 1 15,1-14-82-15,-1 2 0 16,0-3-1489-16</inkml:trace>
  <inkml:trace contextRef="#ctx0" brushRef="#br0" timeOffset="50695.457">23497 8062 998 0,'11'-6'0'16,"9"-1"216"-16,-3-2 0 16,1-4-103-16,3-5 0 15,-1 2-14-15,4-8 1 16,4-1-78-16,-1 2 0 15,3-3-35-15,1 5 1 16,1 4-3-16,-5 12 1 16,-3 7 20-16,0 10 0 15,-1 8 71-15,-5 6 0 16,-3 4-31-16,-4 5 0 16,-6-1 10-16,-3 4 1 0,-4-4 5 15,-1 8 0-15,-1-4-17 16,-3 3 1-16,-1 3-33 15,3-6 0-15,-1-2 20 16,4-7 0-16,2-8-37 16,4-8 1-16,3-6 15 15,4-14 1-15,6-7 33 16,3-8 0-16,4-7-87 16,2-2 1-16,2 2 75 15,-2 6 1-15,-2 1-55 16,-2 8 1-16,-4 6 23 0,-1 3 0 15,-4 5-185-15,-4 0 1 16,-1 4-370-16,-3-3 0 16,1 3-108-16</inkml:trace>
  <inkml:trace contextRef="#ctx0" brushRef="#br0" timeOffset="51445.636">22620 9281 169 0,'7'-7'0'0,"4"-4"121"16,-5 6 1-16,-2 5-13 16,-1-4 0-16,5-1-6 15,1-3 0-15,2-1 3 16,6-3 1-16,1-1-88 16,2 0 1-16,1-3 72 15,1 0 1-15,0 1-51 16,0-1 1-16,2 0-43 15,-5 5 0-15,-5 4-2 0,-1 1 0 16,-2 3-5-16,-1 1 0 16,-1 0-937-16</inkml:trace>
  <inkml:trace contextRef="#ctx0" brushRef="#br0" timeOffset="54477.802">20820 8609 651 0,'7'-7'0'16,"4"-4"234"-16,-7 7 1 15,-6 4-129-15,0 0 0 16,-1 0-5-16,-1 0 1 15,-2-3-94-15,1-6 0 16,1-13 29-16,2-7 1 16,2-11-37-16,0-1 1 15,2-10 45-15,0 4 0 16,2-3-49-16,-2 12 1 16,1 3 64-16,-1 10 1 15,0 5-105-15,2 6 0 16,3 3 40-16,0 2 1 15,1 3 8-15,1 3 0 16,0-3-14-16,4 3 1 0,-2-6 5 16,2 5 0-16,2-1 29 15,-4 1 0-15,-4 1-42 16,-1-1 0-16,0 2 11 16,-3 0 0-16,1 2-18 15,1 0 0-15,5-2 21 16,4-1 0-16,7-1 0 15,-10-1 0-15,0-2 38 16,-2-2 1-16,-3-8-20 0,1 6 0 16,0 1-18-16,-3 4 0 15,0-1-7-15,-2 3 0 16,-2 3-21-16,0 1 0 16,0 0 25-16,0 0 1 15,0 1-2-15,2 1 1 16,-1 4 25-16,1-6 1 15,2 3-17-15,-2-3 1 16,1 0 3-16,-3 2 0 16,0-2-11-16,0 9 1 15,2 7-6-15,0 10 0 16,2 6 3-16,3 4 0 16,2 4-1-16,1 9 1 15,-1 9 16-15,-2-11 1 16,-1-8 12-16,-2 3 0 15,-4-10-39-15,1 3 1 16,7-1 15-16,-3-7 0 16,3 0-5-16,-5-3 1 15,-3-3-1-15,4 5 0 0,0-1 13 16,-1-5 0-16,1-6-12 16,-2-3 0-16,0-2 33 15,2-5 0-15,3-8-37 16,-3 4 0-16,-1-5 6 15,-1 1 0-15,-2-7-5 16,0 2 1-16,0 0 7 16,0 0 1-16,2-7 18 0,-4-2 1 15,0-4-24-15,0-7 0 16,1-5 21-16,-5-2 1 16,-3-4-22-16,1-7 0 15,-1-3 19-15,0 3 0 16,0-4-56-16,0 4 0 15,-1 0 30-15,3 9 0 16,0 6 3-16,1 8 0 16,2 8-20-16,-1 5 0 15,-1 6-14-15,1 1 1 16,-3 8 29-16,5 5 1 16,-1 7-15-16,8 6 0 15,7 6-25-15,2-2 1 16,5 3 44-16,2 1 0 15,6-3-5-15,0 1 0 16,4-5-3-16,-3 1 0 16,1-3 12-16,0-3 1 0,-1-1-4 15,-4-1 0-15,-5 2 44 16,2-2 0-16,1-3-14 16,-7-1 0-16,-3-1-32 15,-3 0 0-15,-6-4 13 16,0-1 0-16,-4-3 61 15,2-1 0-15,-2-2-24 16,-6-3 0-16,-3-5-9 16,-7-6 0-16,-6-4-42 0,-4-7 0 15,-1-8 6 1,-3 0 0-16,-1-3-9 0,4 2 0 16,1 0 5-16,2 3 0 15,2 2-1-15,0-3 0 16,0 1 4-16,0 0 1 15,0-1-1-15,6 10 1 16,1 0-4-16,4 10 1 16,4 3-21-16,3 5 1 15,3 0-16-15,3 4 1 16,-4 4 27-16,4 9 0 16,0 5 9-16,4 5 0 15,-3 4-4-15,1 2 0 16,-2 5 5-16,-2 4 0 15,-3 9 18-15,-6 0 0 16,-6 8-26-16,-3-1 0 16,-6 5 17-16,0-3 0 15,0-5-13-15,4-11 0 0,4-8 16 16,3-8 1-16,6-8-24 16,1-5 1-16,5-6 16 15,-1-12 0-15,4-6-10 16,4-8 0-16,3-6-3 15,4-8 1-15,2-3 13 16,-2-3 1-16,2-3-15 16,-2-3 1-16,2 2 23 15,-7 6 0-15,-1 4-132 16,-1 10 1-16,-1 0-1432 0</inkml:trace>
  <inkml:trace contextRef="#ctx0" brushRef="#br0" timeOffset="56260.974">21038 12781 337 0,'0'0'0'16,"0"0"195"-16,0 0 1 15,0 0-75-15,0 0 1 16,-21 11-69-16,10-6 1 16,0-1-53-16,2-3 0 15,2 1 56-15,1-2 1 16,2 0-60-16,3 0 0 15,-1 0-5-15,2 0 0 16,3-2 4-16,1 1 1 16,4-1 37-16,-1 0 1 15,4 2-34-15,0 0 0 16,2 0 3-16,-7-5 0 16,-3-3 19-16,-6-13 1 0,-3-12-28 15,-7 6 0-15,2 0-912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344" units="cm"/>
          <inkml:channel name="Y" type="integer" max="10544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3.94556" units="1/cm"/>
          <inkml:channelProperty channel="Y" name="resolution" value="635.1807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7T22:59:28.0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21134 12083 270 0,'0'9'0'0,"2"6"250"16,-4 3 0-16,0 5-31 16,-2 8 1-16,-1 11-74 15,-3 6 0-15,-1 10-53 16,2 9 1-16,1 7-8 0,1-3 0 15,-1 1-24-15,1-16 0 16,1-6-21-16,0-12 1 16,0-10-5-16,1-9 0 15,-1-6 7-15,0-11 1 16,3-4-41-16,-1-23 1 16,0-13 14-16,0-9 1 15,-2-11-20-15,1-2 1 16,-1-5-1-16,2 6 1 15,0 1-19-15,-1 6 0 16,-1 5 13-16,2 1 1 16,4 3 37-16,0 1 0 15,1 3-36-15,5-6 1 16,5 1 2-16,1 1 0 16,7 1-2-16,1 1 1 0,6-3 0 15,-1 5 1-15,5-1 0 16,1 6 1-1,2 5-3-15,-2 5 1 0,-1 8-1 16,-3 7 1-16,-3 2 1 16,0 14 0-16,-2 9 38 15,-6 11 0-15,-1 11 16 16,-8 4 0-16,-3 5-56 16,-12 0 1-16,-9 5 9 15,-7-3 0-15,-9 0 43 0,-2-8 0 16,-6-3-14-16,4-9 0 15,-2-7-37-15,5-13 0 16,5-6 25-16,-1-15 1 16,4-14-56-16,0-6 0 15,2-10 33-15,7 13 0 16,4 6-226-16,-2 25 0 16,0 0-1320-16</inkml:trace>
  <inkml:trace contextRef="#ctx0" brushRef="#br0" timeOffset="666.712">21797 12170 1043 0,'-6'7'0'15,"-3"6"64"-15,3-6 0 16,1 0 7-16,-1 1 1 16,1 1 32-16,-1-4 0 15,1 2-28-15,-1-1 0 16,0 1 21-16,3-5 0 16,-1 0 44-16,2-2 1 0,0-2-64 15,2 0 0-15,0-2 2 16,0 4 0-16,2 4-11 15,-2 9 1-15,2 8 28 16,-4 12 0-16,0 10-91 16,-3 4 1-16,-1 4 22 15,-1-4 0-15,0 0-25 16,3-15 0-16,-4-5 17 16,7-9 1-16,2-10-1 15,7-14 0-15,-3-10-325 0,3 0 1 16,-1-1-1341-16</inkml:trace>
  <inkml:trace contextRef="#ctx0" brushRef="#br0" timeOffset="30647.701">23696 10963 315 0,'0'2'0'0,"-2"2"137"16,2-13 0-16,0-8-102 15,0-3 0-15,2 1-68 16,2 0 1-16,0 0 122 15,1-1 1-15,3-6-135 0,-3 7 0 16,-1 0 74-16,3 0 0 16,1-3 33-16,-3 0 0 15,1-1-6-15,-4 3 1 16,-1 2-94-16,1 2 0 16,2-4 79-16,1 2 1 15,1-4-44-15,0 2 1 16,-3 6 56-16,-1 1 0 15,-2 4-63-15,-2-2 0 16,0 2 6-16,1-4 1 16,-1 1 0-16,0-5 0 15,2-1-11-15,-2 2 0 16,2-2-36-16,-2 2 1 16,-2 0 146-16,1-1 1 15,-1 3-125-15,-1-8 1 16,-1-3 5-16,0-4 1 0,3 2 56 15,-1-2 1-15,0-7-9 16,1 9 1-16,-1-2-66 16,-3 4 0-16,-3-1 54 15,1 8 0-15,2-2 5 16,-1 6 0-16,1-2-24 16,0-4 0-16,1-2-11 15,1-5 1-15,1-7 8 16,0-3 0-16,0-2 20 15,1 3 0-15,-3-1-29 16,-1 1 0-16,-1 2 14 0,-1 3 0 16,-2 2-30-16,0 2 1 15,-2-5 33-15,4 3 0 16,0-2 34-16,-1 4 1 16,3 2-42-16,5-1 0 15,4-2 26-15,-9 0 0 16,-4 0-28-16,1 4 0 15,3 4 0-15,-8 0 0 16,-1-5 0-16,-7 3 0 16,-2-3 35-16,1 2 1 15,1-1-25-15,5 1 0 16,1 4 38-16,4 1 1 16,2 2-74-16,4-4 1 15,5 2 23-15,0 0 1 16,0-2-1-16,1 2 1 15,-1-5 4-15,-2-1 0 0,0-1-31 16,-1 0 1-16,-1-4 26 16,-1 2 1-16,-2 1 30 15,-1 3 1-15,1 1 28 16,0 0 1-16,2 4-58 16,1 6 0-16,1 1-30 15,1 6 1-15,4-3 18 16,0 5 0-16,0 1 4 15,0-2 0-15,0 4 8 16,0 0 0-16,0 0 5 0,0 0 0 16,0 0 31-16,0 0 0 15,0 0-35-15,0-3 0 16,-2 1 23-16,0 0 0 16,2 0-167-16,-2 2 0 15,0-3-947-15</inkml:trace>
  <inkml:trace contextRef="#ctx0" brushRef="#br0" timeOffset="31815.551">23113 9305 292 0,'4'-18'0'16,"3"-15"-9"-16,-3 33 1 16,-1 14 85-16,-1-3 1 15,-2 2-4-15,4-17 1 16,1-8-10-16,-3-6 1 15,0-11-144-15,0-6 1 0,2-8 222 16,-1 1 1-16,3-8-138 16,1 5 1-16,1 0 35 15,-1 5 1-15,2 4-13 16,-3 10 0-16,-1 10-6 16,-3 3 0-16,0 8-22 15,-2 1 0-15,-2 6-42 16,0 0 0-16,2 0 118 15,0 0 0-15,2-1-71 16,0 3 1-16,0-4 25 16,2 0 1-16,1-4-36 15,6 3 0-15,4-3 33 0,11-3 1 16,11-2-29-16,7 5 0 16,2 2 0-16,-5 8 0 15,-2 3 78-15,-8 2 1 16,-3 1-29-16,-6 3 1 15,-6-6-206-15,-3 7 1 16,0-3-741-16</inkml:trace>
  <inkml:trace contextRef="#ctx0" brushRef="#br0" timeOffset="48814.052">22627 10289 326 0,'2'17'0'16,"2"13"127"-16,-2-4 0 16,0-1-38-16,-2-4 1 15,-2-1-56-15,4-2 0 16,3-9-32-16,1-3 1 15,5-4 73-15,-6-6 0 16,1-5-71-16,-2-4 1 0,-1-3 28 16,-3-6 0-16,0-6 47 15,-2 2 1-15,1-1-65 16,-5-2 0-16,0-7 19 16,-1 4 0-16,0-3 35 15,1-1 1-15,4-2-23 16,0 7 1-16,4 1 12 15,0 4 0-15,2 3-44 16,-1 5 1-16,1 2-19 16,2 1 1-16,3 4 3 15,-3 2 0-15,3 2-7 0,2 0 0 16,4 1 8-16,-1 1 0 16,5 1-40-16,-1 3 1 15,1 1 23-15,1 1 0 16,4 7 16-16,-2-1 0 15,0 7 37-15,-9-1 1 16,-5 0-10-16,-10 6 0 16,-7 7-24-16,-6 1 0 15,-5 0 22-15,-3 0 0 16,-2 0 9-16,2-5 1 16,3-2-38-16,3-8 0 15,6-6 24-15,2 1 0 16,5-7-47-16,3-4 1 15,1-1-232-15,11 1 0 16,0 1-750-16</inkml:trace>
  <inkml:trace contextRef="#ctx0" brushRef="#br0" timeOffset="49681.235">23011 10179 695 0,'6'0'0'0,"3"-7"161"16,-3 3 1-16,-3 2 20 15,-1-5 0-15,-4 2-43 16,6-12 0-16,2-1-99 15,3-1 1-15,4 0-41 16,-2 3 1-16,2 4-3 16,-2 6 1-16,-2 6 27 15,0 4 0-15,-1 5-14 16,-3 3 1-16,1 7-7 16,-6 2 1-16,-2 8 33 0,-2-4 1 15,1 6-7-15,-3 2 1 16,-1-4-27-16,-1 1 0 15,-1-4 5-15,0-1 0 16,-2 0 12-16,0-3 1 16,1-4 2-16,3-2 0 15,1-1-21-15,6-5 1 16,4-1-6-16,5-5 0 16,8-8 38-16,1-5 1 15,5-3-31-15,2-8 0 16,3-2 11-16,2 4 0 15,-1 0-21-15,-3 5 0 16,-2 6 39-16,-4 0 1 16,-1 7-39-16,-4 0 1 15,-2 4-1-15,-6-1 0 0,-2 1 66 16,-3-1 1-16,-2-1-67 16,0 2 1-16,-2-4-2 15,1 0 0-15,1 0-48 16,1 3 0-16,5 3-592 15,11-1 0-15,-1 1 8 16</inkml:trace>
  <inkml:trace contextRef="#ctx0" brushRef="#br0" timeOffset="65245.546">23226 7511 561 0,'0'10'0'15,"1"8"158"-15,-1 0 0 16,2 6-67-16,0-6 0 16,2 4 15-16,-2-6 1 15,-1 0-93-15,1-7 1 16,-2-1-14-16,0-3 1 16,0-3 44-16,0 0 0 15,-2-2-21-15,2-4 1 16,0-1-21-16,0-6 0 15,0-6 42-15,-1-1 0 0,-3-7-66 16,0-2 1-16,2-2 30 16,-1 0 0-16,1-2-12 15,0 3 0-15,0-1-17 16,-2 1 1-16,-1 0 20 16,3 2 0-16,0-1 1 15,6 0 1-15,5 0-7 16,0 2 0-16,4-4-16 15,4 2 1-15,5 0 6 16,-2 3 1-16,1 1 4 0,1 5 0 16,4 1 2-16,0 8 0 15,-1 0 40-15,-4 6 1 16,-3 1-56-16,-5 7 0 16,-2-1 21-16,-5 5 0 15,-6 4-1-15,-2 3 1 16,-4 5 65-16,-1 1 0 15,-4 0-31-15,-4-2 0 16,-5 1 4-16,1-3 1 16,1-1-13-16,1-5 0 15,4-3-75-15,4-3 1 16,4-3-69-16,3 1 0 16,0 0-950-16</inkml:trace>
  <inkml:trace contextRef="#ctx0" brushRef="#br0" timeOffset="66130.615">23639 7200 561 0,'0'-4'0'16,"0"-1"135"-16,2-4 1 16,0 1 17-16,3-4 1 0,5-1-64 15,2-5 0-15,3-4-50 16,2 3 0-16,3-7-42 16,0 8 1-16,3 2 4 15,-3 7 1-15,0 5-6 16,1 4 0-16,-1 4 48 15,-5 1 1-15,-4 4-46 16,-4 6 0-16,-3 3 37 16,-4 4 0-16,-2-4 21 15,-5 5 1-15,-5-1-7 0,3-1 1 16,-2-4-28-16,2-5 0 16,2-6-14-16,-1 1 1 15,3-3-20-15,-1 1 1 16,2-1 4-16,3-3 1 15,2 1-41-15,7-2 1 16,3-3 40-16,7-1 1 16,8-5 9-16,0 5 0 15,4-5-1-15,-3 9 1 16,3 0 18-16,-8 2 0 16,-5 5-27-16,-5 10 1 15,-2 1-3-15,-5 0 1 16,-3 5 44-16,-4-1 0 15,-1-4 5-15,-5 2 0 16,-3 2 11-16,-4-6 1 16,-3 2-2-16,-6-2 0 0,-4-3-42 15,8-4 1-15,1-6-14 16,6 1 1-16,4-2-185 16,11-8 1-16,0 3-1182 15</inkml:trace>
  <inkml:trace contextRef="#ctx0" brushRef="#br0" timeOffset="110345.536">18486 14246 494 0,'0'4'0'0,"0"1"145"0,0-3 0 16,0 0-32-16,-3-2 0 15,-3 0-54-15,-5 3 0 16,-4-1 84-16,-1 9 0 16,-3 3-88-16,-3 10 1 15,0 5 1-15,3 5 0 16,3 8-28-16,3-1 0 15,2 4-26-15,2 4 1 16,1 2-1-16,6 6 1 16,4 7 15-16,7 15 1 15,8 15 28-15,1-13 1 16,6-8-34-16,4-19 0 16,5-14-15-16,-5-17 0 15,0-17 24-15,5-6 1 16,0-9-7-16,6-8 1 0,3-12 33 15,-6-7 0-15,-5-7-17 16,-9-11 0-16,-3-11-26 16,-7 1 0-16,-2-1-6 15,-8 9 0-15,-4 4-4 16,-13 1 1-16,-11 3-15 16,-9 8 0-16,-9 6-37 15,-4 14 0-15,-8 11 52 16,3 9 0-16,-3 9-33 15,10 5 0-15,0 6 28 16,15 0 0-16,10 2 5 0,8-6 0 16,10-2-175-16,10-10 0 15,2-1-922-15</inkml:trace>
  <inkml:trace contextRef="#ctx0" brushRef="#br0" timeOffset="110759.61">18928 13964 651 0,'0'11'0'0,"-6"9"190"15,4 0 0-15,0 7-60 16,2 3 0-16,2 7 45 16,2 6 0-16,3 8-75 15,2 5 1-15,3 7-6 16,6 0 1-16,4 4-91 15,10 2 0-15,6 1 46 16,-10-21 0-16,0-17 14 16,3-5 0-16,0-12-33 0,5-4 1 15,-5-9-21-15,-3-2 0 16,-3-2-294-16,-2-4 1 16,-1 3-940-16</inkml:trace>
  <inkml:trace contextRef="#ctx0" brushRef="#br0" timeOffset="111243.829">19356 14297 382 0,'0'9'0'0,"4"7"217"16,5-11 0-16,9-3-117 15,-1 5 1-15,3 1-33 16,2 4 0-16,0 4 34 16,4 1 0-16,-2 1-63 15,-3-2 1-15,-5-2 27 16,-5-3 0-16,-3-2-9 15,-5-5 0-15,-3-2-50 16,-1-6 1-16,-5-5-5 0,-1-14 1 16,-1-14 37-1,3 1 1-15,1-5-43 0,10 3 0 16,5-4 7-16,0 12 0 16,0 4-6-16,5 14 1 15,7 6 31-15,1 15 0 16,3 13-17-16,-1 1 1 15,-2 8-6-15,-2 0 0 16,-1 1 25-16,-1-3 0 16,0-3 10-16,-5-7 0 15,-4-4-219-15,-4-8 1 16,1 0-1041-16</inkml:trace>
  <inkml:trace contextRef="#ctx0" brushRef="#br0" timeOffset="111611.867">19478 13670 841 0,'7'-8'0'0,"6"-2"137"15,11-10 1-15,4-6 7 16,5 3 0-16,8-1-82 16,5 14 0-16,5 8-46 15,5 14 0-15,5 12 20 0,0 10 0 16,0 6 48-16,5 23 0 16,6 18 36-16,-18-5 0 15,-10 2-20-15,-18-9 1 16,-13-8-56-16,-4-7 0 15,-7-8 23-15,0-12 1 16,-1-11-25-16,-1-3 0 16,0-7-25-16,2-4 0 15,2-4-335-15,2-3 0 16,-1 0-1036-16</inkml:trace>
  <inkml:trace contextRef="#ctx0" brushRef="#br0" timeOffset="112411.162">21108 13305 539 0,'0'0'0'0,"22"16"239"0,-27-14 1 16,-14-4-94-16,8 0 1 15,0-2-38-15,9 4 1 16,6 0-48-16,7 10 1 15,5 6-28-15,7 7 1 16,4 10 14-16,-1 10 1 16,2 10-33-16,-2 4 0 15,1 7 42-15,-4-3 0 16,-5 0-2-16,-1 4 1 16,-4 1-35-16,-4-27 1 15,-6-15-424-15,1-8 1 16,0 0-457-16</inkml:trace>
  <inkml:trace contextRef="#ctx0" brushRef="#br0" timeOffset="112726.415">21119 13771 673 0,'17'7'0'0,"14"6"237"16,-27-17 0-16,-8-7-118 15,8-5 0-15,-1-8-59 16,16-8 0-16,10-11-114 15,5-1 1-15,6-3-194 16,3 2 0-16,1 2 141 16,-5 10 1-16,-4 8 116 15,-9 16 0-15,-8 12 273 16,-7 14 1-16,-9 10-61 0,4 5 1 16,-1 8-79-1,4-2 1-15,4 0-85 0,4-4 1 16,3-3-24-16,1-7 0 15,3-8 9-15,-6-4 1 16,0-8-156-16,-5 0 1 16,-3-6-422-16,-5-4 0 15,1 1-73-15</inkml:trace>
  <inkml:trace contextRef="#ctx0" brushRef="#br0" timeOffset="113476.117">21582 13290 651 0,'6'16'0'0,"1"10"78"15,3-26 0 1,-1-17-40-16,2 7 1 0,0-5-24 16,6 15 0-16,3 4 87 15,0 14 1-15,2 9-11 16,0 9 1-16,2 2 9 15,2 2 0-15,4 0-53 16,-6-1 1-16,-2-4 20 16,-7-6 0-16,-6-6-18 15,-3-5 0-15,-3-7-9 0,-1-4 1 16,-2-7-8 0,2-18 1-16,2-11-41 0,-4-9 1 15,0-9 6-15,-2-3 0 16,0-6-3-16,0 10 1 15,2 7-38-15,2 10 0 16,2 9 57-16,10 11 0 16,10 9 31-16,0 13 1 15,-1 8-13-15,2 10 1 16,3 7-40-16,-4-2 1 16,-4 2 18-16,-5-9 1 15,-6-7 23-15,1-10 0 16,-1-8-1-16,0-15 1 15,-2-14-42-15,3-8 1 16,-1-8 14-16,0 1 1 16,2-3-34-16,-2 8 1 15,1 4-36-15,-1 10 1 16,-2 5 46-16,3 12 0 0,1 6 2 16,5 5 0-16,6 7 2 15,6-3 1-15,5 2 33 16,2-8 0-16,6-5 15 15,0-11 0-15,-1-7-48 16,-5-5 0-16,-1-13 5 16,-9-4 1-16,-6-7-8 15,-6 6 1-15,-8 1 13 16,-3 7 0-16,-6 4 22 16,-7 11 0-16,-7 9-37 15,-4 22 0-15,-4 21 4 0,6 10 1 16,1 12 38-16,14-8 0 15,8 1 7-15,16-16 0 16,14-10 6-16,13-21 0 16,17-16-283-16,18-19 0 15,2 0-1402-15</inkml:trace>
  <inkml:trace contextRef="#ctx0" brushRef="#br0" timeOffset="114428.549">18841 15803 572 0,'3'15'0'0,"5"6"277"15,-8-30 0-15,-6-19-149 0,3 4 0 16,-1-3-24-16,-3 2 0 16,5 1-50-16,-6 6 1 15,6 2-49-15,-12 0 0 16,-5-1-4-16,-10 6 1 16,-10 6-2-16,2 9 1 15,-4 5 12-15,4 11 1 16,4 12-1-16,9 6 1 15,6 11-6-15,12 7 0 16,6 5 17-16,21 17 0 16,19 12-26-16,8-1 0 15,11 3 7-15,-11-14 1 16,-2-12 81-16,-5-13 0 16,-6-15-49-16,-5-7 1 15,-6-10 26-15,-11-8 0 0,-8-11-204 16,-1-1 0-16,-4-2-269 15,0-1 1-15,-4 0-312 16</inkml:trace>
  <inkml:trace contextRef="#ctx0" brushRef="#br0" timeOffset="114859.582">18610 16329 471 0,'17'9'0'0,"14"7"238"15,-31-16 0-15,-13-9-134 16,17-7 0-16,-1-9-22 15,12-8 1-15,7-6 21 0,6-3 1 16,7-1-95-16,2-1 1 16,4-1 10-16,-1 7 0 15,3 4 2-15,-8 14 1 16,-2 11 40-16,-7 14 0 16,-4 13 18-16,-2 11 0 15,3 11-14-15,-5 7 1 16,4 7-60-16,2-5 1 15,4-4 47-15,1-12 1 16,3-10-8-16,1-21 0 16,4-16-3-16,-6-14 0 15,-1-15 2-15,-8 2 1 16,-4-6-29-16,-8 7 0 16,-10 4-21-16,-15 5 1 15,-13 6-3-15,-7 14 1 0,-9 13-1 16,-6 10 0-16,-9 12-52 15,9 3 1-15,2 7 78 16,15-3 1-16,11 0-77 16,16-12 0-16,17-6-233 15,15-15 0-15,2 1-939 16</inkml:trace>
  <inkml:trace contextRef="#ctx0" brushRef="#br0" timeOffset="115159.95">19531 16027 841 0,'6'8'0'0,"3"6"188"0,4-5 0 16,4 2-77-16,-3-6 0 15,3-1 0-15,0-8 0 16,1-3-69-16,-3 0 1 16,-8 0 27-16,-1-2 1 15,-4-2-30-15,-13-9 1 16,-8-5-13-16,-1 3 0 15,-2 0-24-15,-4-7 0 16,-4-7 40-16,8 7 0 16,5 0 14-16,10-5 0 15,9-4-52-15,11 4 1 16,7-1 8-16,8 8 1 16,7 6-17-16,0 4 0 15,4 8-455-15,-2 6 0 16,0-1-410-16</inkml:trace>
  <inkml:trace contextRef="#ctx0" brushRef="#br0" timeOffset="115464.199">19908 15749 651 0,'-9'-13'0'0,"-8"-6"262"15,13 6 1-15,8 6-106 0,2-2 0 16,1 5-93-16,6 0 1 16,-2 3-53-16,7-1 0 15,6 2 13-15,-1-4 1 16,1 1 35-16,-6-3 1 16,-1 1-56-16,-4-2 0 15,-4-1 61-15,-4 1 1 16,-1 2-61-16,-2-1 0 15,-4 1-9-15,0 1 1 16,0 1-135-16,-7 6 1 16,-4 6-277-16,8 2 0 15,-1 0-85-15</inkml:trace>
  <inkml:trace contextRef="#ctx0" brushRef="#br0" timeOffset="116642.496">20467 15482 539 0,'2'3'0'0,"4"3"172"16,-3-4 0-16,-1-1-79 15,6 1 0-15,3-2-13 16,3 2 1-16,7 2-58 15,-1-4 1-15,0-2 4 16,1-7 0-16,-3-4 65 0,-3-7 0 16,-2-5-50-16,-4-9 1 15,-2-8-4-15,-1 8 1 16,-4-1 40-16,-2 7 0 16,-4 4 0-16,-3 4 0 15,-6 4-18-15,-7 5 1 16,-6 6-31-16,-2 12 0 15,-3 11-32-15,3 13 1 16,0 10 0-16,13 6 0 16,12 6-3-16,10-5 1 15,13-1 3-15,10-12 0 16,11-10 3-16,8-18 1 16,5-16-114-16,18-18 1 15,-4 0-1320-15</inkml:trace>
  <inkml:trace contextRef="#ctx0" brushRef="#br0" timeOffset="117060.415">21158 15041 628 0,'-8'9'0'0,"-1"7"115"16,4-23 0-16,-1-13 53 15,-3 11 1-15,-2 2-15 16,-8 10 0-16,-7 10 0 16,1 9 0-16,-1 8-46 0,0 3 1 15,4 5-62-15,11-2 1 16,7 4-19-16,11-4 0 16,12 0-26-16,9-12 0 15,8-10 34-15,-2-10 1 16,-1-10 2-16,-2-8 1 15,1-8-81-15,-10-3 1 16,-4-8 85-16,-5 4 1 16,-5 0-51-16,-5 6 1 15,-5 1 3-15,1 8 1 16,-3 5 62-16,-3 5 0 16,-3 4-66-16,7 9 0 15,1 9 15-15,9 2 0 16,10 2-7-16,9-9 0 15,7-4-147-15,7-9 1 16,1 0-1431-16</inkml:trace>
  <inkml:trace contextRef="#ctx0" brushRef="#br0" timeOffset="117342.727">21658 14792 1043 0,'-4'21'0'0,"-1"14"310"16,-8-32 0-16,-4-15-174 15,8 4 0-15,2-3-51 0,3 13 1 16,4 7-48-16,0 15 1 16,0 12-21-16,6 4 0 15,5 5-18-15,2-5 0 16,1-1 2-16,-1-12 1 15,0-7-2-15,2-20 1 16,2-16-164-16,-3-11 0 16,3-13-266-16,-8-5 1 15,0 0-193-15</inkml:trace>
  <inkml:trace contextRef="#ctx0" brushRef="#br0" timeOffset="117613.35">21605 14389 1244 0,'11'1'0'16,"5"3"265"-16,-5 7 0 15,-3 7-79-15,3 16 0 16,2 10-59-16,5 10 1 0,6 11-128 16,11 16 1-16,8 17 30 15,5-19 0-15,5-6 2 16,-7-28 0-16,-1-20 7 16,-14-21 1-16,-7-24-23 15,-5-15 0-15,-5-19-11 16,-1 0 1-16,-2-6 17 15,0 12 1-15,-1 6 15 16,10 6 0-16,6 11-68 16,9 14 0-16,9 5 61 15,6 5 1-15,9 4-551 16,0-5 1-16,0 1-631 0</inkml:trace>
  <inkml:trace contextRef="#ctx0" brushRef="#br0" timeOffset="125777.15">19949 16954 337 0,'0'0'302'0,"-2"-11"0"16,-2-5-147-16,0 0 1 15,1 0-18-15,-7-1 0 16,3 3-41-16,-4 1 0 16,-6 4-75-16,-3 9 0 15,-6 9 3-15,2 13 1 16,-2 12-26-16,6 11 1 15,5 13 11-15,12 4 1 16,10 6-10-16,2-12 1 16,11-7 28-16,8-13 0 15,9-12-7-15,-4-13 1 16,2-15-3-16,-3-14 1 16,-5-16-32-16,-6-3 1 0,-8-8 42 15,-6 5 0 1,-7-1 22-16,-7 1 0 15,-10 0-59-15,4 12 1 0,-2 4 51 16,4 8 1-16,4 7-52 16,1 3 0-16,3 5-47 15,10 11 1-15,8 8 53 16,7 13 0-16,8 11-46 16,5 14 1-16,7 14 79 15,4 13 1-15,6 15-42 0,-15-11 0 16,-8-4 121-16,-12-13 1 15,-11-10-53-15,-8-10 0 16,-8-8 13-16,-1-15 0 16,-5-11-16-16,3-5 1 15,0-9-73-15,2-2 1 16,3-4 2-16,-6-14 1 16,-5-11-221-16,4 0 1 15,1-5-313-15,10-2 0 16,0 0-264-16</inkml:trace>
  <inkml:trace contextRef="#ctx0" brushRef="#br0" timeOffset="126093.675">20331 17032 1199 0,'0'2'226'16,"0"0"1"-16,0-2-68 16,0 0 0-16,0 0-81 15,2 3 1-15,1 4-17 16,1 10 1-16,1 4-56 0,1 8 1 15,0 6 5-15,-1-1 0 16,2 2-14-16,1-7 1 16,1-4-466-16,-2-9 0 15,1 1-378-15</inkml:trace>
  <inkml:trace contextRef="#ctx0" brushRef="#br0" timeOffset="126244.357">20218 16837 1457 0,'2'7'153'0,"0"0"0"15,0 0-76-15,1-7 1 16,5-7-464-16,6-9 0 16,1 0-317-16</inkml:trace>
  <inkml:trace contextRef="#ctx0" brushRef="#br0" timeOffset="126594.017">20537 16197 1177 0,'-11'25'0'0,"-5"19"78"16,5-50 1-16,3-24 97 15,1 6 1-15,-2-1-82 16,-1 9 1-16,-2 5-64 15,-1 14 0-15,0 10-19 0,2 7 1 16,1 7 66-16,3 4 1 16,0 5-107-16,5 4 0 15,5 3 38-15,9 8 1 16,4 6 37-16,19 19 0 16,15 16-21-16,-6-3 0 15,6 1-10-15,-11-12 1 16,0-8 61-16,-8-6 0 15,-5-10-82-15,-11-4 0 16,-12-4 6-16,3-12 0 16,-2-11-223-16,-4-3 1 15,0 0-1195-15</inkml:trace>
  <inkml:trace contextRef="#ctx0" brushRef="#br0" timeOffset="126738.904">20600 16998 404 0,'2'1'113'15,"17"-19"1"-15,10-14-52 16,1-8 0-16,-1 0-584 16</inkml:trace>
  <inkml:trace contextRef="#ctx0" brushRef="#br0" timeOffset="127011.059">20753 16085 1065 0,'-9'9'0'16,"-6"6"212"-16,12 3 0 15,-1 3-74-15,11 14 0 16,8 10-45-16,4 9 1 15,7 11-72-15,16 16 1 16,15 13 30-16,-7-10 0 16,2-7-3-16,-13-12 1 15,-10-11-255-15,-9-14 0 16,-9-13-98-16,-5-12 1 16,-8-13-2-16,-11-6 0 15,0 0-2-15</inkml:trace>
  <inkml:trace contextRef="#ctx0" brushRef="#br0" timeOffset="127114.288">20894 16774 673 0,'3'3'0'0,"5"4"338"15,-17-17 0-15,-8-12-226 16,8-3 1-16,1-6-51 16,16 0 1-16,12-3-55 15,10 1 0-15,12 3-186 16,4 2 1-16,0 1-739 16</inkml:trace>
  <inkml:trace contextRef="#ctx0" brushRef="#br0" timeOffset="127743.994">21630 15962 583 0,'4'-1'0'16,"3"-1"390"-16,-1-2 0 15,-2 0-198-15,-2 1 0 16,-1-1-69-16,5 4 1 15,1 0-63-15,4 11 0 0,4 7-54 16,4 7 1-16,1 6 44 16,0 4 0-16,2 2-54 15,-1-2 1-15,-3-5 3 16,-3-4 0-16,-2-5 34 16,-6-8 1-16,1-9-28 15,-1-13 1-15,0-11 3 16,1-9 1-16,1-9-14 15,-2 4 0-15,3-1-1 16,-3 6 0-16,2 6 1 0,2 8 1 16,2 8-6-16,6 7 1 15,3 9 14-15,2-2 0 16,2 3 7-16,-4-7 0 16,0-1-8-16,-2-13 1 15,1-9 58-15,-10-5 1 16,0-6-82-16,-6-7 1 15,-1-9 27-15,-4 13 0 16,-2 3-23-16,0 10 0 16,0 8 11-16,-3 4 0 15,-2 7-105-15,1 11 0 16,2 9-251-16,4-2 0 16,0 1-729-16</inkml:trace>
  <inkml:trace contextRef="#ctx0" brushRef="#br0" timeOffset="128041.86">22339 15876 606 0,'2'7'0'0,"2"5"218"16,1-1 1-16,3-2-35 15,-3-3 1-15,1-6-46 16,-4-6 0-16,-2-3-35 15,-6-16 1-15,-5-11 33 16,0 3 0-16,-2-3-6 16,-2 2 0-16,-1 1-86 0,3 8 0 15,0-2-22-15,5 2 1 16,5-1-40-16,6 3 1 16,9-1 14-16,4 8 1 15,8 4-150-15,4 10 1 16,0 0-1447-16</inkml:trace>
  <inkml:trace contextRef="#ctx0" brushRef="#br0" timeOffset="128361.953">22659 15357 1020 0,'-8'13'0'16,"1"7"252"-16,1-11 0 15,3-4-35-15,-1-1 1 16,0-4-65-16,-5 11 0 0,-2 5-116 16,-4 7 1-16,-3 8 7 15,7 1 1-15,1 3-56 16,10-4 1-16,10-1 19 16,4-10 0-16,9-7 29 15,1-13 1-15,1-13-53 16,-2-9 1-16,-1-10-85 15,-4-4 0-15,1-6 37 16,-6 8 0-16,-6 3-14 16,-1 8 0-16,-5 6-61 15,-1 16 1-15,-3 10-304 0,6 5 1 16,1 1-54-16</inkml:trace>
  <inkml:trace contextRef="#ctx0" brushRef="#br0" timeOffset="128826.728">23085 15567 1367 0,'6'16'0'15,"1"11"278"-15,2 9 0 16,2 8-117-16,1 1 1 16,-1 5-88-16,2-10 1 15,1-4-37-15,-1-12 0 16,2-10-33-16,0-5 0 15,1-7 35-15,-5-2 1 16,-1-5-29-16,-7 1 0 16,-3-2 24-16,-3-1 1 15,-5 0-37-15,-10-15 0 0,-8-8 66 16,-4-16 0-16,-3-11-24 16,4-25 1-16,-1-17-43 15,8-42 1-15,4-32-6 16,14 15 0-16,11 3 5 15,8 34 0-15,7 20-59 16,8 27 1-16,5 23 32 16,2 26 0-16,3 23 32 15,-1 18 1-15,-2 19 34 16,-2 6 0-16,-4 13-43 0,-19 1 1 16,-16 2 71-16,-11-8 1 15,-13-5-5-15,-21 3 0 16,-20 3-1-16,14-19 0 15,1-9-21-15,14-8 1 16,10-9-154-16,12-19 1 16,-1 1-2104-16</inkml:trace>
  <inkml:trace contextRef="#ctx0" brushRef="#br0" timeOffset="140011.511">9229 16645 292 0,'2'20'213'0,"0"-25"1"15,0-12-97-15,2 7 1 16,-4-1 2-16,3 5 1 15,3 3-89-15,3 5 1 16,6 3-31-16,-2 2 0 16,5 2 19-16,1 0 0 15,-1-2 25-15,1-1 1 16,1-1 3-16,2-1 0 16,-3-2-50-16,6-2 1 15,3 0 64-15,0 3 1 16,3 1-20-16,-3 1 1 15,-4 3-41-15,2-5 1 0,-2 1 38 16,-2-2 0-16,-2-2-33 16,1 0 0-16,-3-2-32 15,0-2 0-15,-1 1 37 16,2 1 0-16,1 2-5 16,2 2 1-16,-2-1 43 15,2 7 1-15,1 4-45 16,4-1 0-16,1 2-12 15,0-4 0-15,-4-4 23 16,3-3 1-16,-4-2-22 0,1-5 0 16,3-4-2-16,-3-2 1 15,-3-2 1-15,1 0 1 16,0 1-2-16,6 3 1 16,5 0 22-16,-4 9 1 15,3 3-27-15,-1 5 0 16,2 1-3-16,4 0 1 15,4-2-3-15,-2-2 0 16,-2-1 8-16,1-6 0 16,3-3 4-16,-4-1 0 15,-6 1-5-15,6-1 0 16,2 3 3-16,2 1 1 16,1 4 8-16,4 1 0 15,2 1-12-15,-2 0 0 16,-1-3-1-16,-10-1 0 15,-4 0 1-15,-3-1 1 16,-6-5 31-16,-2 1 0 16,-1-2-35-16,-1-1 0 0,1 1 2 15,-5 2 0-15,1-1 0 16,-2 4 1-16,0 2-1 16,-4 0 0-16,1 2 2 15,-7 0 1-15,3 2 39 16,-6-2 1-16,0-1 17 15,-8-1 0-15,-1 0-60 16,-7-1 0-16,-7-1 4 0,5 0 1 16,-4-2-9-16,-4 6 1 15,-2 2 4-15,1 1 1 16,-3 2 7-16,-3 2 1 16,-4 0-18-16,-2 2 0 15,-3 0 33-15,-5-2 1 16,3-3-27-16,0-1 0 15,0-1 17-15,1-3 0 16,4-1-16-16,-7 8 1 16,-6 1-7-16,-1 5 0 15,-4 4 11-15,3 4 1 16,4 3-3-16,-9 9 1 16,-2 8 39-16,-1-11 1 15,4-4-37-15,7-11 1 16,1-9-7-16,2-3 1 15,2-4 11-15,1-2 1 0,6-3-39 16,-3-1 0 0,5-1 31-16,6 0 0 0,3 0-8 15,4-2 1-15,0 0 12 16,0 0 1-16,6-2-24 16,-8-4 0-16,-4-1 14 15,2 2 0-15,6 1-27 16,4-2 0-16,3 1 52 15,-2 0 0-15,6-3-69 16,2 3 1-16,4 1 44 16,-3 4 1-16,6 4-37 0,2-1 1 15,-3 3 26-15,3-1 0 16,0 0-22-16,3 1 0 16,7-1 34-16,4 1 1 15,7-3-23-15,10-1 0 16,10-2 32-16,-4 2 0 15,5 1-24-15,-1 1 0 16,1 1 24-16,2 6 0 16,1 3-37-16,1 3 0 15,2 1 48-15,4 2 0 16,1 3-63-16,3-5 1 16,1-4 58-16,-11-1 0 15,-7-4-22-15,5-4 0 16,-1-3-6-16,-7 0 1 15,-2-2 5-15,8 2 0 16,8 1-1-16,-4 8 0 0,0 4 17 16,-3 1 1-16,-1 4-18 15,-1-4 1 1,-4-2 11-16,-4-1 0 0,-3-2-15 16,-3-6 1-16,1-3 4 15,3-4 1-15,-3-2-2 16,-4 3 0-16,-6-3-3 15,-5 2 0-15,-3 2 50 16,-5 2 1-16,-1 0-48 16,-6-1 0-16,-5 3 13 15,-10 1 0-15,-3 2-2 0,-8 2 0 16,0 0-8-16,-5 2 1 16,-2 0-1-16,-4-4 0 15,-3-1 2-15,-4-5 0 16,-6-4-5-16,-7-3 0 15,-6-3-1-15,4 2 1 16,-5-2 40-16,-2 5 0 16,-3 2-82-16,-17 8 0 15,-14 6 43-15,15 8 1 16,12 7-71-16,27-3 0 16,20-1-290-16,10-5 0 15,-1 0-729-15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344" units="cm"/>
          <inkml:channel name="Y" type="integer" max="10544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3.94556" units="1/cm"/>
          <inkml:channelProperty channel="Y" name="resolution" value="635.1807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7T23:02:09.1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10911 5630 471 0,'-3'12'0'16,"-3"8"249"-16,12-9 1 16,-1-4-150-16,3-3 1 15,1-2-7-15,-2 1 0 16,2 1 35-16,3 3 1 15,-1 2-120-15,2 0 1 16,5 0 74-16,-7-1 0 16,2 1-57-16,2-4 0 15,3 2-2-15,-1-1 0 16,-2 1-8-16,-1-2 0 16,-1 4 7-16,0 2 1 15,2-2-19-15,-2 4 0 0,5-1-6 16,-1 1 1-16,1-4 32 15,1-3 0-15,-1 1-19 16,6-2 1-16,4 2-14 16,0-3 0-16,-1-4-2 15,9 2 1-15,2 0 1 16,-1-2 0-16,0 0 2 16,-5-2 1-16,-5 0 16 15,3-2 0-15,1-3-8 16,-5 5 1-16,0-1-9 15,-4 3 0-15,2 0-4 16,0 3 0-16,4-1 36 0,1 5 0 16,1-3-52-16,5 0 1 15,5-3 20-15,-6-1 0 16,1 0 2-16,-2 0 1 16,-3-1-8-16,1-1 0 15,-2 0 7-15,-1 4 1 16,0 0-2-16,0 7 1 15,3 0 14-15,-3 3 1 16,1-3-34-16,6-1 1 16,4-3 19-16,-4-5 0 15,-2 0-8-15,-3 0 0 16,-2 0-2-16,-4-4 0 16,-2 3 16-16,-4 1 0 15,-1 1 29-15,3 3 1 16,-1 1-91-16,-1 3 1 15,4 4 101-15,-2-6 1 0,3 1-57 16,4-3 0-16,1-4 15 16,2 0 1-16,1-8-53 15,6 3 1-15,0-8 65 16,-4 4 0-16,0-2-47 16,-1 6 0-16,-8-4 18 15,3 5 0-15,-3 1 11 16,4-3 0-16,3 6-11 15,-1-7 0-15,1 2 40 16,-1 1 0-16,1-5-53 16,3 5 1-16,-1-3 14 0,-2 5 0 15,1-1-4-15,-5-1 0 16,-6 2 7-16,1 4 0 16,-4 2 57-16,-3-1 0 15,0 6-21-15,-2-3 0 16,0 1-41-16,-4 2 0 15,-4-5 0-15,3 1 0 16,-3-1-122-16,4-4 1 16,6-9-428-16,-6 5 1 15,3-1-338-15</inkml:trace>
  <inkml:trace contextRef="#ctx0" brushRef="#br0" timeOffset="1484.201">14713 6007 382 0,'9'13'0'0,"9"9"234"0,-14-15 0 16,-6-7-175-16,0 0 0 15,2 0 35-15,-3 0 1 16,3 0-75 0,5 2 0-16,4 5 66 0,4-3 0 15,6 1 6-15,-1-9 1 16,4-1 11-16,2-4 1 15,-1-7-23-15,-1 7 1 16,-2-4-17-16,0 6 1 16,-1 1-7-16,-1 6 1 15,4 6-10-15,-3 1 0 16,3 2-53-16,4-2 1 16,5-1 3-16,6-3 1 15,4-6-1-15,3-5 0 16,6-6-2-16,2 1 0 15,3-3 39-15,-5 3 0 16,0 4-28-16,-2 6 0 0,0 6 2 16,0 10 1-16,0 3-14 15,3 2 0-15,3 4 46 16,0-6 0-16,-6 1-58 16,3-12 0-16,3-1 24 15,-3-4 1-15,7-4-13 16,-1-1 0-16,2-6 1 15,-5 5 1-15,-3 3-24 16,-3 1 0-16,-3 4 23 16,-3 5 0-16,-5 2 41 0,4 0 0 15,1 4-71-15,4-10 0 16,2-6 65-16,2-3 0 16,2-5-61-16,-2-7 1 15,7-7 30-15,-5 0 1 16,1-6-7-16,15 2 0 15,12 0 0-15,-21 15 1 16,-7 3 12-16,-6 9 1 16,-4 4-13-16,1 5 0 15,-3 6 33-15,1-4 0 16,-1-2-33-16,5-2 1 16,1-8-2-16,0-1 1 15,0-5-1-15,0 0 0 16,1 0-14-16,-5 0 1 15,0 0 57-15,-1 7 0 16,-4 2-13-16,0 7 0 16,-2 10-32-16,0-3 0 0,2 6 2 15,5-2 0-15,5 2 2 16,-3-7 1-16,0-8-3 16,-3-1 1-16,1-4 39 15,1-4 0-15,3-1-54 16,-4-3 0-16,3 3 13 15,-1 5 0-15,2 0-2 16,-5 5 0-16,-2 8 2 16,-4-6 0-16,-4 2-2 0,-3-5 1 15,-2-2 8-15,-4-2 1 16,-4-2 43-16,2-5 0 16,1-2-91-16,-1-4 1 15,0-3 67-15,3 7 0 16,-3-4-152-16,2 9 0 15,0 4-183-15,4 8 1 16,0 1-1095-16</inkml:trace>
  <inkml:trace contextRef="#ctx0" brushRef="#br0" timeOffset="13901.724">14327 8961 651 0,'0'0'0'15,"39"-9"139"-15,-36-2 1 16,-14-1-55-16,9-6 1 15,2-4 7-15,8 2 1 16,7 0-33-16,-4 0 0 16,5-1-43-16,6 4 0 15,4-1 94-15,-4 8 0 16,-1 1-44-16,5 3 1 16,-4 4-59-16,2 0 0 15,3 2 77-15,1-3 1 16,5 1-85-16,4-2 1 15,2 1 3-15,2-6 1 16,-1 2 32-16,3 1 0 16,-3 3 5-16,1 3 0 0,0 3-19 15,-1 3 0-15,3 1-24 16,-3 4 0-16,5 1 31 16,-1 1 0-16,0-2 11 15,0 3 1-15,1 3-49 16,-5-5 1-16,-3-1 7 15,2-6 0-15,0-3 46 16,0 0 0-16,1-2-86 16,-3 4 1-16,6 1 47 15,-5 0 0-15,3 5 0 16,0 0 1-16,-3-1-13 0,-4 4 1 16,-3-4 44-1,-1 4 0-15,-3-1-51 0,1-1 0 16,1 0 8-16,3-2 1 15,3-2-5-15,4-3 1 16,9 1 1-16,0-1 0 16,-2 0 36-16,-2-3 1 15,0 1-80-15,-5 0 1 16,-2-2 93-16,-5 4 1 16,-5 1-55-16,-5 2 0 15,-3 0-1-15,-4 1 1 16,-6-3 35-16,0 1 0 15,-1-3-71-15,-1 3 1 16,2-3 73-16,4-1 0 16,4 0-40-16,-1-2 0 15,3-4 5-15,8 1 1 0,5-5-271 16,-3 7 1-16,1-5-1218 16</inkml:trace>
  <inkml:trace contextRef="#ctx0" brushRef="#br0" timeOffset="19181.792">22395 16544 662 0,'0'0'236'0,"7"-5"0"0,8-6-152 16,1 4 1-16,3-1-57 16,-1 5 0-16,3-1-27 15,-1 4 0-15,2 0 0 16,2 0 1-16,4 0 109 16,0-2 1-16,-1 1-22 15,3-5 0-15,1-3-43 16,4-2 0-16,2-1-4 15,0 4 0-15,0 3-39 16,2 5 1-16,1 5-8 16,-1 3 0-16,-2 2 3 0,-7 3 0 15,-6 2-16-15,-6-5 1 16,-3-1-11-16,-4-7 1 16,-5-4 43-16,-3 1 1 15,-1-5-19-15,-4-1 1 16,-1-4 2-16,-3 2 1 15,0 2 34-15,-6 1 1 16,-5 1-39-16,-3 10 0 16,-4 8-41-16,-8 2 0 15,-3 3 35-15,-5-4 0 16,-7-1-2-16,3-6 0 16,0-5 7-16,-6-6 0 15,-2-7 11-15,8 2 0 16,5 0 26-16,6 4 0 15,3-1-17-15,8 6 1 16,6 6-62-16,3-1 0 0,5 2 36 16,5-3 1-1,3 0-10-15,5-6 1 0,6-5 9 16,2-2 0-16,2-6 5 16,3-3 0-16,4-5 7 15,4 3 0-15,2 0-7 16,3 7 0-16,3 6-23 15,3 5 1-15,1 8 30 16,3 1 1-16,0 2-7 16,-3 0 1-16,-1 2 9 15,-3-6 1-15,-10-3-13 16,-2-2 0-16,-2-4-4 0,-3-3 0 16,-4-2 0-16,-4 0 1 15,-4-2 0-15,-1 2 0 16,-2 0 6-16,-2 4 0 15,0-1 11-15,-6 4 1 16,-1 1 30-16,-10 2 0 16,-5 1-55-16,-11 0 0 15,-10 0 52-15,-1-2 1 16,-6-4-49-16,0 1 1 16,-3-1-14-16,3 6 1 15,4 3 59-15,5 3 1 16,8 2-65-16,5-1 1 15,8 4 21-15,3-4 0 16,8 0-33-16,2-5 0 16,5-2 22-16,0-4 0 0,2-4 0 15,7-5 0-15,5-7 7 16,4-1 1-16,4-5-9 16,6 2 0-16,4 2 30 15,3 8 0-15,8 5-32 16,-1 5 0-16,8 5-7 15,-1 1 0-15,-1 0 21 16,-4-3 0-16,1-1-5 16,-6-7 1-16,-4-7 2 15,-2 1 0-15,-3 0-7 0,-4 3 0 16,-6-1-5 0,-3 2 0-16,-6 0 49 0,-3 3 0 15,-2 4-24-15,-8 4 0 16,-7 6-2-16,-8-1 0 15,-5 0-7-15,-16 0 1 16,-10 0 31-16,-6 4 1 16,-4 0 16-16,-1 4 0 15,-4-1-40-15,8 6 1 16,5 3 15-16,10-3 0 16,8-3-549-16,-3-7 1 15,0-2-105-15</inkml:trace>
  <inkml:trace contextRef="#ctx0" brushRef="#br0" timeOffset="31564.5">18112 13025 583 0,'11'-18'0'15,"9"-13"43"-15,-22 29 0 16,-11 13 102-16,6-4 1 15,-2 2-119-15,7-3 0 16,2-3-24-16,0-1 0 16,2-4 143-16,-1 2 0 0,1-7-35 15,2-2 1-15,-4-2-3 16,0-2 1-16,0 1 0 16,0 1 0-16,0 2 0 15,0 2 1-15,-4 1-104 16,2 1 1-16,1 1-1 15,-1 1 0-15,2-3 25 16,0-1 1-16,2-6-35 16,7-5 0-16,7-7 2 15,-1-2 0-15,2-4 0 0,1-5 0 16,3-4-4-16,3-3 1 16,1-4 39-16,-1-5 0 15,-3-3-34-15,3-8 0 16,2-4 2-16,10-23 0 15,11-20-1-15,4-2 1 16,7-4-3-16,-3 4 1 16,0 2-1-16,3 0 0 15,-1 3 0-15,-4 0 0 16,1 6 47-16,-2-4 1 16,-6 2-49-16,5-1 0 15,5 4 11-15,-1-10 0 16,4-4 0-16,0 2 0 15,2-2-20-15,-2-1 0 16,-1-3 23-16,4 15 1 0,7 8-17 16,-16 13 1-1,-7 10 25-15,-16 0 1 0,-12 3-29 16,6 6 0-16,2 5 23 16,-2 2 1-16,2 2-24 15,-2 5 1-15,2 4-10 16,-6 7 1-16,-1 7 16 15,-5 4 0-15,3 4-4 16,-6 6 0-16,-2 5 0 16,-1 3 0-16,-5 3 0 15,1 3 1-15,0 3 1 16,1 0 1-16,1 5 33 0,1-1 1 16,1 3-59-16,-1-3 0 15,0 1 35-15,3 8 1 16,4-1-19-16,-2 3 1 15,4-1 5-15,-1 8 1 16,2 1-5-16,-1 6 0 16,-1 4 0-16,2-2 0 15,-1 3 3-15,4 0 1 16,4-1-11-16,4 5 0 16,2 3 19-16,1-1 0 15,0 0-13-15,6 1 1 16,2 1 4-16,5 8 1 15,4 6-23-15,10 27 0 16,4 20 45-16,-8-3 1 16,-4 1-26-16,-4-9 1 15,-5-7 0-15,-1-9 1 16,-1-4 38-16,0-10 1 0,5-8-54 16,-1-2 1-16,-5-3 25 15,-1-2 1-15,-2-4-17 16,0 12 1-16,-1 4 4 15,-1 6 1-15,-2 6 3 16,4-12 1-16,0 1-6 16,-3-19 0-16,-1-10 22 15,6-2 0-15,2-7-22 16,1-1 1-16,5-1 7 16,-6 6 0-16,-1 4 37 0,-3 5 1 15,0 6-4-15,2 21 0 16,4 12-50-16,-4-4 1 15,0 4 15-15,0-9 0 16,-2-3 7-16,0-6 0 16,-2-6 18-16,0-1 0 15,2-4 3-15,-5-3 0 16,-4-6-4-16,0 6 1 16,0-3-11-16,5 14 1 15,6 4-21-15,-2-2 0 16,0-3-2-16,-7-16 0 15,-4-16 17-15,-2-2 0 16,-2-5-22-16,-7-1 1 16,0-3 3-16,-2 4 1 15,-2 0 53-15,-7 8 0 0,-4 7-171 16,-3 2 1-16,-6 3-76 16,0-1 1-16,-4-3-409 15,2-7 1-15,0 0-345 16</inkml:trace>
  <inkml:trace contextRef="#ctx0" brushRef="#br0" timeOffset="32931.182">18093 13088 427 0,'0'0'0'15,"37"16"70"-15,-44-12 1 16,-16-2 67-16,3 5 1 16,-2 2-49-16,4 3 1 15,3 3-7-15,4-1 1 16,5-1 81-16,2-6 1 15,6-1-30-15,4-6 0 16,5-11-59-16,6-4 0 16,5-10 14-16,5 0 1 15,5-2-24-15,-1 0 1 16,2-1-57-16,2 7 0 16,2 1 5-16,0 7 0 15,0 6 31-15,2 3 1 0,2 3-50 16,3-1 0-16,6 0 41 15,5-7 0-15,4-4 2 16,0-5 0-16,0-5-9 16,6 3 1-16,-2 0 28 15,24 4 0-15,14 1-67 16,-16 8 0-16,-4 7 8 16,-7 4 1-16,-7 5-4 0,5 0 0 15,1 2 1 1,-4-8 1-16,-5-5-4 0,-8-1 1 15,-8-3 4 1,5 1 1-16,1-2-2 0,14 1 0 16,12 3 17-16,-10 8 0 15,-4 8-20-15,-12 1 1 16,-12 6-2-16,12 7 0 16,5 6 8-16,-8-15 1 15,-3-7-12-15,4-11 0 16,2-11 5-16,10-9 1 15,8-13-24-15,-5 4 0 16,-1-3 38-16,-10 12 1 16,-10 7-22-16,2 6 0 15,0 7 2-15,-2 4 0 16,-2 3 1-16,1 2 1 16,-9 4 1-16,5-4 0 0,0 0-10 15,3-7 1-15,4-6 5 16,4-9 1-16,5-5 4 15,-4 2 1-15,-1-4-4 16,-2 7 0-16,-4 4 33 16,-2 9 0-16,1 9-31 15,-5 4 0-15,-3 7 3 16,6 5 1-16,1 6 4 16,-3-4 0-16,-4 0-5 15,-2-9 0-15,-4-5-10 16,2-13 1-16,1-9 9 0,-3-15 0 15,-2-6-9-15,3-1 0 16,-1-5 7 0,-5 9 0-16,-6 1 9 0,-1 14 0 15,-3 10-94-15,-4 15 0 16,-7 12-119-16,2 7 1 16,3 8-254-16,8-7 1 15,1-1-444-15</inkml:trace>
  <inkml:trace contextRef="#ctx0" brushRef="#br0" timeOffset="34148.289">21653 9682 1110 0,'1'9'0'15,"3"0"121"-15,-2-2 1 16,2-3-13-16,-3 3 1 15,-1 1-53-15,4 10 0 16,2 7-46-16,1 4 0 16,4 3 110-16,-2 4 0 15,2 4-51-15,2 5 0 16,0 4 0-16,2 7 1 16,0 7 8-16,0 1 1 15,-2 6-72-15,5 13 0 16,8 6 18-16,-6-12 0 0,2-6 22 15,-9-21 0-15,-4-13-11 16,-1-5 1-16,-4-8-39 16,1-5 1-16,1-6 23 15,-3-4 1-15,1-3-26 16,0-8 1-16,-2-7-4 16,5-15 1-16,6-10 4 15,2-9 0-15,-2-12-1 16,1-1 1-16,1-3 19 15,2-1 1-15,-1 1-59 16,1 12 0-16,0 1 42 0,-5 16 0 16,1 8-3-16,-3 6 0 15,3 3 42-15,1 13 0 16,1 7-77-16,-2 4 0 16,-2 5 64-16,0 4 0 15,0 6-38-15,2 1 0 16,0 3 8-16,2-1 0 15,0 0 1-15,-1-7 0 16,-1 0 27-16,4-3 0 16,1 1-54-16,-5-2 0 15,-3-7-243-15,-1 5 1 16,0 1-1211-16</inkml:trace>
  <inkml:trace contextRef="#ctx0" brushRef="#br0" timeOffset="34631.758">22354 10000 1143 0,'9'-11'0'15,"8"-7"209"-15,1-3 1 16,6-5-75-16,2 3 1 15,2-1-76-15,3 1 0 16,3 1-9-16,-3-1 1 16,-2-1-37-16,1 6 1 15,1-4-3-15,-3 1 0 16,-2 1 28-16,0-5 0 16,-2 3-5-16,0-3 0 15,0 3-53-15,-8 6 0 16,-4 7 20-16,-5 0 0 15,-3 5-231-15,-3-1 0 0,1 1-993 16</inkml:trace>
  <inkml:trace contextRef="#ctx0" brushRef="#br0" timeOffset="34914.875">22818 9984 651 0,'-2'-4'223'0,"-2"4"1"16,-3 4-82-16,5-4 1 15,-2 2-107-15,2 0 0 16,2-1-28-16,2 1 1 15,2 0 56-15,1-4 1 16,3-1-66-16,3-14 1 16,5-4 43-16,7-14 1 15,6-6-23-15,-3-3 1 16,-2-4-134-16,0 10 1 16,0 0-941-16</inkml:trace>
  <inkml:trace contextRef="#ctx0" brushRef="#br0" timeOffset="35566.775">23238 8896 729 0,'10'13'0'16,"4"9"120"-16,-21-17 0 15,-15-7 122-15,7-1 0 16,-1-5-144-16,4 3 0 15,7-2-45-15,12 1 0 16,10-3-16-16,7 2 1 16,9-6-2-16,10 4 0 15,8 2-14-15,-5 2 0 16,1-1 6-16,-7 4 0 16,-3 1 38-16,-9 10 0 15,-6 3 33-15,-9 10 1 16,-8 7-67-16,-10 5 0 15,-12 4 6-15,3-2 1 16,-5 0 33-16,4-5 0 0,1-6-74 16,4-3 0-16,3-6 11 15,12-1 0-15,12-4-10 16,2-8 0-16,6-3-4 16,9-1 1-16,8-7 2 15,4 5 0-15,8-1 0 16,-4 17 0-16,1 5 47 15,-8 7 0-15,-6 8-37 16,-19 3 0-16,-12 9 97 16,-19 0 0-16,-19 4-38 15,-29 18 1-15,-23 7-69 0,2-4 0 16,-4 3 42-16,4-23 0 16,5-14-80-16,31-12 1 15,20-19-317-15,2-1 1 16,0-1-1293-16</inkml:trace>
  <inkml:trace contextRef="#ctx0" brushRef="#br0" timeOffset="36331.168">19470 12031 863 0,'-5'11'0'0,"-3"7"207"15,1 5 1-15,1 6-104 16,3 2 1-16,-1 1 7 15,0-3 0-15,1-3 92 16,-1-6 1-16,0-6-100 16,1-5 0-16,-1-5-58 15,-3-13 1-15,-3-13-9 16,5-7 0-16,1-4-3 0,2 10 0 16,2 0-64-16,0 10 0 15,4 11-274-15,3 4 0 16,1 1-999-16</inkml:trace>
  <inkml:trace contextRef="#ctx0" brushRef="#br0" timeOffset="36815.945">19555 11250 348 0,'6'4'0'0,"1"3"129"0,6-7 1 15,4-3 56-15,1 8 1 16,4 6-14-16,-3 2 0 15,-6 1-36-15,0-1 0 16,-4-3-14-16,-2 0 1 16,-3-1-25-16,-2-6 0 15,-2-6 32-15,-2-14 0 16,-2-12-17-16,4 0 1 16,2-3-87-16,4 3 0 15,1 4-58-15,6 14 0 16,0 0-1802-16</inkml:trace>
  <inkml:trace contextRef="#ctx0" brushRef="#br0" timeOffset="37347.615">20541 12063 1087 0,'0'0'114'0,"0"0"0"15,15 35-30-15,-6-19 0 16,2 2 11-16,-3-5 1 16,-1-2 74-16,-3-4 1 15,-2-4 6-15,-4-8 0 16,-2-8-44-16,-3-8 1 0,1-6-42 16,-5 3 0-16,-4-1-45 15,4 7 1-15,0 1-167 16,0 14 0-16,0 3-352 15,2 7 0-15,-1 0-653 16</inkml:trace>
  <inkml:trace contextRef="#ctx0" brushRef="#br0" timeOffset="37696.933">20207 11164 1356 0,'2'9'0'16,"0"7"181"-16,0-7 1 15,-1-2-59-15,1-1 1 16,-2-5-51-16,0 1 1 16,2-2-36-16,2-2 0 0,1-3-48 15,1 1 0-15,1 1-189 16,2-3 0-16,1 1-1020 15</inkml:trace>
  <inkml:trace contextRef="#ctx0" brushRef="#br0" timeOffset="38042.356">21045 12105 1211 0,'0'-5'0'15,"0"-4"350"-15,-2 5 1 16,0 2-160-16,1 4 1 16,-1 2-44-16,0-1 0 15,2 1-59-15,-2-4 0 16,2 0-71-16,-2 0 0 16,-1-6-73-16,-3 3 0 0,0-1-1893 15</inkml:trace>
  <inkml:trace contextRef="#ctx0" brushRef="#br0" timeOffset="66545.494">13188 16734 393 0,'0'7'157'0,"2"-7"0"16,3-2-185-16,-1 0 0 15,-1-1 139-15,1 1 0 16,-2-2 3-16,2 3 1 15,-2-1-8-15,1 0 1 16,1 2 41-16,1 4 1 16,3 1-24-16,-3 2 0 15,1 0-14-15,-2 8 1 16,-1 3-5-16,1 2 1 16,3 3-49-16,-5 6 0 15,6 4 0-15,1 3 1 0,0 2-62 16,10 2 1-16,-1 3 13 15,1 2 1-15,1 2 12 16,-2 4 0-16,-1 1-27 16,-2 0 1-16,-2 1 32 15,1-3 1-15,-1-3-7 16,-2-1 0-16,-1-3-25 16,-1-5 1-16,0-4 1 0,-3-7 0 15,-5-7-2-15,1-5 1 16,2-8 37-16,-4-2 0 15,2-3-4-15,0-2 0 16,0-2-44-16,-2-1 0 16,0-1 9-16,-4-12 1 15,-2-11-3-15,3 0 0 16,1-4 0-16,2-3 0 16,9-6-26-16,-5 5 0 15,3 5 31-15,0 4 0 16,3 5-36-16,1 5 1 15,2 3 21-15,0 4 1 16,5 2 10-16,-1 1 0 16,-1 3 17-16,3-1 0 15,-4 2-31-15,3 2 1 16,0 0 14-16,-5 4 1 16,-2 3 59-16,2 4 1 0,-3 3-17 15,-5 10 1-15,-1 5-13 16,-2 5 1-16,-2 8 34 15,-2 1 0 1,2 6-93-16,0-6 1 0,2 0 35 16,5-12 0-16,4-7-46 15,9-8 1-15,10-9-155 16,-8-3 0-16,2-8-482 16,8-7 1-16,1 0-120 15</inkml:trace>
  <inkml:trace contextRef="#ctx0" brushRef="#br0" timeOffset="67178.804">14340 17162 1031 0,'2'2'180'16,"-4"-4"1"-16,-2-3-7 0,-1-1 1 15,1 1-38-15,6 3 0 16,5 0-19-16,2 2 0 16,2 0 1-16,12-2 0 15,8 0-34-15,4-5 1 16,7-4 10-16,3-1 0 16,-3-3-81-16,4 4 0 15,1 4 14-15,-5 4 0 16,-1 1 12-16,-4 2 1 15,-2 3 5-15,-10 3 1 16,-6 3-46-16,-1-2 0 16,-5 2-1-16,2-2 1 15,0 1 25-15,-4-5 0 16,0-3-201-16,0 0 1 16,-2-2-283-16,4 1 1 0,-4-1-812 15</inkml:trace>
  <inkml:trace contextRef="#ctx0" brushRef="#br0" timeOffset="67612.221">14415 17706 1412 0,'0'2'187'0,"-9"12"1"16,-4 8-33-16,8-6 1 15,5-2-64-15,5 1 1 16,8-2 2-16,6-4 0 15,5-2-9-15,5-9 0 16,6-9 2-16,4-9 0 16,5-10-88-16,3-3 0 15,6-7 5-15,-1 4 0 16,1-2 26-16,-5 9 0 16,2 4-28-16,-4 9 0 15,-9 9-2-15,0 3 0 16,-2 8 38-16,0 1 1 0,-5 4-145 15,5-4 0-15,-2 1-111 16,0-6 1-16,1 0-1426 16</inkml:trace>
  <inkml:trace contextRef="#ctx0" brushRef="#br0" timeOffset="68438.834">15985 16739 1020 0,'-2'2'-135'0,"-6"11"1"15,-4 5 308-15,2 0 0 0,1 3-18 16,-4 3 1-16,4-1 4 16,3 6 0-16,-3 6 35 15,5 8 1-15,3 8-34 16,-1 12 1-16,2 11-107 16,3 14 1-16,3 12-36 15,7-19 0-15,9-9-29 16,-2-19 0-16,8-19-29 15,-6-14 0-15,0-15-57 0,2-8 0 16,4-10 93 0,-4-3 0-16,0-8 0 0,0-3 0 15,-2-5 5-15,4 1 0 16,0 0 47-16,-4 8 0 16,-2 5 4-16,-1 14 0 15,-3 11-48-15,3 4 0 16,1 7 7-16,2 0 1 15,1 4-17-15,-3-4 0 16,2-2 4-16,-9-5 0 16,2-4-3-16,-6-3 0 15,2-4 29-15,-4 0 0 16,-3-4-24-16,-2-5 1 16,-2-5 46-16,-4-11 0 15,-3-11-67-15,-2-1 0 16,-2-4 62-16,0-4 1 0,-8-4-58 15,6 11 0-15,2 7 40 16,-2 8 0-16,-2 8-27 16,-3 15 0-16,-1 15-20 15,1 10 0-15,-1 11-17 16,7 0 1-16,4 6-117 16,4-10 1-16,6-3-195 15,11-18 1-15,0 0-873 16</inkml:trace>
  <inkml:trace contextRef="#ctx0" brushRef="#br0" timeOffset="69030.851">16817 16985 1099 0,'-3'2'271'0,"-10"3"1"16,-6 4-58-16,-1 0 0 16,-4 0-65-16,2 11 1 15,2 7-81-15,3 13 0 16,2 11-7-16,8 3 1 16,7 4-87-16,3-8 1 15,7-3-3-15,4-11 1 16,5-9-31-16,-2-10 0 15,1-12 33-15,0-14 1 0,1-14 15 16,-4-6 0-16,-1-11 7 16,-2-5 1-16,-5-8 3 15,-2 14 0-15,-1 2 80 16,0 14 0-16,-2 7 34 16,7 23 1-16,6 18-59 15,5 22 1-15,6 18-31 16,16 35 0-16,12 30-28 15,5-6 0-15,7 6 26 16,-14-16 0-16,-2-7-19 16,-26-19 1-16,-20-12 48 0,-15-20 0 15,-19-20 16-15,-20-16 1 16,-18-18-103-16,0-7 0 16,-10-13 77-16,2-4 1 15,1-7-87-15,25 7 0 16,18 4 76-16,8-7 0 15,13-2-88-15,19-15 0 16,16-10 46-16,13-11 1 16,14-13-7-16,25-16 0 15,20-15-127-15,-6 19 0 16,8 8-183-16,-20 19 1 16,1-1-1282-16</inkml:trace>
  <inkml:trace contextRef="#ctx0" brushRef="#br0" timeOffset="69663.144">17993 16983 1379 0,'0'0'111'0,"-13"0"0"16,-1 2 88-16,1 3 0 16,2 4-27-16,11 8 1 15,5 6-24-15,8 11 0 16,6 8-91-16,6 7 1 15,11 5 11-15,-3 0 1 16,0 2-52-16,-2 6 1 16,-1 4-1-16,-13-17 1 15,-10-9 14-15,-5-7 1 16,-8-10 11-16,-1-9 0 16,-4-6-54-16,-2-14 0 15,-9-8 6-15,11-15 1 16,3-13 16-16,14-12 0 15,10-13 0-15,8-1 0 16,13-8 3-16,6 11 1 0,7 5 26 16,14 11 1-16,16 8-33 15,-5 23 1-15,5 18-16 16,-18 12 1-16,-10 17 24 16,-15-2 1-16,-13 2 29 15,-7 2 1-15,-6 2-2 16,-9-1 0-16,-2 2-43 15,-2-3 0-15,-2-4-8 16,0-5 0-16,-1-6 2 16,1-5 1-16,2-4-26 15,-1-3 0-15,-1-2-181 16,0-2 1-16,-1-2-515 0,-1-2 0 16,1 1-345-1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344" units="cm"/>
          <inkml:channel name="Y" type="integer" max="10544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3.94556" units="1/cm"/>
          <inkml:channelProperty channel="Y" name="resolution" value="635.1807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7T22:29:48.0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9968 7144 113 0,'0'0'0'0,"-31"0"177"0,40 2 0 16,18 1-20-16,-8 3 1 16,5 1-40-16,-2 5 1 15,-3 1-48-15,-1 0 1 16,1-1-45-16,-5-3 0 15,-1 2-49-15,-2-3 0 16,2-5 22-16,-4 1 0 16,4-4 59-16,2-4 1 15,-4 1-43-15,6 1 0 16,-2-2-20-16,-1 4 0 16,3 0 3-16,-2 4 1 15,0-4-1-15,7 2 1 16,2-1 40-16,3-2 1 15,5-5-29-15,1-3 0 0,-2-4 0 16,3-3 1-16,1 2-3 16,-8 3 0-16,-1 2-21 15,-4 2 1-15,2 7-37 16,-5 1 0-16,-3 5 46 16,3 1 0-16,-1 2-22 15,1 0 0-15,1-3 23 16,6-5 1-16,5-1-2 0,3-3 0 15,6-10 39 1,-1 0 1-16,7-3-52 0,-3 0 0 16,1 1 14-16,-11 3 1 15,-5-1-3-15,1 6 1 16,3 3-8-16,-1 3 0 16,-5 1-18-16,9 0 1 15,2-4 51-15,5-5 0 16,1-2 0-16,1 0 0 15,4-5 7-15,-11 0 0 16,0 1 10-16,-9 8 1 16,-8-2-29-16,4 11 1 15,-2 5 26-15,2 9 1 16,2 6-41-16,-7 0 0 16,-1 7 36-16,0-2 1 15,-1-2-42-15,5-2 0 16,2-1 2-16,8-9 0 0,5-1-4 15,-1-6 1-15,3-3 3 16,-7-3 0-16,-5 0 0 16,-3 0 0-16,-5 0 2 15,3 0 0-15,-4 4 18 16,-3-4 0-16,2 4-17 16,-6-3 0-16,-2 3 19 15,-3-4 0-15,-3 0-1 16,1 0 0-16,-4 0 18 15,0 0 0-15,0 0-130 0,0 0 0 16,0 0-1189-16</inkml:trace>
  <inkml:trace contextRef="#ctx0" brushRef="#br0" timeOffset="9008.882">10084 16934 494 0,'0'0'145'0,"0"0"0"16,35-1-49-16,-16-3 0 16,-1-3-46-16,3-2 0 15,3-4 44-15,-4 0 1 16,4 1-73-16,2-1 1 0,1 2 28 16,3 0 1-16,7 2-33 15,-6 0 1-15,1 0 32 16,-5 0 0-16,1 0 11 15,2-2 0-15,-3-3-38 16,1-1 1-16,2-3-4 16,-3 4 0-16,1 1-13 15,-2 6 1-15,0 2 24 16,1 6 0-16,1 7-25 0,3 3 1 16,1 3-8-16,1 0 0 15,4 3 28-15,-4-5 0 16,-1 1-6-16,1-2 1 15,-2-4-25-15,-7 0 0 16,-4-3-2-16,4-2 0 16,2-2 4-16,2-2 0 15,0-2 3-15,-4 1 0 16,0-3 39-16,3 3 0 16,5-1-38-16,-3 4 1 15,3 0 14-15,-3 2 0 16,1 1-21-16,-4 1 0 15,-1-2-10-15,-4 0 0 16,-6-1 10-16,1-1 1 16,-1 0 12-16,3 2 1 15,1 0 12-15,-3 2 0 0,1 1-23 16,2 4 1-16,3 2 4 16,-4-2 0-16,1 0-34 15,-1-4 1-15,-5-1 26 16,2-4 0-16,-4-2-3 15,2 0 1-15,-4 1 0 16,2 1 1-16,6 0 37 16,1 5 0-16,10 4-38 15,-4 6 1-15,2 3 1 16,3 2 1-16,3 1-3 0,-5-5 1 16,-1-1-1-16,0-6 0 15,-2-4 0-15,-9-3 0 16,-2-4-3-16,-2-1 1 15,-2-3 3-15,0 1 0 16,0-2-2-16,3 3 1 16,-1 0 44-16,2 4 1 15,1 4-79-15,-3 2 1 16,6-1 34-16,-6 0 0 16,2 1-1-16,-4-3 0 15,0-1-1-15,-1-2 1 16,-3-2-1-16,1-1 1 15,-1-4-301-15,8-2 0 16,0-1-797-16</inkml:trace>
  <inkml:trace contextRef="#ctx0" brushRef="#br0" timeOffset="25739.632">7863 6683 539 0,'0'0'0'15,"0"0"32"-15,0 0 0 16,-7 20 148-16,5-11 1 15,-3-4-135-15,1 3 1 16,4-5-26-16,-4 1 0 16,4-2 35-16,0-2 0 0,4-4 82 15,-4 2 0-15,2-1 2 16,0 3 0-16,3-4-62 16,-3 2 0-16,2 2-2 15,1 0 0-15,3 0-9 16,1 0 0-16,2 0-66 15,7-2 1-15,6 1 25 16,6-3 0-16,5-5-22 16,-4 0 1-16,3 2 2 15,1 1 1-15,2-5 47 16,-8 6 0-16,-1-2-55 0,-8 5 0 16,0 2 59-1,4-4 0-15,-3 4-67 0,5-3 1 16,-1 1 6-16,5-2 1 15,3 1 32-15,4-1 1 16,2-1-38-16,1 1 0 16,1-1 5-16,-2 1 0 15,-2 0-16-15,-10 4 0 16,1-3 53-16,-4 1 0 16,4 2-76-16,-4 2 1 15,0 1 47-15,2 1 0 16,-2-2-12-16,3-2 1 15,10-2 6-15,-5-2 1 16,1 1 28-16,6 1 1 16,1-5-58-16,-1 1 1 15,2-3 54-15,-4 6 1 0,-4-5-50 16,-2 7 1-16,-7 2 18 16,4 3 0-16,-6 0-8 15,2-1 0-15,-2 3 9 16,-1-1 0-16,1-1-3 15,-2-1 1-15,6 1-1 16,-2-4 0-16,-6-4 2 16,3-5 1-16,-1 0 8 15,0-3 0-15,-1-5-7 16,-6 1 0-16,-2 0-9 16,-2 3 0-16,-2 4-74 0,-1 4 1 15,-2 1-41-15,1 8 1 16,-3-1-223-16,2 19 0 15,-1-4-699-15</inkml:trace>
  <inkml:trace contextRef="#ctx0" brushRef="#br0" timeOffset="26940.393">9180 6159 639 0,'9'13'0'16,"6"1"99"-16,-12-7 1 15,-6-10 26-15,1 3 1 16,-4-4-57-16,3 2 1 0,-1-1-29 16,2-1 1-16,4 1 22 15,2-3 0-15,-1-3 12 16,6-4 1-16,3 1-45 15,-3-1 0-15,-2 1 66 16,1 4 0-16,1 5-89 16,4 3 1-16,0 7 42 15,7 6 0-15,6 3-36 16,1 5 0-16,7 5-18 16,-5-8 1-16,4 2 6 15,4-8 1-15,8-3-7 16,-12 0 0-16,-2-5-2 0,3 1 0 15,-3-1 8-15,-5 1 1 16,-4-1-6-16,0 3 0 16,2 2 44-16,-5 0 1 15,-1 0-46-15,-3-1 0 16,-2-1 9-16,-2-2 1 16,2 1-5-16,-4-3 0 15,0 1 32-15,0 0 1 16,-7-3-20-16,2 3 0 15,0-4-7-15,-1 0 0 16,-1 0 1-16,2 4 0 16,-4-4 38-16,0 1 0 15,-4 3-50-15,-1 3 0 16,-3 2 10-16,-1 4 1 16,0 0-24-16,-6 5 0 0,-5 7 15 15,1 4 1-15,-3 0 2 16,-2 5 1-16,-4 4-3 15,1-4 0-15,-7 4 56 16,-1 0 1-16,-3-2-45 16,-3 2 1-16,2 4-8 15,-1-8 1-15,1 1-7 16,4 1 0-16,2-2 37 16,5-3 0-16,4-2-54 15,5-8 1-15,1-3 14 16,5-3 0-16,4-4-28 0,1-4 0 15,5-2 6-15,-1-1 0 16,4 0 22-16,0-8 0 16,4 0-172-16,1-1 1 15,4 1-486-15,-3-1 0 16,1 1 201-16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344" units="cm"/>
          <inkml:channel name="Y" type="integer" max="10544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3.94556" units="1/cm"/>
          <inkml:channelProperty channel="Y" name="resolution" value="635.1807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7T22:30:42.8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6479 11899 527 0,'-8'7'0'16,"1"6"98"-16,3-8 1 15,4-1 100-15,0 0 1 16,9-1-93-16,-3 10 1 15,3 5-106-15,0 7 0 16,1 4 56-16,-7 5 1 16,3 4-23-16,-2 2 0 15,-3 3-23-15,3 3 0 16,-4-3 60-16,4 4 0 16,1 0-19-16,-1 7 1 0,2 4 18 15,-6 0 1-15,3 0-60 16,-1-2 1-16,2 0-14 15,1-2 1-15,1 0 3 16,1 2 0-16,-1 0 12 16,-1-5 0-16,3-4-9 15,-3-2 0-15,3-2 1 16,-3 0 1-16,-5 3 14 16,2-3 1-16,5 4 4 0,-1 4 0 15,-1 3-16-15,-1 0 0 16,0 2-7-16,1 13 0 15,-1 10 3-15,7-10 0 16,6-2 13-16,-8 1 1 16,-3-1-17-16,-6-13 1 15,0-5 38-15,0-2 1 16,-4-5-46-16,4-3 0 16,4-1-4-16,-10 0 1 15,-7 0 50-15,4 0 1 16,-4 2-59-16,7-2 1 15,1-2 48-15,1 0 0 16,4-2-38-16,-4 3 1 16,3-1-2-16,1 0 1 15,-4 2 18-15,0 0 0 16,-1 0-28-16,-1 3 0 0,-7 4 11 16,2-1 0-16,0 1-1 15,2 2 0-15,1 0 4 16,1-2 0-16,5 0-4 15,-1-1 1-15,3-3 31 16,0 2 0-16,0-1-41 16,3 1 1-16,-3 1 44 15,2-1 0-15,2 2-66 16,-4-1 0-16,0-3 64 16,0-1 1-16,0 0-44 15,0-1 1-15,-4 3 7 0,2 0 1 16,-1 1 58-16,3 2 1 15,-4 0-81-15,2 4 0 16,-2 0 22-16,1 0 0 16,-3-2-3-16,2-2 0 15,3-4-6-15,-3 3 1 16,4-3 12-16,-4-1 1 16,2-2-9-16,2-4 0 15,-3-3 14-15,3-4 1 16,-6-2 6-16,2-1 0 15,4-3 16-15,-5 3 1 16,1-1-63-16,-1 1 0 16,-1-1 44-16,4 3 0 15,0-1-26-15,2 0 0 16,0 1 11-16,0 1 1 16,-5 0-5-16,5 0 0 15,0 0 5-15,2 0 0 0,1 2-4 16,1-4 0-16,2-1 8 15,-1-3 1-15,1-1-7 16,1-2 0-16,2-3 1 16,-3-1 0-16,3 1 0 15,-5-1 0-15,-4-1-168 16,0 0 0-16,0-1-1566 0</inkml:trace>
  <inkml:trace contextRef="#ctx0" brushRef="#br0" timeOffset="1015.099">6957 16596 214 0,'0'0'12'0,"0"0"1"0,0 0-136 15</inkml:trace>
  <inkml:trace contextRef="#ctx0" brushRef="#br0" timeOffset="1583.466">6920 16611 471 0,'0'0'115'0,"0"0"0"0,9 22 12 16,-3-12 1-16,-3 3 21 15,-1 3 0-15,2 2-25 16,0 8 0-16,-4 3-57 16,-4 7 0-16,-5 4-8 15,5 3 1-15,2 6-15 0,-2-1 0 16,1 3-35-16,6 3 1 15,1 2 55-15,2-3 0 16,-3-3-64-16,3-5 0 16,3-5-3-16,-5-6 1 15,1-5 0-15,-3-5 0 16,2-6 8-16,0-5 0 16,-4-4 42-16,1-4 1 15,-1-1 21-15,0-1 1 16,0-1-75-16,0 0 0 15,-1-2 26-15,1 0 1 16,-4 0 7-16,4 0 0 16,4-2-15-16,-1 2 0 15,8 2-10-15,6 0 1 16,3 1-9-16,8-1 1 16,9-2 0-16,0-2 1 15,9-1-6-15,-9-3 0 0,2-1 5 16,1-2 0-16,3-2-1 15,-1 2 1-15,3 2-8 16,-3 1 0-16,-5 5 42 16,-4 1 1-16,-5 1 51 15,-6 3 0-15,-2 2-36 16,-10-1 0-16,-7 0-13 16,-1-1 1-16,-2 0-3 15,-5-3 1-15,-5-2-5 16,-3-3 0-16,2-3-36 0,2 0 0 15,2-1-244-15,10 6 1 16,1 1-1457-16</inkml:trace>
  <inkml:trace contextRef="#ctx0" brushRef="#br0" timeOffset="6616.799">6499 11803 191 0,'4'7'0'16,"-4"6"102"-16,3 2 0 15,-3 3 9-15,2-6 0 16,2 3-26-16,0-1 0 16,1 1 28-16,-1 3 1 0,-4 0-66 15,5 0 0-15,-1-5-7 16,-2-1 1-16,5-3-63 15,-7 4 0-15,2-1 26 16,-4 1 1-16,2 5 92 16,-3-3 1-16,-3-1-63 15,2-1 0-15,-1-1-18 16,1-4 0-16,0-3-10 16,3-3 0-16,1-4 24 15,0-5 0-15,0-4-31 16,0-7 0-16,0-6 57 0,0 1 0 15,1-2-59-15,-1-2 1 16,4-4 0-16,-4 6 0 16,0 3-15-16,0 6 1 15,4 3-279-15,-4 0 0 16,2 2-361-16</inkml:trace>
  <inkml:trace contextRef="#ctx0" brushRef="#br0" timeOffset="9123.886">11090 14605 292 0,'0'0'0'16,"0"0"230"-16,0 0 0 15,0 0-131-15,0 0 0 16,0 0 13-16,0 0 1 15,0 35-78-15,8-10 0 16,1 4-30-16,0-4 0 16,2 1 52-16,-1-7 0 15,-1-2-20-15,-2-6 1 16,-7-6 8-16,0-10 0 16,0-3 24-16,-5-6 1 15,1-2 20-15,-3 1 1 16,1 3 29-16,-3 4 1 15,-4 6-32-15,-2 10 1 16,0 6-16-16,6 1 1 0,2 3-77 16,5-6 1-1,6 1-1-15,1-13 1 0,4-7-336 16,1-4 0-16,-1 0-841 16</inkml:trace>
  <inkml:trace contextRef="#ctx0" brushRef="#br0" timeOffset="9834.666">12632 15731 763 0,'0'0'0'0,"0"0"-252"16,0 0 0-16,-6 18 489 15,1-9 0-15,1 2-64 16,-1 2 0-16,3-4-34 16,0 0 0-16,-2 0 15 15,2 0 0-15,2-2-132 0,0-2 1 16,0-3 43-16,2 0 1 16,2-4-9-16,-4 2 1 15,4-2-46-15,-2-1 0 16,-2-4 27-16,0-4 1 15,-2-6-35-15,0 1 1 16,2-2 28-16,-2-2 1 16,2 0-1-16,0 2 0 15,0 2-37-15,2-4 1 16,2 2 19-16,-1-2 1 16,3 0-15-16,-3 2 0 15,3 0 56-15,-2 6 1 16,-2 1-51-16,1 4 1 15,3 1-51-15,1 3 1 16,4 3-282-16,-2-2 0 16,1 0-802-16</inkml:trace>
  <inkml:trace contextRef="#ctx0" brushRef="#br0" timeOffset="10173.501">12176 13315 292 0,'4'10'0'15,"1"0"-159"-15</inkml:trace>
  <inkml:trace contextRef="#ctx0" brushRef="#br0" timeOffset="10232.945">12189 13357 236 0,'9'11'0'15,"0"0"-117"-15</inkml:trace>
  <inkml:trace contextRef="#ctx0" brushRef="#br0" timeOffset="10384.444">12292 13460 270 0,'-3'0'0'0,"1"-5"210"16,2 3 1-16,5 2 0 15,-5 0 1-15,4-2-50 16,-2-2 1-16,-2-3-51 15,-2-2 1-15,-2-2-37 16,-5 0 0-16,-2 2 3 16,-2 0 1-16,-2 6 20 15,2 5 0-15,-1 5-45 16,3 5 1-16,-1 5-220 0,5-3 1 16,0 1-1206-16</inkml:trace>
  <inkml:trace contextRef="#ctx0" brushRef="#br0" timeOffset="10999.735">13420 14526 1177 0,'-1'18'-73'0,"-1"-11"0"16,2-3 127-16,0 0 1 15,2-4-33-15,-1 0 1 16,1 0 96-16,2 0 0 16,-2 1-45-16,1 3 0 15,3 3 21-15,-2 0 0 16,-1 2-4-16,-3-1 0 16,0-3-26-16,-5-1 1 15,-3-4 6-15,-6-2 1 16,-14-4 9-16,13 1 0 15,-1 0-31-15,5-1 1 16,3 3-53-16,3 1 1 16,3 2 0-16,0 0 0 15,0 2-41-15,-5-4 1 16,-4 0-502-16,-4-5 0 0,2 0-253 16</inkml:trace>
  <inkml:trace contextRef="#ctx0" brushRef="#br0" timeOffset="11481.845">13348 12781 740 0,'-5'5'0'15,"-6"6"188"-15,3-4 1 16,3 0-100-16,-3-1 0 16,7-1-66-16,2 4 1 15,9 0-9-15,-1 0 1 16,2 0-23-16,4-1 1 0,3-8 38 16,-5 0 1-16,0 0 120 15,-6-8 0-15,-3-1-5 16,-4-3 0-16,-4-3-33 15,-5-1 0-15,0-2-24 16,2 3 0-16,-1 5-99 16,5 2 0-16,1 3-379 15,11 10 1-15,0 1-695 16</inkml:trace>
  <inkml:trace contextRef="#ctx0" brushRef="#br0" timeOffset="12072.072">15488 13708 763 0,'0'1'0'0,"2"5"-50"16,5-6 0-16,4-4 206 15,2 4 1-15,0 0-43 16,8 7 0-16,4 4 31 0,-2 2 0 15,2 0-49-15,-2-1 1 16,1 1-8-16,-6-2 0 16,-1-2 39-16,-8-6 1 15,-5-1-74-15,-10-4 1 16,-7-1 51-16,-5-6 0 16,-3-4-39-16,-1 0 0 15,2 1-53-15,7 1 0 16,-2 0-18-16,6 4 0 15,5 0-192-15,1 5 1 16,-1-4-1361-16</inkml:trace>
  <inkml:trace contextRef="#ctx0" brushRef="#br0" timeOffset="12651.167">14982 16035 1065 0,'-3'-2'0'16,"-1"-4"145"-16,4 3 0 16,4-3-78-16,1 3 1 15,2-3 15-15,3 6 0 16,1 2-68-16,2 7 0 16,0 6 95-16,-4 1 1 15,0 4 37-15,-3 0 0 0,-6-1-74 16,-4-6 1-16,-5-2 1 15,-4-11 1-15,-4-7-81 16,-1-11 1-16,-4-9 37 16,7 3 0-16,0-1 12 15,6 7 0-15,5 1-70 16,4 7 1-16,9 2-351 16,10 10 1-16,-1 0-872 15</inkml:trace>
  <inkml:trace contextRef="#ctx0" brushRef="#br0" timeOffset="13149.728">17028 15652 684 0,'0'1'0'0,"4"1"93"15,-8-2 0-15,2 0 34 16,0 0 1-16,0 0 82 16,2 2 1-16,0 0-45 15,6 5 1-15,3 4-28 16,4-2 0-16,-2 2-48 15,-2-6 1-15,1 2-92 16,-5-3 0-16,-1-2 64 0,-2-11 1 16,-4-9 2-16,2-6 0 15,0-8-32-15,0 3 0 16,0 0-3-16,0 5 1 16,2 3-152-16,-1 6 0 15,1-3-1667-15</inkml:trace>
  <inkml:trace contextRef="#ctx0" brushRef="#br0" timeOffset="13781.974">15423 12540 292 0,'-7'11'0'16,"0"6"247"-16,-1-5 0 15,3 1 57-15,-3 1 0 16,3 3-157-16,1 4 0 16,4-1-113-16,4 0 1 15,1 0-23-15,3-6 0 16,-3-1-15-16,1-8 0 15,1-3 25-15,-3-7 1 0,-2-8 133 16,-6-10 0-16,-1-10-65 16,-1 6 1-16,-1 0 5 15,-3 2 1-15,-1 5-16 16,2 5 0-16,-4 6-115 16,8 9 1-16,5 9-153 15,13 8 0-15,1 1-1388 16</inkml:trace>
  <inkml:trace contextRef="#ctx0" brushRef="#br0" timeOffset="14399.404">16954 12981 404 0,'0'0'0'0,"20"-18"247"16,-14 18 1-16,-4 0-84 15,0 4 0-15,-2 1 72 16,5 4 0-16,6 2-114 16,6 7 0-16,7-2-90 0,3 6 1 15,-1 0 24-15,0-2 1 16,-2-2-8-16,-7-6 0 16,-2-3 30-16,-10-3 0 15,-1-4 27-15,-12-15 0 16,-8-11-15-16,3-1 0 15,-6-6 16-15,5 4 1 16,1 2-22-16,2 7 1 16,3 7-88-16,-1 13 0 15,-2 12-32-15,0 12 0 16,0 10-77-16,-8-2 0 16,-3 4-178-16,-9-4 0 15,-1 1-1319-15</inkml:trace>
  <inkml:trace contextRef="#ctx0" brushRef="#br0" timeOffset="18066.143">6883 15774 281 0,'0'2'0'0,"0"0"33"0,9-2 0 16,2 0 123-16,6 0 1 15,1 0-85-15,1 4 1 16,1-4 16-16,4 0 1 16,4 0-81-16,3 1 0 15,2 1 15-15,-5 0 1 16,-4-2 56-16,2 0 1 16,-2-2-44-16,0 2 1 15,-2-2-24-15,0 2 0 16,-1 0-7-16,-3 0 1 15,1 0-1-15,-1-1 0 16,-5 1 14-16,5-6 0 16,3 3-20-16,1-3 0 15,2 1 46-15,-2-1 1 16,2 3-49-16,4 1 1 16,1 4 18-16,3-2 1 15,-1 0-12-15,-3 0 1 0,-1-2-8 16,-1-2 0-16,0-1-2 15,-6-1 0-15,-1-1 8 16,3 4 0-16,-2 1 26 16,2 5 0-16,2 5 2 15,-1-1 1-15,-1 2-41 16,2 0 1-16,-6 2 5 16,3-4 0-16,-1-2 2 15,6-5 1-15,1-1-16 0,8-5 0 16,1-1 2-16,-9 2 1 15,-1-1 30-15,2 4 0 16,1 2 12-16,-3 6 0 16,-2 5-33-16,4 1 0 15,-4 5 47-15,0-3 1 16,0 0-95-16,-4-3 1 16,-1-2 54-16,-1-5 0 15,-1-4-9-15,9 0 1 16,1 0 15-16,6 2 0 15,-1 0-5-15,-6-1 1 16,-4 1 6-16,-2-2 0 16,-1 0-16-16,3-3 1 15,0-3-1-15,2-1 0 16,-6 0-3-16,6-2 1 16,0-2-1-16,2 2 0 0,-4 0 0 15,8 3 1-15,3 1 1 16,-5 3 0-16,-4 4 50 15,-4 0 1-15,-3-1-51 16,-1 1 0-16,-1 2-4 16,5 1 1-16,6 4 3 15,-4-1 0-15,-1-3-15 16,1 4 1-16,2 0 15 16,-4 0 0-16,1 0 23 15,-5-2 1-15,-3-1-122 16,0-3 0-16,-4-3-140 15,0-1 0-15,1-1-632 0</inkml:trace>
  <inkml:trace contextRef="#ctx0" brushRef="#br0" timeOffset="19333.522">9008 15256 527 0,'7'4'0'0,"8"3"194"16,-13-4 0-16,-4-3-114 16,-3 2 0-16,1 0-79 15,4 3 1-15,4 1 76 16,3 3 0-16,6 0-63 16,3 4 0-16,5 3 63 15,1-2 0-15,2 2-42 16,-2 6 1-16,2 2 10 0,0 3 0 15,0 2-35-15,2 0 0 16,-2-1 9-16,0 1 0 16,2 0-21-16,1 0 0 15,1-2 43-15,-4-5 1 16,-5-4-44-16,1-3 0 16,-2-6-3-16,-1-2 0 15,0-2 1-15,-1-1 0 16,-1-1 31-16,3 6 0 15,1 4 8-15,-1-2 1 16,-3 2-37-16,-2-4 0 16,0 0 7-16,-4 0 0 15,-3-2-10-15,-3-2 1 16,-1-3 43-16,-2 0 1 16,0-2-37-16,0 0 0 15,0-2-3-15,-3 0 0 0,1 1-3 16,-7 1 1-1,-8 0 51-15,2 9 1 16,-3 7-53-16,3 2 1 16,-4 4-1-16,1-4 1 0,-6 3 54 15,0-1 0-15,2-2-60 16,-6-1 0-16,0-3 50 16,-5 0 0-16,-2-1-30 15,2 2 0-15,3 1 39 16,-1 4 1-16,7 1-68 15,-4 3 1-15,2-1 42 0,6-1 0 16,2-4-31-16,-4-2 1 16,1-3 2-16,3-4 0 15,-1-2-7-15,6-3 1 16,8-6 5-16,-3 0 0 16,7-1-46-16,-3-5 0 15,8-2 45-15,-4 1 0 16,1-2-115-16,12-2 1 15,10 0-80-15,-5 4 0 16,2 4-216-16,-1 1 1 16,-1 1-121-16</inkml:trace>
  <inkml:trace contextRef="#ctx0" brushRef="#br0" timeOffset="26162.481">14201 11711 337 0,'6'4'0'16,"5"7"3"-16,0-2 1 0,4-2 158 15,-4-2 0-15,0-1-103 16,-2-10 1-16,-1-6-3 16,-1-10 0-16,2-7 103 15,-9-1 1-15,-5-7 9 16,1 10 1-16,-5 6-41 15,-1 8 0-15,-4 9-28 16,3 13 0-16,0 13-112 16,5 0 0-16,6 3 11 15,0-5 1-15,6-2-13 0,-5-9 1 16,3-9 15-16,-4-20 1 16,-2-14-5-16,-5 1 0 15,-4-5-113-15,-8 17 1 16,-3-1-1136-16</inkml:trace>
  <inkml:trace contextRef="#ctx0" brushRef="#br0" timeOffset="28364.481">16129 14855 404 0,'0'0'0'16,"20"-4"74"-16,-16 11 0 15,-4 6-143-15,0 0 0 16,0 3 61-16,0-7 1 16,0-2 91-16,2-5 1 15,3-4-86-15,-1-3 1 16,1-2 58-16,-1-1 1 15,0 1 186-15,-2 2 1 16,-2-1-45-16,0 6 0 16,-2 4-100-16,-2-2 0 15,0 3-29-15,-1 1 1 16,-1-3-30-16,1-1 1 0,-1 0 12 16,1-2 0-16,-1-2-19 15,-1 2 1-15,-1-2 14 16,5 9 0-16,3 6-63 15,5 3 0-15,8 4 17 16,0 0 1-16,5 0-103 16,-8-6 1-16,1-3-504 15,-22-11 0-15,1 0 130 16</inkml:trace>
  <inkml:trace contextRef="#ctx0" brushRef="#br0" timeOffset="29181.865">12329 12156 135 0,'0'0'0'16,"19"16"258"-16,-19-5 0 15,-6-2-49-15,2 2 1 16,-5-2 11-16,0 3 1 15,0 3-105-15,3 1 0 16,3 4-81-16,3-2 0 16,3 0 2-16,-1-4 1 15,2-3-21-15,-2-4 0 16,1-1-17-16,1-2 1 0,-4-3 73 16,2-1 1-1,0-3-17-15,-2-12 1 0,-2-10-19 16,0 1 0-16,-4-1-8 15,3 3 0-15,-3 4 16 16,3 4 0-16,-3 5-31 16,2 7 0-16,1 8-23 15,3 12 0-15,3 7 2 16,-1-3 0-16,6 3-11 16,-3-9 1-16,1-1 16 15,1-19 1-15,-3-10-95 0,-4-19 1 16,-2-10-181-16,-4 1 0 15,1 2-898-15</inkml:trace>
  <inkml:trace contextRef="#ctx0" brushRef="#br0" timeOffset="33444.256">6525 7458 169 0,'9'0'0'0,"9"2"217"15,-12 2 0-15,0 3-77 16,-3-2 0-16,-3 2-26 16,-3-3 0-16,1 1-46 15,0-1 1-15,0 0 64 0,2-3 1 16,0 3-68-16,0-4 0 16,4 4-30-16,1 1 0 15,4 2-4-15,3 2 0 16,0 4-33-16,1-4 1 15,-2 0-2-15,6 0 1 16,7-2 14-16,-5-1 0 16,-1-3-9-16,-3 1 0 15,0-4-8-15,1-4 1 16,-1 3 29-16,0-1 0 16,1 0 3-16,-1-2 0 15,-2 4-29-15,2-3 1 16,3 3-1-16,-3 0 1 15,2-2 18-15,3-2 1 16,4 1-20-16,2-3 1 0,-2 3 31 16,0-5 1-1,2 3-41-15,3-2 0 16,4 1-5-16,-5 6 1 0,-4-3-13 16,-4 3 1-16,1 3 33 15,1-3 1-15,6 4-10 16,-8-2 0-16,2 1-1 15,2-3 0-15,4 0 35 16,-6 4 0-16,-2-4-42 16,6 5 1-16,2 3 5 15,1 1 1-15,-1-4-4 0,0 2 1 16,-1-1-11-16,5-3 1 16,3 1 6-16,-9 0 0 15,-6-3 23-15,2 3 1 16,-3 0-15-16,-5-1 1 15,-1 3 18-15,-2-1 0 16,-1 2-6-16,-1 1 1 16,4 1-24-16,-4 0 1 15,4-4 4-15,-4 2 1 16,6-7 2-16,-4 4 0 16,2-4 0-16,0 2 0 15,-4 0 0-15,0-1 1 16,1 3 0-16,-5 0 0 15,4 1 20-15,-3 0 0 16,1 3 5-16,2 1 1 16,1 0-66-16,-3 2 0 15,4-2 41-15,4-4 0 0,3 2-1 16,-3-3 0-16,4-2-2 16,3-1 1-16,5 1 2 15,-6 2 0-15,1-4 3 16,-4 2 0-16,-5-1 9 15,2 3 1-15,-4 1-14 16,6 1 0-16,1-2 1 16,-3-1 0-16,-4-1-1 15,2-2 0-15,0 0 3 0,-2-2 0 16,2-1-5-16,0-3 0 16,-2 2 4-16,2-3 0 15,-4 2 3-15,0-1 1 16,2 3-6-16,2-1 1 15,2 1 7-15,-2-1 1 16,2 2-9-16,1-1 0 16,5-5 0-16,1 3 0 15,-4-1 5-15,1 3 1 16,-1-1-6-16,6-1 0 16,2 1 8-16,-2 4 1 15,-5-3-1-15,-3 3 1 16,1 3-1-16,1-3 1 15,1 4-9-15,-5-2 0 16,1-2 3-16,2 0 0 16,-6 0-5-16,2 0 0 15,-4 0 3-15,2 0 1 16,2 0-5-16,2 0 1 0,1 3-1 16,-1-3 1-16,0 0 0 15,2 4 1 1,3-4-10-16,-3 2 1 0,-3-1 36 15,-3 1 0-15,-1-2-31 16,-3 0 0-16,-3 0 26 16,1 0 0-16,-5 0-17 15,2 0 0-15,0 0 4 16,0 0 1-16,1 0-13 16,-3 0 1-16,2 0 2 0,0 0 0 15,0 0-1-15,2 0 1 16,-4 0-3-16,2 0 1 15,-1 0-241-15,5 0 1 16,-4 0-942-16</inkml:trace>
  <inkml:trace contextRef="#ctx0" brushRef="#br0" timeOffset="53110.998">8413 9212 371 0,'8'8'0'0,"7"4"120"15,-10-6 1-15,3-3 8 16,-7 1 1-16,3 0 75 15,-4-3 0-15,4 3-157 16,1-4 1-16,5 0 7 16,1-4 1-16,5-1-1 15,6 1 0-15,8-5 28 16,-6 6 1-16,-2-5-17 16,6 7 0-16,5 2-6 15,0 3 0-15,2 3-25 0,-7-3 0 16,0 1-38-16,5-8 1 15,4-3 6-15,0-5 1 16,5-3 1-16,1 1 0 16,-1-7 6-16,-1 6 1 15,-1 1-11-15,3 4 0 16,-1 6 28-16,-3 3 0 16,-2 5-8-16,4 2 1 15,-4 2-29-15,9-1 1 16,0-3 10-16,-7-1 0 15,-4-3-11-15,3-1 0 16,-1-1 5-16,-5 1 1 16,-3-2-1-16,3 5 1 15,-6 5-17-15,-1-3 0 16,3 4 16-16,0 2 0 16,-1 3-6-16,-1-1 0 0,2 0 29 15,-2-6 1-15,-6-3-22 16,12-8 1-16,4-3 0 15,-6 1 0-15,0-3-4 16,-3 2 1-16,-1 2 1 16,-2 1 0-16,-2 0-2 15,0 3 0-15,-3 1-4 16,-1-2 1-16,3 0 3 16,1-2 0-16,2-1-1 15,2 1 1-15,1 1 5 16,1 1 0-16,2 2-6 0,7 2 0 15,-1 3 4-15,-6 1 1 16,-4-1-9-16,-8 0 0 16,-1-1 14-16,3 0 0 15,4-3 7-15,-5-1 1 16,1-1-21-16,-3-3 1 16,-6-1 39-16,-2 1 0 15,-4 0-37-15,-1 3 1 16,0-1 0-16,-2 0 0 15,0 2-15-15,-2 0 0 16,0 0 18-16,-2 0 0 16,0 2-5-16,-6-4 0 15,-3 0 0-15,-7-3 0 16,-13-2-33-16,-8-3 0 16,-11 0 48-16,-2 2 1 0,-3 1 34 15,-1 5 1-15,-1-1-84 16,2 3 1-16,-4 3 47 15,-6 1 0-15,-5 1-13 16,-11-1 1-16,-12-4 9 16,14-13 0-16,5-3-11 15,0-2 1-15,4-2 1 16,11 4 0-16,11 1 44 16,2 5 0-16,3 1-47 15,-3 5 0-15,4 6 21 16,5 3 1-16,0 1-35 0,4 1 1 15,7-2 29-15,-2 3 0 16,2-5-40-16,-1-3 1 16,1-3 29-16,-4-3 0 15,-1-1-10-15,3-2 0 16,4-2 3-16,0 6 1 16,6-4 16-16,1 9 1 15,2 0-49-15,6 0 1 16,0 0-1-16,5 3 0 15,2 6 32-15,4-3 0 16,6 1 1-16,3 2 0 16,11 0-20-16,6-2 0 15,8-1 19-15,3-3 1 16,6-3-34-16,-3 0 1 16,0 0 33-16,1 0 0 15,1 6 1-15,2 3 1 0,2 3 15 16,4 1 0-16,7 0-18 15,-5-3 1-15,3-6 1 16,0-2 1-16,-1-2-35 16,-1-4 1-16,2-1 20 15,4 1 0-15,2 2 12 16,-2 2 0-16,0 0 0 16,-6 6 0-16,1-3 12 15,-12 6 1-15,-5-3-17 16,-1 1 1-16,-4-5-10 15,-1-2 0-15,-2-6-4 0,-3 1 1 16,-4 1 11-16,4-1 1 16,3 1 5-16,0 4 1 15,3 0 3-15,-10 2 1 16,0 2 3-16,-2-1 1 16,-2 1-10-16,-1 0 0 15,-3 1 3-15,-1-3 0 16,0 1-51-16,-1-3 0 15,3-1 14-15,-8-3 1 16,2-1 33-16,-3 1 0 16,-3-3 15-16,-1 1 1 15,-4 3-98-15,0-3 0 16,0 3-1293-16</inkml:trace>
  <inkml:trace contextRef="#ctx0" brushRef="#br0" timeOffset="54663.178">12026 9534 807 0,'0'0'0'0,"0"0"229"0,0 0 1 16,37-16-112-16,-7 7 0 16,5 0-13-16,6 1 0 15,7 3-105-15,5-6 1 16,8 2 29-16,4-2 0 15,5 1-63-15,2-3 0 16,4-2 76-16,20-1 1 16,12-7 18-16,-8 8 1 15,0 3 15-15,-10 13 0 16,-5 10-3-16,-3 2 1 16,-1 3-76-16,-2 8 0 15,-5 5 5-15,2-4 1 16,-2 0-6-16,12-12 1 15,8-10-1-15,-3-10 0 0,1-7 62 16,1 1 1-16,1-3-66 16,-8 3 0-16,-1-3 3 15,-13 7 0-15,-11-4 3 16,-18 6 0-16,-12 2-4 16,-7-1 1-16,-5 2-1 15,-5 4 1-15,-1 0 35 16,-7 0 0-16,-2 0-17 15,-8 0 1-15,-5 0 46 16,-14 0 1-16,-10-7-67 16,-13 4 0-16,-11-3 1 0,-10 4 1 15,-8 1-5-15,-7 4 0 16,-6 6 7-16,-23 8 1 16,-14-1-4-16,3 2 0 15,2 0 0-15,5 0 0 16,8 2 31-16,2-9 0 15,2-8-39-15,3 3 1 16,4-6 13-16,-6 0 1 16,-3-6-22-16,9 5 1 15,6 1 14-15,3 3 0 16,2 4-42-16,7-1 1 16,3 1 52-16,8-7 0 15,10 0-30-15,14-4 1 16,16 1 19-16,-1-1 0 15,10 2-6-15,3-1 1 16,2-3-36-16,4 3 1 0,3-6 39 16,1-4 0-16,3-3-25 15,-4-4 1-15,1 2 24 16,-3 5 0-16,6 4-3 16,-1 2 0-16,3 3 3 15,13 12 0-15,5 1-11 16,10 7 1-16,5 4-16 15,15-2 0-15,11-6 23 16,9-3 1-16,12-5-31 16,-1-11 0-16,8-4 32 0,20-5 0 15,15-6-1-15,-13 6 0 16,-2-4 2-16,-13 14 1 16,-9 8 14-16,-4 11 0 15,-5 10-5-15,0-10 0 16,-8 2-18-16,-11-8 1 15,-16-4 10-15,1-6 1 16,-3-6-24-16,7-2 0 16,4-4 23-16,-13 3 1 15,-7-1-2-15,-6 0 1 16,-6-3 2-16,-5 7 0 16,-6 0-45-16,1 6 0 15,-5-3-183-15,1 4 1 16,0 1-967-16</inkml:trace>
  <inkml:trace contextRef="#ctx0" brushRef="#br0" timeOffset="62580.133">14510 13901 236 0,'7'9'0'15,"8"5"145"-15,-6-3 1 0,0 0-62 16,-5-6 0-16,1-1 78 16,-5-8 0-16,-5-5 10 15,-6-10 0-15,-6-12-56 16,4 2 1-16,-5-2-36 15,3 4 1-15,0 2-16 16,4 3 0-16,2 4-61 16,3 5 1-16,3 3 7 15,5 4 0-15,5 3-12 16,4 4 0-16,4 5-12 16,5-1 0-16,4 6-17 0,-2 0 0 15,0 0 30-15,-3-2 0 16,-1 0 6-16,-7-4 1 15,-1-1 42-15,-3-2 0 16,-3-2-36-16,-2 0 0 16,-1-2 29-16,-1 0 0 15,-1-2-41-15,-5-6 1 16,-3-7 75-16,0-1 0 16,-1-2-80-16,-3 0 0 15,2 1 40-15,2 4 0 16,2 3-7-16,1 4 1 15,1 5-62-15,1 8 0 16,4 10 56-16,0 1 0 16,2 5-66-16,2-1 0 15,1 2 39-15,2-4 1 16,-3-2 26-16,2-3 0 0,-4-6-17 16,-1-1 0-16,1-3 50 15,2-1 0-15,-4-2-55 16,2 0 1-16,-2-2-6 15,0 0 0-15,0 1 31 16,-2-7 0-16,-4-1-31 16,3 0 0-16,-5 0 5 15,-3 6 0-15,-7 3 74 16,-4 12 1-16,-1 10-26 16,11 3 1-16,2 6-55 15,8-6 0-15,6-1-11 0,4-12 0 16,3-6-59-16,2-24 1 15,1-15-172-15,-3-6 0 16,0-1-1304-16</inkml:trace>
  <inkml:trace contextRef="#ctx0" brushRef="#br0" timeOffset="66398.405">3765 16430 561 0,'0'4'46'16,"15"12"0"-16,9 8 37 15,0-5 1-15,1 3-18 16,5 2 1-16,5 1 122 0,-2 7 0 16,4 6-59-1,-4 8 0-15,4 6 0 0,-3 2 0 16,-3 2 30-16,2 9 0 16,-5 6-72-16,-6-21 0 15,-4-10-66-15,-3-7 0 16,-4-8-4-16,0-3 0 15,0-4 25-15,-5-6 0 16,1-6-46-16,3-3 1 16,-5-3 6-16,-1-2 1 15,-2-1 10-15,-4-8 0 16,-7-3-16-16,1-1 0 16,3-3 2-16,-5 0 0 15,1-4-5-15,4 4 0 16,-3 0-5-16,6 0 1 15,2 0 4-15,0 2 1 16,6 0-35-16,7-1 1 0,5-1 40 16,1 2 1-16,1 0-12 15,6 1 1-15,-2 3 5 16,9 4 1-16,4 3-1 16,-5 9 1-16,-3 5 4 15,-7 7 1-15,-3 5 58 16,-10 7 0-16,-4 2-44 15,-5 3 1-15,-5 3-4 16,-4-2 1-16,-1 2 12 16,-4-8 0-16,-3-5-31 0,-1-10 0 15,-3-10-33 1,3-14 1-16,-4-12-135 0,0-8 1 16,3-9-179-16,4 4 0 15,1 0-682-15</inkml:trace>
  <inkml:trace contextRef="#ctx0" brushRef="#br0" timeOffset="67148.186">4858 16580 91 0,'-4'0'253'0,"2"0"0"16,2 0-120-16,2 0 0 16,2 0-74-16,1 0 0 15,3 0 27-15,1-2 1 16,0-1-24-16,0-3 0 15,1-1-17-15,-3-5 0 16,2-5-23-16,0 1 1 16,-1-4 18-16,-5-2 0 15,-1-3-44-15,-7 0 1 0,-12-2 63 16,6 5 1-16,2 4 40 16,-4 7 1-16,-2 8-54 15,0 6 0-15,-1 8-41 16,5 9 0-16,3 7 24 15,3 7 0-15,3 10-33 16,9-1 1-16,10 4-5 16,1-2 1-16,6-1-52 15,-1-8 1-15,-3-7-126 16,-2-10 0-16,1-8-261 16,-1-9 0-16,1 0 117 0</inkml:trace>
  <inkml:trace contextRef="#ctx0" brushRef="#br0" timeOffset="67764.666">5081 16100 337 0,'-5'5'0'0,"-3"2"235"15,1 6 0-15,3 1-145 16,0 10 1-16,8 7-2 15,2 7 1-15,7 5-86 16,1 0 1-16,10 2 21 16,2-7 0-16,7-9-21 15,-9-7 0-15,-1-9-2 16,-5-6 1-16,-3-5 8 16,3-17 1-16,-5-10 31 0,-4-8 0 15,-3-8 76-15,-6 6 1 16,0 3-30-16,-4 5 1 15,2 5 1-15,-1 6 0 16,3 7-52-16,5 16 1 16,8 13-10-16,7 12 0 15,6 15-32-15,8 11 1 16,2 13 23-16,5 17 1 16,7 17 28-16,-20-13 1 15,-6-1-14-15,-22-16 1 16,-13-11-35-16,-5-10 0 15,-16-13-3-15,-1-12 0 16,-4-12 43-16,8-16 1 16,5-11-96-16,4-19 1 15,4-15-132-15,8-46 0 16,7-35-42-16,10-8 1 0,0-1-837 16</inkml:trace>
  <inkml:trace contextRef="#ctx0" brushRef="#br0" timeOffset="68215.104">5364 15847 572 0,'9'5'0'16,"0"2"299"-16,2 1 1 15,6-1-78-15,-3 0 0 16,9 2-62-16,-3 6 0 16,4 3-22-16,2 5 0 0,-2 4-60 15,-2 4 0-15,2 1-19 16,-6 1 1-16,-3-1-55 15,0-4 0-15,-4-3-5 16,-4-5 1-16,-3-6-391 16,-9-7 0-16,1 1-741 15</inkml:trace>
  <inkml:trace contextRef="#ctx0" brushRef="#br0" timeOffset="68394.189">4904 15388 91 0,'9'12'0'15,"-3"1"-9"-15</inkml:trace>
  <inkml:trace contextRef="#ctx0" brushRef="#br0" timeOffset="68815.055">5382 15666 494 0,'15'7'0'0,"3"4"352"15,1 5 1-15,3 6-151 16,2 0 0-16,0 3-149 16,0-3 1-16,2-1 27 15,-2-4 1-15,0-5-17 16,-2-4 0-16,-4-5-51 16,-7-1 1-16,-3-4 93 15,1-7 1-15,0-5-69 0,-9-13 1 16,-9-11 31-16,0-6 1 15,-8-6-2-15,-1-6 1 16,-3-8-36-16,3-1 1 16,3-3 45-16,6 12 0 15,5 9-79-15,19 5 0 16,16 8-5-16,16 12 1 16,13 13 1-16,5 7 1 15,2 11-2-15,1 4 1 16,2 3-61-16,-5-3 0 15,-1-2-281-15,-8 0 0 16,1-1-1052-16</inkml:trace>
  <inkml:trace contextRef="#ctx0" brushRef="#br0" timeOffset="71997.709">20056 10826 561 0,'0'7'0'0,"0"6"186"16,0-8 0-16,-2-1-134 15,0-1 0-15,2-3 10 16,2 2 0-16,0 4 47 15,3 1 0-15,-1 4-35 16,3 1 0-16,1 3-20 0,-5 1 1 16,-1 4 38-16,-2 5 0 15,-2 4-9-15,4 4 1 16,0 3-20-16,-4 3 0 16,-2 3 24-16,1 5 1 15,-1-2-32-15,-3 8 0 16,-4-3-38-16,1 10 0 15,3 3 46-15,-2 0 1 16,0 2-65-16,3 13 0 16,4 9 39-16,0-6 0 15,0 0-61-15,2 1 1 16,2-1 66-16,-2-2 0 16,2 1-41-16,-2-8 1 15,0 0 47-15,0 6 0 16,0 2-55-16,6-3 1 15,1 1 0-15,0-4 0 16,-3-3-1-16,2 6 0 0,-4 5 23 16,5 1 0-16,2 3-22 15,-3 3 0-15,-1-2 27 16,1-1 0-16,1 1-24 16,-3-6 0-16,0-5 10 15,-3 0 1-15,1-4-10 16,-7 8 1-16,-5-2 26 15,1 1 0-15,-2 2-6 16,2 2 1-16,-4 4-23 16,7 2 1-16,-1 1-5 15,3-3 1-15,4-4 0 0,0 0 0 16,0-3 3-16,-1-6 0 16,-3-8-3-16,0-2 1 15,2-5 11-15,-5-1 1 16,-2-4 2-16,-2 11 0 15,0 4-6-15,-1 1 0 16,1 5-8-16,4-1 1 16,3 0-1-16,1-6 0 15,-1-1 12-15,0 0 1 16,2-2-31-16,-3-2 1 16,1-3 31-16,4-2 1 15,0-2-42-15,0-6 0 16,0-4 67-16,-4 10 1 15,-1 5-42-15,-1-14 0 16,3-9 3-16,-5-4 1 16,1-5-105-16,0-5 1 0,1-6-103 15,2-4 0-15,1-3-355 16,6-4 0-16,1 0-392 16</inkml:trace>
  <inkml:trace contextRef="#ctx0" brushRef="#br0" timeOffset="73064.276">20369 16493 998 0,'0'2'6'0,"0"2"1"15,0 1 65-15,-5 1 0 16,-2-3-54-16,-3 5 1 15,3 2 84-15,-2 5 1 16,-1 1 19-16,5 4 1 16,1 4-32-16,-1 6 0 0,1 6 20 15,-2 4 0-15,1 3-13 16,-2 4 0-16,-3 4-53 16,3 0 1-16,1 1 22 15,-3 4 0-15,0 2-68 16,-4 12 1-16,-4 8-3 15,1-11 0-15,-3-4 51 16,5-20 0-16,1-12-69 16,3-6 1-16,5-6 32 15,1-7 1-15,4-5-30 16,2-5 1-16,4-4 14 16,1-5 1-16,2-4-18 0,4-3 0 15,4-4 17-15,3 2 1 16,6-1 13-16,0 6 1 15,3 2-12-15,1 4 1 16,3 1 35-16,2 1 0 16,4-1-46-16,1-5 0 15,-3-5 12-15,0 3 1 16,0 0-5-16,-4 0 0 16,-9 2 2-16,2 4 1 15,-2 3-4-15,0 2 0 16,-2 2-155-16,-3 3 0 15,-1 1-1490-15</inkml:trace>
  <inkml:trace contextRef="#ctx0" brushRef="#br0" timeOffset="73945.766">20938 14497 1009 0,'0'0'0'0,"0"0"-153"16,0 0 1-16,20 20 293 16,-9-13 1-16,2 0-124 15,2-7 1-15,2-5 66 0,-4-8 0 16,3-8-43-16,3-5 1 15,1-3 56-15,-3-1 0 16,-1-3-45-16,-5 3 0 16,-1 1-25-16,-3 1 0 15,-1 5 29-15,-6 3 1 16,-4 6-54-16,0 3 1 16,-3 2 48-16,-14 9 0 15,-8 5 42-15,1 11 0 16,-1 8-22-16,1 10 0 15,0 11-21-15,8 8 1 16,7 8-67-16,4-3 1 16,5 0-8-16,15-7 1 15,13-12 17-15,4-6 1 16,9-12-31-16,3-4 0 16,8-10 32-16,0-9 0 0,4-7 7 15,-2-4 1-15,-2-6-87 16,-7-1 0-16,-4-2-234 15,-8-3 0-15,-3-1-619 16</inkml:trace>
  <inkml:trace contextRef="#ctx0" brushRef="#br0" timeOffset="74395.422">21503 13964 359 0,'0'18'0'16,"0"11"344"-16,2 5 0 15,2 8-184-15,1-2 0 16,4-1-62-16,2-1 0 15,2-3-26-15,2-6 1 16,2-6-58-16,-4-8 0 16,-4-8 17-16,-2-9 0 15,-3-11 19-15,-2-3 1 16,-2-4 50-16,-6-12 0 16,-1-6-31-16,3-4 1 15,0-3-66-15,3 7 1 16,-1 9 45-16,7 11 0 15,5 5-46-15,4 10 1 0,8 12-7 16,2 5 0-16,2 10 6 16,4 5 0-16,1 0-11 15,-3 0 0-15,0 1-86 16,-8-4 1-16,-3-3-226 16,-6-5 0-16,0 0-724 15</inkml:trace>
  <inkml:trace contextRef="#ctx0" brushRef="#br0" timeOffset="75105.034">22205 13547 1390 0,'-10'11'0'16,"-3"3"129"-16,-1-1 0 15,-5-1 29-15,-3 1 1 16,-2-2-83-16,-4 5 1 16,-3 2-9-16,1 7 1 15,1 4 39-15,-1 9 1 0,6 9-53 16,8 11 1-16,5 9-61 15,7-2 1-15,9 2-11 16,7-11 1-16,4-7 1 16,4-15 0-16,6-12 12 15,-2-17 1-15,2-16 37 16,-2-21 0-16,-2-19-40 16,2-32 1-16,0-29 48 15,-5 2 0-15,-4-8-39 0,-14 6 0 16,-10 0-1-1,-2 6 1-15,-6 3 9 0,-7-8 0 16,-5-1-17-16,-1 11 0 16,-3 7 12-16,0 15 1 15,0 10 20-15,12 28 1 16,8 23 29-16,-1 5 1 16,-1 13-61-16,0 13 1 15,2 15 10-15,6 7 1 16,7 15-14-16,4 6 0 15,10 11 6-15,18 22 1 16,16 17-8-16,3-4 1 16,8 1 20-16,2-15 0 15,2-3-14-15,0-16 1 16,0-12-4-16,-2-13 1 16,-2-13 8-16,-11-13 1 15,-6-11-14-15,-16-5 0 0,-11-8 13 16,-6 1 1-16,-5-2 47 15,-4-2 1-15,-2 0-105 16,-6-2 1-16,-1-2-141 16,-11 4 1-16,-11 0-354 15,-1 9 1-15,1 0-588 16</inkml:trace>
  <inkml:trace contextRef="#ctx0" brushRef="#br0" timeOffset="78244.936">8426 9534 270 0,'0'0'0'0,"0"0"-143"16</inkml:trace>
  <inkml:trace contextRef="#ctx0" brushRef="#br0" timeOffset="79362.189">8445 9585 404 0,'0'0'0'15,"0"0"180"-15,0 0 1 16,24-11-20-16,-2 5 0 16,9-1 0-16,3 2 1 15,3-3-103-15,-1 1 1 16,7 0 10-16,-1 0 0 16,5 1-65-16,-1-3 0 15,0 0 15-15,7-2 0 16,6 2 40-16,1-3 1 15,0 3-27-15,-2-2 1 16,3 4-25-16,1 1 1 16,1 1 21-16,5-1 1 15,6 3-33-15,-7-6 0 0,-3-2 2 16,-3 0 0-16,-2 0-1 16,-1 0 1-16,1 1-1 15,-2 4 1-15,6 6-1 16,-8 4 0-16,1 5 12 15,-8 0 1-15,-6 3-6 16,0 3 1-16,-1 1 31 16,-4 0 0-16,0-3-38 15,-4-4 0-15,0 0-2 16,-1-2 0-16,-3-5 13 0,-3-2 1 16,-7-2 1-1,-5-1 0-15,-3-1 19 0,-3 1 0 16,-8 1 7-16,-9-4 1 15,-6 1-27-15,-11 3 1 16,-4-1-8-16,-6 1 0 16,-7 2 32-16,-3-2 0 15,-8 0-78-15,-7-2 0 16,-9-5 47-16,-4 0 0 16,-1-1-11-16,-23 4 0 15,-9 3 6-15,-4 6 1 16,-2 10-5-16,6 3 0 15,6 9 9-15,-1 2 0 16,4-1-5-16,2-5 0 16,6-4 8-16,3-5 1 15,11-6 11-15,-3 1 1 16,2-7-61-16,10 0 0 16,6 0 36-16,17-4 0 15,14 3-1-15,4-1 1 0,12 2-40 16,3 0 0-16,7 0 35 15,-2 0 0-15,5-2-24 16,2 0 0-16,5 0 17 16,7-5 0-16,11 2 2 15,9-8 0-15,6 0-36 16,7 4 0-16,8 0 45 16,3 6 1-16,4 3-5 0,9 2 1 15,7 5 4-15,-1-2 0 16,7 2-6-16,19-3 0 15,10 0 10-15,-3-6 1 16,4-4-4-16,-10-3 0 16,-5-7 0-16,-9 7 0 15,-8-2 13-15,-2 6 1 16,-9 1-17-16,-14 2 1 16,-10 4 4-16,-13 0 1 15,-5 0 17-15,-10 1 0 16,-5-3-18-16,-3 2 0 15,-5-2 41-15,-1 0 0 16,-4 0-8-16,-9 0 1 16,-8 2-54-16,-1 0 1 0,-5-2 38 15,-12 0 0 1,-11-2-22-16,-9-2 0 0,-6-6 12 16,-4-5 1-16,-5-10-8 15,-28-10 0 1,-20-15-9-16,9-1 0 0,-2-5 13 15,10 11 0-15,3 5-49 16,9 15 1-16,10 12-54 16,14 19 1-16,14 16-385 15,19 25 1-15,3 1-269 16</inkml:trace>
  <inkml:trace contextRef="#ctx0" brushRef="#br0" timeOffset="80779.656">12366 9399 651 0,'0'0'0'15,"-18"5"-40"-15,8-3 0 16,-4 0 52-16,4 1 0 16,3-3-49-16,13-3 0 15,10-3 59-15,16 3 1 16,14-7 73-16,5 7 1 16,10-1-8-16,6 4 0 15,7 2-14-15,9 3 0 16,2-1 1-16,13 5 0 15,10 4-52-15,-4 5 1 16,-3 4 23-16,-1-3 1 16,-2 3-64-16,-6-9 0 15,-5-1 73-15,5-12 1 16,4-3-59-16,-5-6 0 0,-8-4 3 16,-4 4 1-16,-5-4 12 15,-4 3 1-15,-5 4-11 16,-23 4 1-16,-21 2 32 15,-5 2 0-15,-6 2 8 16,-7-2 0-16,-3 1 27 16,-2 4 1-16,-3-3-62 15,-14 1 0-15,-10 1 16 16,-10-4 0-16,-9-2-30 16,-11-4 1-16,-7 0-2 0,-18-5 0 15,-8 0 2 1,-32-1 0-16,-21-1 37 0,2 5 0 15,-2 4 38-15,12 4 1 16,7 6-46-16,-1-5 0 16,5-6-27-16,11-10 0 15,11-9-6-15,1-12 0 16,5-13-7-16,16 9 1 16,15-5-18-16,19 14 0 15,18 7-3-15,9 8 0 16,12 8-7-16,1 2 1 15,8 4 32-15,7 2 1 16,15 4-38-16,7-1 1 16,13 4 40-16,6 2 0 15,9-6-1-15,7 3 0 16,2 1-33-16,32-6 1 0,23-3 33 16,-8 4 0-16,-1 1 12 15,6 8 0-15,7 0-21 16,-3-1 0-16,-1 5 13 15,3 4 1-15,3 5-5 16,-13-10 1-16,-6-2-42 16,7-10 0-16,-1-8 39 15,-15-5 0-15,-11-7-27 16,-10 1 0-16,-14-1 29 16,-5 0 0-16,-8 0-1 15,-3-1 1-15,-2 3-21 16,-17 5 0-16,-15 5 49 15,-8 4 0-15,-7 0 7 0,-16 6 0 16,-14 1-35-16,-19-3 1 16,-12-4 42-16,-8 0 0 15,-10 0-55-15,-31-4 0 16,-26 4 64-16,6 0 1 16,-12 4-28-16,3 6 1 15,-1 9 54-15,12 4 1 16,6 6-38-16,-1-2 1 15,8 2-31-15,7-4 1 16,12-1-10-16,14-12 0 16,12-6-4-16,10-12 0 15,11-8-73-15,5-13 1 16,8-17-23-16,15 8 0 16,12-2-50-16,6 9 1 15,6 6-250-15,-1 7 0 0,1-2-117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344" units="cm"/>
          <inkml:channel name="Y" type="integer" max="10544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3.94556" units="1/cm"/>
          <inkml:channelProperty channel="Y" name="resolution" value="635.1807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7T22:32:22.3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5949 9704 583 0,'0'18'0'16,"0"11"76"-16,0-29 1 15,0-15-76-15,0 3 1 16,2-3-38-16,-2 4 0 15,3 4 41-15,1-2 0 0,-2 2 132 16,2 3 1-16,-1 3 143 16,3 1 0-16,-1 5-89 15,8 17 1-15,6 12-61 16,3 15 1-16,6 7-121 16,5 2 1-16,9 3 15 15,-3-7 0-15,5-7-33 16,-7-16 1-16,-2-11 12 15,2-17 1-15,0-15 26 16,-5-10 0-16,-5-10-34 16,-8-6 1-16,-1-6 31 0,-9 3 1 15,-7-1-38-15,-7 2 1 16,-8-5-8-16,-2 5 1 16,-3-3-52-16,3 11 1 15,-4-1-70-15,5 11 0 16,4 8-239-16,1 3 1 15,2 0-410-15</inkml:trace>
  <inkml:trace contextRef="#ctx0" brushRef="#br0" timeOffset="502.002">6785 9763 695 0,'6'20'0'0,"3"13"128"15,6 3 0-15,7 4-21 16,2-4 1-16,4 0-90 16,5-3 1-16,4-3-17 15,-2-1 0-15,-2-9 55 16,-5-2 0-16,-10-5-59 15,-3-4 0-15,-6-2 189 16,-9-2 1-16,0-1-51 16,-18-4 1-16,-6-9-58 15,-11-5 0-15,-4-10-71 0,-3757-8 1 16,7503-12 12-16,-3753-15 1 16,0-17-31-16,-2-31 1 15,4-21 2-15,23 10 1 16,21-4-34-16,9 20 0 15,15 16 19-15,-1 22 1 16,2 16-46-16,-2 21 0 16,-5 17-2-16,1 20 1 15,-1 15 29-15,-5 13 0 16,-2 11 38-16,-5 3 0 16,-5 8 12-16,-2-10 1 15,-1-1-10-15,-4-13 0 16,2-11-134-16,6-19 1 15,0-1-912-15</inkml:trace>
  <inkml:trace contextRef="#ctx0" brushRef="#br0" timeOffset="1035.64">7682 9921 1199 0,'-5'3'0'15,"-6"3"114"-15,9 5 1 16,-2 3-36-16,8-1 0 15,1-1-34-15,1-1 0 16,1 0-69-16,-1-4 1 16,1-1 51-16,-5-5 0 15,-2-1 29-15,-15-14 0 16,-9-13-20-16,-7-11 0 16,-15-11 11-16,-4-12 1 15,-7-12-2-15,-17-28 1 16,-15-18-51-16,14 0 1 15,1-8 7-15,20 15 0 16,19 8-14-16,19 22 0 16,16 19-66-16,16 7 0 15,17 14 20-15,-9 12 0 0,4 13 49 16,0 7 0-16,-4 4 2 16,3 10 1-16,5 5-9 15,-10 11 0-15,-2 10 81 16,-7 10 1-16,-7 11-32 15,-10 3 0-15,-5 0-16 16,3-10 0-16,1-7-270 16,-1-15 1-16,3-2-766 0</inkml:trace>
  <inkml:trace contextRef="#ctx0" brushRef="#br0" timeOffset="2033.623">7507 9012 393 0,'4'-7'0'0,"1"-4"190"15,8 4 1-15,2 1-113 0,3 3 1 16,6-5 32-16,2 3 0 16,7-8-53-16,-9-7 0 15,2-7 21-15,-11-9 1 16,-6-4-19-16,-3-5 1 15,-2-4 2-15,-8 1 0 16,-7-1 0-16,3 2 1 16,-1 5-54-16,-2 8 0 15,0 5 51-15,-6 13 1 16,-1 10-36-16,1 15 0 16,3 17-17-16,4 12 0 15,7 14-3-15,6 13 0 16,1 13-9-16,11-9 1 15,9-1-12-15,-2-15 1 16,-2-10 15-16,6-18 1 16,2-14 60-16,-4-16 1 15,3-17-59-15,-6-9 1 16,-5-10 55-16,-5-3 1 0,-3-6-61 16,-3 5 0-16,-1 1-1 15,-4 10 0-15,0 5 0 16,0 11 0-16,0 5 36 15,6 6 0-15,3 7 3 16,9 11 1-16,14 7-80 16,5 2 1-16,11 1 56 15,-11-2 1-15,-6-7-9 0,-5 1 1 16,-8-10 33 0,-5 1 1-16,-5-2-7 15,-12-4 1-15,-5-3 23 0,-14-4 0 16,-6-4-70-16,-8 2 0 15,-5-2 41-15,3-3 0 16,0-2-36-16,8-7 0 16,7-8-2-16,9-8 0 15,7-12-15-15,12-4 1 16,11-8 19-16,11 1 0 16,7 5 1-16,4 8 0 15,4 8-1-15,-8 8 0 16,-6 14-4-16,-3 4 1 15,-9 8-19-15,-2 6 0 16,-4-1-269-16,-5 4 1 16,2 0-1144-16</inkml:trace>
  <inkml:trace contextRef="#ctx0" brushRef="#br0" timeOffset="5167.156">5277 11906 483 0,'9'4'0'0,"8"7"-18"16,-12-8 0-16,-1 1-2 15,1 5 0-15,6 9 286 16,6 18 1-16,7 11-162 15,7 15 1-15,6 13-24 16,15 23 0-16,13 19-19 0,-4-17 0 16,3-4 58-16,-16-24 0 15,-7-13-41-15,-17-26 0 16,-15-19-8-16,0-3 1 16,-5-5 13-16,-4-6 0 15,-7-8-29-15,-4-4 0 16,-8-10-52-16,-5-9 1 15,2-7-16-15,-2-12 1 16,5-10 7-16,7 2 0 16,2-3 1-16,5 10 1 15,7 8-3-15,11 11 0 16,5 6-14-16,6 14 0 16,7 12 16-16,1 10 0 15,7 10 45-15,-6 11 1 16,0 9-85-16,-3-6 0 15,-1 0 52-15,-1-1 0 0,-1 1-41 16,-4-10 0-16,1-4-250 16,5-9 0-16,3-1-819 15</inkml:trace>
  <inkml:trace contextRef="#ctx0" brushRef="#br0" timeOffset="6316.459">6060 12031 494 0,'-2'13'0'15,"0"8"61"-15,-2-6 0 16,2-4 34-16,4-2 0 16,2-2-115-16,5 0 0 15,2 2 102-15,15-2 0 16,11 2 45-16,0 6 1 16,5 3-6-16,1 5 1 15,-4 3-26-15,-4-1 1 16,-2 2-15-16,-5-4 0 15,-6 1-13-15,-6-8 0 0,-5-5-10 16,-1-4 0-16,-5-5-19 16,1-15 0-16,-1-17-5 15,-3-8 0-15,0-9-35 16,-4-9 0-16,-2-9 1 16,-5-2 0-16,-7-4-1 15,4 8 1-15,0 0-2 16,2 12 0-16,5 13 13 15,1 10 0-15,2 10 11 16,4 8 1-16,2 5-12 0,9 16 1 16,3 12-16-16,5 8 0 15,3 3-18-15,0 4 1 16,-2 2 63-16,5-2 1 16,7-2-48-16,-7-7 1 15,1-2 7-15,-4-11 1 16,0-5 22-16,-2-5 0 15,-3-8-28-15,-1-13 0 16,-3-10 31-16,-2-6 0 16,-4-6-30-16,-3-9 1 15,-6-8 0-15,-10-4 1 16,-4-7 50-16,-12-2 1 16,-9-1-72-16,-11-14 0 15,-10-6 25-15,6 10 1 16,4 6-33-16,17 27 1 15,12 21 49-15,6 6 1 16,2 11-70-16,3 7 1 0,2 5 41 16,6 15 1-16,6 7-14 15,1 8 0-15,4 5 22 16,7 5 0-16,4 7-29 16,8 6 0-16,4 5 40 15,11 11 0-15,4 9-29 16,-8-25 1-16,-3-20 32 15,-10-9 1-15,-2-11-24 16,3-16 0-16,6-17 2 16,-9-10 1-16,1-18 9 0,-5-10 0 15,-5-8-3-15,-8-8 1 16,-6-5 36-16,-10-20 1 16,-8-14-16-16,-11 8 0 15,-8 1-64-15,-6 11 0 16,-3-1 31-16,-1 15 0 15,-3 7 1-15,18 29 1 16,12 18 49-16,4 18 0 16,7 19-92-16,13 17 1 15,10 22 78-15,18 29 1 16,14 27-41-16,8-13 0 16,12-1 4-16,-1-26 1 15,4-16-27-15,-13-23 0 16,-4-21 38-16,-20-6 0 15,-13-12 49-15,-6 1 1 0,-7-6-62 16,0-5 1 0,-7-6-48-16,2-1 0 0,-6-3-326 15,0 7 1-15,0-1-914 16</inkml:trace>
  <inkml:trace contextRef="#ctx0" brushRef="#br0" timeOffset="17384.261">15885 7303 449 0,'-15'-9'0'16,"-7"-6"118"-16,-7 3 0 15,-8-1 65-15,-8 6 0 16,-3-2-151-16,0 0 0 15,-2 5 78-15,1-1 1 0,-3 3-68 16,-2 0 0-16,1 2-45 16,-4-4 1-16,-4 1 49 15,2 1 1-15,-2-2-47 16,-4 4 0-16,4-3 88 16,-7 3 1-16,1 3-78 15,-14 1 0-15,-7 5-13 16,21 4 0-16,15-1 3 15,-3 10 0-15,3 0-37 16,-1 7 0-16,-1 5 75 16,-10 13 1-16,-8 5-42 0,13 1 0 15,5-1 0-15,13-9 1 16,10-5 14-16,5 4 1 16,6-2-18-16,3 7 1 15,6 3-9-15,0 4 1 16,2-3 8-16,1 3 0 15,5 2 1-15,-1-3 0 16,8 1-45-16,-4 9 1 16,5 4 80-16,8 18 1 15,2 11-48-15,7-4 0 16,6-2-27-16,7 2 1 16,6-3 36-16,1-8 0 15,4-1 0-15,4 1 0 16,2-5 5-16,1 0 1 15,1 1 34-15,-3-8 1 16,-1-2-9-16,0-6 0 0,-2-3-33 16,17-11 1-16,3-5-6 15,8-6 1-15,3-7 2 16,1-10 1-16,3-9 7 16,5-14 1-16,8-11 10 15,-7-4 1-15,-4-7 11 16,-2-4 0-16,0-8-27 15,6-4 0-15,-1-5 3 16,-10-5 0-16,-3-3-5 0,-12-2 1 16,-6-5 6-16,1 3 1 15,-3 1 18-15,0-7 1 16,-1-6-27-16,-8-1 0 16,-7-6 47-16,-6-7 0 15,-11-10-45-15,-5-1 1 16,-6-5 5-16,-9 3 0 15,-8-5 3-15,-7 11 1 16,-7 4-10-16,-9 1 0 16,-8 0 12-16,-11 9 0 15,-8 3-13-15,-1 2 0 16,-6-3 25-16,2 2 1 16,0 2-27-16,-3 5 1 15,-3 8 2-15,-3 8 0 16,-4 13-15-16,11 16 1 15,6 19-325-15,18 15 0 0,1 1-574 16</inkml:trace>
  <inkml:trace contextRef="#ctx0" brushRef="#br0" timeOffset="49482.693">13110 17131 527 0,'4'2'154'0,"16"3"1"15,12 3 6-15,1 1 1 16,7 0-30-16,3-2 0 16,-1-3-76-16,5-3 1 0,2-1-48 15,3-3 0-15,-4-4-9 16,6 3 0-16,1 0 39 15,6 3 1-15,4 1 0 16,1 1 1-16,2 3-24 16,8-2 0-16,3 0-2 15,-14-6 1-15,-13-1-15 16,1 1 1-16,-3 2 1 16,-2 2 1-16,-4 2 38 15,-1 3 0-15,1 4-37 0,-11 6 0 16,-1 3 32-16,-8 2 0 15,-4 0-35-15,-7-4 0 16,-6-3 41-16,-1-6 0 16,-6-5-31-16,-19-4 1 15,-14-5 8-15,-9-2 0 16,-8-4-17-16,-11-2 0 16,-4-1-4-16,1 9 1 15,-3 5-1-15,1 9 1 16,-2 10 17-16,-14 6 1 15,-10 10 3-15,5-4 1 16,0-2-32-16,4-7 1 16,4-8 0-16,0-14 1 15,-1-10-3-15,10-3 1 16,9-6-8-16,24 6 0 0,17 2 16 16,5 4 1-16,10 2-33 15,1 2 1-15,4 1 32 16,5-1 0-16,6-2-48 15,8-4 1-15,9-2 48 16,10-1 0-16,5-3-4 16,7-1 1-16,1 0 1 15,10 2 1-15,6 0-2 16,9 3 0-16,8 2 9 16,22 4 0-16,16 2-7 15,-15 3 0-15,0 4 0 0,-15-1 0 16,-11 1 1-16,-11-2 1 15,-12 0 7-15,-20 0 0 16,-17-2 15-16,-3 2 1 16,-9-1 40-16,-1 2 1 15,-12 1-63-15,-16 0 0 16,-17 2-1-16,-19 1 1 16,-17 0-56-16,-25-3 0 15,-26-4-85-15,10 1 0 16,-1-1-1115-16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344" units="cm"/>
          <inkml:channel name="Y" type="integer" max="10544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3.94556" units="1/cm"/>
          <inkml:channelProperty channel="Y" name="resolution" value="635.1807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7T22:33:30.7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18422 6419 281 0,'0'0'0'16,"26"-21"206"-16,-17 13 1 15,0 3-58-15,-5 1 0 16,-2 4-22-16,-2 4 0 15,0-4-35-15,0 5 1 16,1 6-20-16,3-2 0 16,3 4-18-16,3-4 1 15,1 4 11-15,-2-6 1 16,2-2 1-16,6-1 1 16,-3-2-28-16,1-2 1 15,2-2 23-15,-2-2 0 16,1 4-67-16,-1-3 1 15,0 3 67-15,-4 3 0 0,2 1-36 16,0-1 0-16,0 6-14 16,-2 0 0-16,0-1 38 15,2-3 1-15,3-1-12 16,5-2 1-16,3-2-46 16,1-2 1-16,5-7 27 15,-2 1 0-15,1-1-25 16,1 0 0-16,-3 2 5 15,-3 0 0-15,2 5-7 0,2 2 0 16,2 2 7-16,-3 2 0 16,3 3 26-16,-3-4 0 15,-1 3-48-15,0-10 0 16,2-1 35-16,0-2 0 16,-1-2 12-16,1-4 1 15,3 4-34-15,-1 0 1 16,3 5 39-16,2-1 0 15,2 3-59-15,0 2 1 16,2 2 25-16,-4 3 1 16,-2 1-8-16,-1-3 0 15,-1 1 1-15,-2-1 1 16,1-1-1-16,-2-4 0 16,-1-1 3-16,1-3 0 15,-2-1-3-15,3-2 1 16,3 0 1-16,-6 2 0 15,-2 2 16-15,0 1 0 0,0 4-20 16,-6 0 1-16,-3 0 0 16,-4 0 0-16,-4 2-50 15,-3 0 0-15,2 3-38 16,-1-9 0-16,-1 1-63 16,0-3 0-16,1-6-316 15,-3-1 1-15,0 4-412 16</inkml:trace>
  <inkml:trace contextRef="#ctx0" brushRef="#br0" timeOffset="1721.465">18907 6291 449 0,'-3'2'0'16,"-3"1"79"-16,4 1 0 15,4-8 79-15,0 3 0 16,0-3 66-16,1-3 0 15,1 1-98-15,-2 3 0 0,0-3-10 16,-2 4 0 0,0 1-29-16,-2 1 1 0,-2 0-41 15,-3 3 1-15,-2 3-3 16,-2-3 0-16,-1 3-35 16,-8 1 0-16,-6 2 22 15,6 0 0-15,-4-2 8 16,-6 6 0-16,-5 0-2 15,0-3 0-15,-3 1 7 16,2 2 1-16,5-4-17 16,-4 4 0-16,0-1-33 15,5 1 1-15,3-4 40 0,-3 7 1 16,-5-1-41-16,6 1 1 16,3 0 6-16,2 0 0 15,3 2 21-15,-1-5 1 16,4-4-24-16,3-2 0 15,2-3 1-15,4 1 0 16,3-5-4-16,1 0 1 16,1 0 1-16,2 0 0 15,0-3-10-15,1 1 1 16,1 0 8-16,0 0 1 16,1 2-5-16,5 0 0 15,3 0 4-15,0 0 0 16,2 0-7-16,4 0 1 15,-4-3 6-15,6-1 0 16,3-1-24-16,-1 1 1 0,-3 1 50 16,5 3 0-16,-1 3-34 15,2 10 1-15,4 3 7 16,-4 6 1-16,4 3 46 16,3-3 1-16,3-4-68 15,-3-2 1-15,3 0 26 16,-3-7 0-16,3 0-34 15,-3 0 1-15,-5-1 41 16,-3-1 1-16,-5-2-17 16,-1 2 0-16,-4-1 0 15,-2-1 1-15,-1 3-1 0,-3-5 0 16,-3-3 0-16,0 2 0 16,-2 0 37-16,0 0 1 15,2-2-59-15,-2 0 0 16,0 0 65-16,0 0 0 15,-2 0-73-15,-2-2 0 16,-1-2 38-16,-10-3 1 16,-7-2-19-16,-6-7 0 15,-7-2 9-15,0-4 0 16,-4-3-12-16,-2 1 0 16,1 2 13-16,3 8 0 15,4 1 33-15,-2 1 1 16,0 3-43-16,5 1 1 15,2-1 39-15,6-1 0 16,4 1-54-16,3-1 0 16,2-2-25-16,0-4 0 0,0 1 48 15,4 4 1-15,2 2-11 16,1 4 1-16,4 5 8 16,0 5 0-16,4 8 9 15,0 0 1-15,0-1-18 16,5 1 0-16,4-1-31 15,6-8 0-15,3-8 44 16,12-5 1-16,6-10-9 16,7-5 0-16,6-5 2 15,3-3 1-15,9-4-6 0,-2 3 0 16,3-5 10-16,8 4 0 16,6-6-5-16,-12 11 0 15,-3 0 2-15,-24 11 0 16,-13 5 44-16,-8 3 0 15,-7 4-47-15,-5-1 0 16,-4 5 2-16,-2 2 0 16,0-3 7-16,-2 3 1 15,0 0-155-15,0 0 0 16,-2 3-501-16,1-3 1 16,-1 0-32-16</inkml:trace>
  <inkml:trace contextRef="#ctx0" brushRef="#br0" timeOffset="14281.353">20113 4513 124 0,'2'0'0'15,"0"0"139"-15,-1 0 1 16,3-3-52-16,-2 3 0 16,-2 0 90-16,-2 3 0 15,-2 1-84-15,1-2 0 16,-1-1-10-16,0 5 1 16,-1-3-46-16,-1 1 0 15,-1 5-47-15,-1-3 1 16,3 1 13-16,-1-2 0 15,-3 2 7-15,0 2 0 16,0 0 20-16,-1 0 1 16,1 4 24-16,0 0 1 15,0-1-64-15,1 5 0 16,1-5 6-16,0 3 0 0,1 1 16 16,-1 4 0-16,-1 2-22 15,1-1 0-15,-2-1 23 16,1 2 1-16,1 0 25 15,1-1 1-15,1 4-45 16,1-3 0-16,4 0 22 16,0 7 0-16,2 0-27 15,0 1 1-15,3-1 5 16,1-2 1-16,5 6 25 16,-2-8 0-16,-1-3 9 0,-3-4 0 15,-3-4-28-15,5 8 0 16,3-4 5-16,3 2 0 15,3 2-17-15,4-8 1 16,3-1 7-16,-7-2 0 16,-3-6 44-16,-2 0 1 15,-3-1-51-15,3 3 1 16,0-5 1-16,2 2 1 16,3-1 22-16,-3-3 1 15,-4-5-22-15,3-2 0 16,-1-10 36-16,5-1 0 15,5-3-51-15,-1-5 0 16,4-6 41-16,-6-2 0 16,1-4-16-16,-6 0 0 15,-4-2-10-15,-5 2 0 16,-1 4 46-16,-1 5 1 0,-2 7-69 16,-2-3 0-16,-1 3 18 15,-1-3 1-15,-3 0-18 16,-1-4 1-16,1 1 32 15,1 5 1-15,-1 1 69 16,-1 4 1-16,1-3-88 16,-2 8 1-16,-2 0 27 15,-6 1 1-15,-3-5-18 16,5 8 0-16,2 2-12 16,-2 2 0-16,2 1 1 0,4 0 0 15,0 3-197-15,2-3 1 16,-1-3-370-16,6 1 0 15,1-3 72-15</inkml:trace>
  <inkml:trace contextRef="#ctx0" brushRef="#br0" timeOffset="14982.359">20720 4114 382 0,'0'16'0'15,"0"15"144"-15,-5-18 1 16,-6-10-144-16,3 3 0 15,1-3 73-15,-2 10 0 16,-1 12 45-16,-3 6 1 16,-3 14 58-16,-3 2 1 15,1 13-55-15,-2 3 0 16,-1 11-46-16,7 9 1 16,4 7-45-16,20 17 0 15,12 14 22-15,4-22 0 0,7-10-51 16,9-20 0-16,8-15 32 15,0-16 0-15,2-13-32 16,-10-11 1-16,-7-6 40 16,-2-5 0-16,-5-3-14 15,-4 0 0-15,-2-3 0 16,-7-3 1-16,-6 3-376 16,-1-6 1-16,-1 1-738 15</inkml:trace>
  <inkml:trace contextRef="#ctx0" brushRef="#br0" timeOffset="15882.652">21016 4636 550 0,'7'0'0'15,"0"4"0"-15,1-4 0 16,-3-4 0-16,5 4 0 16,2 0-40-16,1 4 1 15,4 5 157-15,0 9 0 16,3 7 37-16,-7 4 0 15,0 5 63-15,-10 4 1 16,-1 0-142-16,-4 0 0 16,-1 2 21-16,-3-6 1 15,3-5-44-15,-3-4 0 16,2-8-11-16,4-5 0 16,0-3-38-16,0-9 0 15,0-9 14-15,0-7 0 0,0-9-7 16,2-2 1-16,0-6 1 15,0 4 1-15,2-2-17 16,-4 6 0-16,-4 4 0 16,2 2 0-16,0 5-33 15,0 3 1-15,2 4 33 16,4 1 1-16,5 3-8 16,0-1 0-16,1-1 8 15,1 1 0-15,4 4-5 16,-3 0 1-16,1 0 8 15,-3 4 0-15,-1 1 51 0,-2 12 0 16,-1 8-41-16,-1 6 1 16,1 6-7-16,-1 7 1 15,3 3 8-15,-1-6 0 16,1 1 13-16,1-11 0 16,-6-6-4-16,5-3 0 15,1-6-105-15,2-16 0 16,0 3-1487-16</inkml:trace>
  <inkml:trace contextRef="#ctx0" brushRef="#br0" timeOffset="17400.995">21630 3940 561 0,'0'0'0'16,"26"8"203"-16,-26 17 0 15,-9 18-64-15,2 12 1 16,-4 13-30-16,5 4 1 16,2 10-28-16,4 3 1 15,4 3-79-15,3 6 0 16,3 4 39-16,-3-31 1 15,-1-24-4-15,-3-5 1 0,1-16-19 16,0-6 1-16,1-4 35 16,3-8 0-16,3-6-57 15,-2-7 1-15,2-5 7 16,2-6 1-16,3-7-10 16,-1 3 0-16,0-1-6 15,0 7 0-15,0 0 8 16,-4 11 1-16,-4-1-2 15,-1 10 1-15,-3 4 27 16,5 12 0-16,-5 7-31 0,7 4 1 16,1 0-11-1,5-4 0-15,6 0 34 0,1-10 1 16,-1-6-24-16,5-7 0 16,-1-10 33-16,2-4 1 15,0-6 8-15,-6-8 0 16,-4-2-58-16,-1-7 1 15,-2 1 15-15,-10-2 1 16,-1 0 42-16,-10 3 0 16,-7 2-50-16,-3 10 0 15,-1 4 15-15,-7 12 0 16,-5 10-3-16,-1 8 0 16,-1 5-5-16,5 2 0 15,4-2-6-15,7 2 0 16,8 2-45-16,3-6 0 15,4-5-55-15,11 0 0 16,9-6-28-16,6-1 1 16,5-4-46-16,1-4 0 0,-1-1-30 15,1-4 0-15,-3-4 58 16,4-3 1-16,1-4 182 16,-1-5 0-16,2-6-128 15,0 0 1-15,2-3 97 16,0 5 1-16,0-4 74 15,-6 6 0-15,-1 6 14 16,-10 4 0-16,-5 5 150 16,-6 3 1-16,-5 9-91 0,-10 1 1 15,-5 10-30-15,-7 2 1 16,-8 9-58-16,0-1 0 16,2 8-76-16,4 5 1 15,5 4 4-15,6-7 0 16,5-2-22-16,6-4 0 15,3-3 25-15,5-13 1 16,4-5-30-16,3-13 0 16,0-8 23-16,-1-8 0 15,-1-4 11-15,-2 2 0 16,0-2 62-16,-4 0 0 16,-2 4-52-16,-3 7 1 15,-4 0 39-15,0 11 0 16,-2-1-53-16,2 16 1 15,0 8 20-15,2 18 0 0,2 17-20 16,5 8 0-16,6 17-15 16,1 6 1-16,7 6 29 15,4 22 0-15,8 19 7 16,-7-26 1-16,0-8 1 16,-15-26 1-16,-6-18 43 15,-5-21 0-15,-6-17-14 16,-14 0 1-16,-19-6-51 15,-6-5 1-15,-8-8 3 16,1-6 0-16,-2-10-5 16,10-11 0-16,5-6-17 0,18-12 1 15,14-12-23-15,19-9 0 16,22-13 29-16,2 7 1 16,10 4-1-16,0 14 1 15,4 10-145-15,-17 19 1 16,-11 13-278-16,-7 5 0 15,-1 1-329-15</inkml:trace>
  <inkml:trace contextRef="#ctx0" brushRef="#br0" timeOffset="17932.192">23174 4199 505 0,'-6'3'0'0,"-1"3"180"16,0 1 0-16,-1 2-20 16,1 13 0-16,-2 7-121 0,1 1 0 15,3 8-39-15,-1-9 0 16,2-3 110-16,1-8 0 16,-1-2 22-16,0-7 0 15,2 0-32-15,-7-9 0 16,-2-9-52-16,4-11 0 15,-1-7 27-15,12-11 1 16,5-5-77-16,8-4 1 16,7 1 1-16,0 9 0 15,4 2 50-15,-3 19 1 16,3 14-88-16,-2 15 0 16,-2 21 42-16,-6 4 0 15,-3 9 0-15,-4-4 0 16,-5-1 23-16,-2-11 0 15,-3-2-23-15,-1-11 0 16,0-8-335-16,6-11 1 0,-1-1-778 16</inkml:trace>
  <inkml:trace contextRef="#ctx0" brushRef="#br0" timeOffset="18417.733">23408 3151 292 0,'34'29'0'16,"21"18"146"-16,4 21 0 15,9 17-54-15,-7 17 0 16,-2 11 140-16,-16-4 0 0,-10 5-73 16,-20-4 0-1,-19 0-5-15,-12-12 0 0,-13-6-71 16,-5-15 1-16,-4-8-44 16,10-22 0-16,1 2-1569 15</inkml:trace>
  <inkml:trace contextRef="#ctx0" brushRef="#br0" timeOffset="34405.396">21553 6027 583 0,'5'-3'0'15,"8"-5"121"-15,-7 3 1 16,-1 1 74-16,-1 4 0 16,-2 0-110-16,3 9 1 15,1 11-80-15,0 11 0 16,-3 3 21-16,3 2 0 0,-1 4-33 15,3-2 0-15,-1 0 6 16,0-9 0-16,-1-2 0 16,1-5 1-16,1-2 71 15,-1-8 1-15,-1 1-60 16,-3-8 1-16,1-1-16 16,-2-4 1-16,2 0-1 15,-4-7 1-15,-4-4 15 16,0-5 1-16,-1-10-15 15,1-3 0-15,0-1-1 16,2-5 0-16,2-1 5 0,2 6 0 16,4-5 8-16,-2 10 0 15,1 0 11-15,1 3 1 16,3 9-27-16,-5 1 1 16,3 4 1-16,0 7 0 15,3 1 0-15,1 1 0 16,3 3 55-16,3 0 0 15,1 1-9-15,-3 2 0 16,-2 2 8-16,0 8 0 16,-2-3-20-16,-2 10 0 15,-3-3 11-15,3 8 1 16,2 5-36-16,-3-5 0 16,-1-2 44-16,0-5 1 15,-1 0-56-15,-1-2 0 16,1-8 22-16,0 1 0 15,1-8-88-15,2-1 0 0,4-9-70 16,-2-4 0-16,0-2-67 16,6-2 1-16,-2-1 20 15,-4 3 1-15,-2 2 139 16,-9-4 1-16,-6 4 5 16,3 0 0-16,-1 0 6 15,6 2 0-15,3-6 46 16,1 6 1-16,-1 1 32 15,1-1 0-15,-2 5 19 0,5-1 0 16,4 6 25 0,-4-1 0-16,0 5-32 0,-5-3 0 15,-2 0-45-15,0 5 0 16,0 0 58-16,5-2 0 16,2 2-79-16,6-9 0 15,3 0 7-15,3-9 0 16,1-4 45-16,-6-1 0 15,-1-1-44-15,-7-4 0 16,-5 0 24-16,-3 3 0 16,-3 0 73-16,-8-2 0 15,-4 0-5-15,-2 5 1 16,-3-3-32-16,1 7 1 16,1 5-46-16,-1 4 0 15,-1 4-18-15,4 5 0 16,-1 4-36-16,8 1 1 15,5 0-574-15,6-1 0 16,0 0-21-16</inkml:trace>
  <inkml:trace contextRef="#ctx0" brushRef="#br0" timeOffset="35251.053">23157 5108 639 0,'4'12'0'16,"1"10"273"-16,-6-18 0 16,-7-12-98-16,3 3 0 15,-1-2 1-15,2 5 0 16,3-2-30-16,1 8 0 16,3 5-14-16,7 9 0 15,4 11-53-15,3 5 1 16,5 8-8-16,2 8 1 15,2 6-70-15,3 0 1 16,5 4 38-16,-7-2 0 16,-3-6-37-16,0-3 0 15,-1-9-5-15,-9-8 0 0,-3-10-200 16,-1-4 0-16,-5-5-242 16,-1-3 0-16,0 1-561 15</inkml:trace>
  <inkml:trace contextRef="#ctx0" brushRef="#br0" timeOffset="35591.361">23168 5642 729 0,'10'4'0'16,"4"-2"137"-16,-4-4 0 15,-1-7 2-15,6-4 0 16,3-7-78-16,6-1 0 16,4-10-21-16,5 2 1 15,6-5-42-15,-6 5 1 16,-4 7 10-16,-5 6 1 16,-3 11 118-16,-5 5 1 15,-1 3-30-15,-2 6 0 16,-4 6-27-16,8 8 1 15,3 4-25-15,1 2 1 16,1 0-47-16,-4-5 0 0,1 1 65 16,-5-5 0-1,-3-4-179-15,-1-7 1 16,-5-5-284-16,-3-4 0 0,0 0-454 16</inkml:trace>
  <inkml:trace contextRef="#ctx0" brushRef="#br0" timeOffset="35727.1">23340 5268 382 0,'7'-3'0'0,"4"-6"206"16,2 2 0-16,4-3-288 0,0 9 1 16,-1-1-312-16</inkml:trace>
  <inkml:trace contextRef="#ctx0" brushRef="#br0" timeOffset="36196.955">23595 5341 1625 0,'0'0'0'15,"0"0"216"-15,5 5 0 16,6 8-95-16,4 3 0 15,5 2-25-15,3-4 0 16,1 1-93-16,1-8 1 16,3-7-3-16,-4-7 1 15,0-6 43-15,-2-1 1 0,0-6-59 16,-5-2 0-16,-2-3 33 16,-8-4 0-1,-3 2-35-15,-6 4 0 0,-3 1 15 16,-1 6 0-16,-1 5 61 15,-3 0 1-15,1 5-77 16,2 3 1-16,-1 3 31 16,3 0 0-16,1 3-18 15,-5 14 1-15,-4 8 3 16,-2 9 1-16,-1 10-21 16,1 6 1-16,0 3 16 0,6-5 1 15,5-8-48-15,12-7 0 16,6-15 81-16,14-15 0 15,13-15-75-15,1-10 0 16,4-12-156-16,-3 1 0 16,-3-8-368-16,-10 6 0 15,-1 1-19-15</inkml:trace>
  <inkml:trace contextRef="#ctx0" brushRef="#br0" timeOffset="36573.28">24093 4887 1737 0,'2'16'0'0,"4"6"289"16,-8-6 1-16,-6-7-165 15,1 0 1-15,-2 0-49 16,-2 15 1-16,-2 7-101 16,9-6 1-16,8-3 30 15,7-6 0-15,9-3-43 16,2-10 0-16,4-6-1 16,-2 3 0-16,0 0 132 0,0 9 0 15,0 0-30-15,-7 7 0 16,-6 4 14-16,-9 10 0 15,-8 8-48-15,-1-7 0 16,-4 2 14-16,1-10 1 16,-1-3-416-16,4-4 1 15,0-3-1322-15</inkml:trace>
  <inkml:trace contextRef="#ctx0" brushRef="#br0" timeOffset="38639.064">23512 5189 438 0,'2'3'0'0,"-1"5"212"16,-1-8 0-16,0 0-94 15,-1 0 1-15,-3-4-69 16,2 4 0-16,0 0-48 0,0 0 1 15,2 4 44-15,0-2 1 16,0 5-71-16,0-4 1 16,2 3 60-16,2-1 0 15,0 2-20-15,-1-3 1 16,1-4 9-16,1 0 0 16,1 0-24-16,0 0 0 15,-3 0 57-15,-1-4 1 16,-2 4 0-16,-2-5 1 15,0 1 44-15,-3-6 1 16,-1-1-28-16,1 3 1 16,-3-4 13-16,3 6 0 15,1-1-10-15,0 4 0 16,3 1-36-16,-1 2 0 16,0 0-49-16,0 3 0 15,2 3 14-15,0-3 1 0,2-1-166 16,7-4 0-16,0 2-1421 15</inkml:trace>
  <inkml:trace contextRef="#ctx0" brushRef="#br0" timeOffset="51405.875">4836 16559 393 0,'0'0'123'16,"0"0"0"-16,-2 28-9 0,2-11 1 16,0 1 20-16,2 2 0 15,7 3-87-15,0 4 1 16,4 2-49-16,0-5 1 16,-4-4 63-16,0-6 1 15,1-7-64-15,-1-3 0 16,0-8 59-16,0-12 0 15,2-11-48-15,-3-6 0 16,-1-6 65-16,-3 2 0 16,-8 3-15-16,-1 2 1 15,-5 3-5-15,-3 5 0 16,-1 6-22-16,-1 5 0 16,-4 8-2-16,5 7 1 15,4 9-27-15,7 5 0 16,6 7-6-16,3 1 0 15,9 3-1-15,1-3 1 16,-1-5 1-16,4-2 1 0,3-3-2 16,-6-5 0-16,-3-3 49 15,-4-6 1-15,-5-4-45 16,-11-7 1-16,-8-5 0 16,0-2 0-16,-1-2-7 15,-1 2 1-15,0-2-4 16,3 6 1-16,4 1-42 15,5 6 1-15,-3-1-1485 16</inkml:trace>
  <inkml:trace contextRef="#ctx0" brushRef="#br0" timeOffset="52614.039">6634 14365 393 0,'0'13'0'0,"0"9"241"0,0 1 0 16,3 4-141-16,7 2 0 15,4 2-46-15,-1-6 0 16,2-3-6-16,-2-6 1 15,-2-5-12-15,-2-6 1 16,-1-7 6-16,1-12 0 16,0-13-47-16,-5 0 0 15,1-6 66-15,-5 1 0 16,0-1 23-16,-5 8 0 16,1 3-6-16,-1 8 0 15,1 7-72-15,-5 8 0 16,-1 10-3-16,5 7 0 15,1 9 32-15,4-1 1 16,0-1-79-16,0-2 1 16,6-1 41-16,-1-6 0 15,3-5-4-15,1-2 1 16,2-5-6-16,2-2 0 0,0-2 9 16,-4-2 1-16,0 0 16 15,1 0 0-15,-1-5 32 16,-4-4 1-16,1-5-47 15,-6-8 1-15,-6-8 25 16,-3 3 0-16,-9-2 11 16,-5 11 0-16,3 2 19 15,-2 13 0-15,2 7-60 16,7 12 0-16,7 13-117 0,-3 9 0 16,2 1-1349-16</inkml:trace>
  <inkml:trace contextRef="#ctx0" brushRef="#br0" timeOffset="53846.669">4193 16886 113 0,'4'5'345'0,"1"18"0"15,5 12-191-15,-5-4 0 16,2-1 2-16,-5-8 1 16,-2-8-102-16,-2-6 0 15,-1-10-50-15,-6-9 0 16,-4-7 41-16,-2-9 1 0,-9-9-51 16,2-11 1-16,-2-9 2 15,0-4 0-15,2-3-43 16,3 0 0-16,4-2 54 15,6 5 0-15,2 4-10 16,7 5 0-16,3 4 18 16,7 0 0-16,3 0-19 15,-2 11 1-15,2 6-3 16,5 4 0-16,0 6-9 16,10 13 0-16,5 9 2 0,-9 12 1 15,-1 13-16-15,-11 6 1 16,-12 7 110-1,-3 5 1-15,-12 6-25 0,-7-3 1 16,-11-1-40-16,-1-7 1 16,-1-4 16-16,6-12 1 15,7-10-52-15,-2-14 0 16,5-14-352-16,10-15 0 16,2 0-368-16</inkml:trace>
  <inkml:trace contextRef="#ctx0" brushRef="#br0" timeOffset="54507.478">4422 16600 348 0,'0'0'113'16,"0"0"0"-16,17 27-9 15,-12-14 1-15,4-1 48 16,1 5 1-16,-5-1-63 16,-1 4 0-16,-4 2-42 0,0-3 1 15,-6 1-356-15,-1 0 1 16,1 0-129-16</inkml:trace>
  <inkml:trace contextRef="#ctx0" brushRef="#br0" timeOffset="55696.075">6237 13982 483 0,'9'13'0'16,"2"8"110"-16,2 5 0 15,-4 3 34-15,0-4 0 16,-7-3-14-16,2-6 0 16,0-3-43-16,-10-6 1 15,2-7-47-15,-10-9 0 16,-3-11-27-16,-3-7 1 16,-6-8 26-16,2-8 0 15,0-7-41-15,-4-3 0 16,4-5 39-16,-2 4 0 0,6 2-3 15,2 1 1-15,8 6-77 16,5-2 0-16,10 0 40 16,10 2 0-16,13 0-2 15,0 10 0-15,5 6-42 16,7 15 0-16,3 12 65 16,-6 13 0-16,0 14-4 15,-17 6 0-15,-9 7-7 16,-9 5 1-16,-8 4 1 15,-16 0 0-15,-7 2-4 0,-8-9 0 16,-8-6 15-16,10-10 1 16,8-10-301-16,8-10 0 15,1-4-515-15</inkml:trace>
  <inkml:trace contextRef="#ctx0" brushRef="#br0" timeOffset="56418.941">6582 13592 550 0,'6'4'0'15,"3"1"179"-15,-2-5 0 16,-1-2-118-16,3-3 1 16,4-3 6-16,2 1 1 15,-2-2-78-15,7 2 0 16,4 2 9-16,-2-1 0 15,0 4 118-15,-3 10 1 0,-5-1-28 16,-4 9 1-16,-7 6-16 16,3 5 1-16,-6-2 1 15,-4 0 0-15,2-1-28 16,2-6 0-16,-3-4-50 16,-1-5 0-16,4-1 3 15,4-14 0-15,5-5-3 16,4-14 0-16,5-15-9 15,6-1 1-15,4-13-301 0,-4 14 0 16,-2 0-567 0</inkml:trace>
  <inkml:trace contextRef="#ctx0" brushRef="#br0" timeOffset="58162.651">4974 16625 449 0,'0'0'129'0,"0"0"0"16,0 0-44-16,0 0 0 15,0 0-6-15,0 0 0 16,0 0 49-16,0 0 0 15,22-5-68-15,-3-6 0 16,-1-7 54-16,2-9 0 16,4-9 18-16,-1 5 0 15,-9 0-62-15,12-8 0 16,2-7-62-16,-2 7 1 16,1-1-5-16,5-2 1 15,5 1 22-15,-10 7 0 16,1 3-18-16,0-7 0 15,-4-4-8-15,0 4 1 16,2 2-2-16,-2 0 0 0,-2-2 57 16,2 7 1-16,-4 4-63 15,11-3 1-15,1-3 4 16,1 10 0-16,-3-3-6 16,5-1 1-16,2 0 27 15,-10 4 0-15,-1-1-21 16,-4-3 0-16,-3-2 10 15,-4 4 0-15,-3 0-1 16,1 1 0-16,2 2-10 16,0 3 1-16,0 0 31 15,1 3 1-15,-1 0-49 0,0-6 1 16,3-3 16-16,-1 1 1 16,0 1 26-16,3-6 0 15,4-2-50-15,0 4 0 16,-2 4 25-16,8-1 0 15,6 3-6-15,-8 4 0 16,0 5 3-16,-6 1 0 16,-4 0-3-16,-3 0 1 15,4 0 38-15,-6-1 0 16,1-3-55-16,-3-1 1 16,2 0 31-16,0-1 0 15,-3 3-13-15,-1 1 0 16,-4 1 0-16,5 1 0 15,-5 2 9-15,2 0 0 16,3-2-26-16,-5-2 1 16,4 1 49-16,1-5 1 0,1-1-49 15,0 4 0-15,0-4 17 16,2 2 0-16,2 1-31 16,-2 2 0-16,-2 3 39 15,2-3 1-15,-4 4-11 16,0 2 0-16,-3 0 2 15,1 1 0-15,0 1-2 16,1-1 1-16,1 1-1 16,0-1 0-16,0 1 6 15,1 0 0-15,-1-3-3 0,0 1 0 16,-3 0 16-16,-3 1 1 16,3 1-20-16,-2 1 0 15,1 1 8-15,-1-1 0 16,-4 2-8-16,2 1 0 15,1-3 3-15,-3 2 0 16,0-1 39-16,0 1 1 16,-5 0-73-16,5 0 0 15,-4 0 31-15,4 1 1 16,4-1-3-16,1 0 0 16,5 0 1-16,-5 0 0 15,2 2 43-15,-1 0 1 16,0-2-86-16,-3 2 1 15,-1-1-221-15,0 1 0 16,0 0-1122-16</inkml:trace>
  <inkml:trace contextRef="#ctx0" brushRef="#br0" timeOffset="74660.978">7001 14396 684 0,'0'0'0'16,"-2"23"137"-16,-1-17 1 16,1-4-34-16,0-2 0 15,2-4-63-15,0 0 1 16,2 1-17-16,0-3 1 15,1-1-13-15,-1-4 1 16,2-1-5-16,1-3 1 16,3-1 16-16,-5 1 0 15,3-4 27-15,3 2 0 16,-3 3-7-16,3 1 0 16,0 4-25-16,4-2 0 15,6 2 22-15,-1 2 1 16,2 0-1-16,3 0 1 15,4-2-43-15,-3-2 1 0,4-4 47 16,0-5 1 0,-1-3-28-16,-3-1 1 0,0 1-12 15,2 1 0-15,-2 1-9 16,-2 3 0-16,2 3 44 16,4-5 1-16,2 2-48 15,5-4 1-15,3-1 1 16,3 0 0-16,-2-1 26 15,1-1 0-15,-3-1-26 16,-3 3 1-16,-7-1 20 16,1 3 0-16,0-1-19 0,5 0 0 15,0-1 3-15,0 1 1 16,2 1-4-16,2-1 1 16,2 0-5-16,2 4 1 15,5 0 26-15,-9 0 0 16,-2 2-26-16,-4 1 0 15,-3 1 1-15,0 1 0 16,-6 2 61-16,-4 2 0 16,3-2-95-16,-3 2 0 15,0 0 46-15,-1 0 1 16,-2 2 23-16,0-4 1 16,-1-3-42-16,-1 1 1 15,-3 1 37-15,4-7 0 16,3 0-205-16,0 1 0 15,-1 1-127-15,8 3 1 16,-2 1-727-16</inkml:trace>
  <inkml:trace contextRef="#ctx0" brushRef="#br0" timeOffset="75496.228">8700 13447 348 0,'5'13'0'0,"4"1"202"16,1 6 1-16,-1 4-119 16,0-4 1-16,0 0-59 15,1-6 0-15,1-1 24 16,-2-4 1-16,2-4 7 15,-2-5 0-15,0-3 2 16,6-14 0-16,4-10-42 16,-5-9 1-16,-4-7 32 15,-7-1 0-15,-3 3-18 0,-3-3 1 16,-7 3 88-16,1 8 0 16,0 8-20-16,-4 9 1 15,-4 5-48-15,1 11 1 16,-3 2-47-16,5 7 1 15,-1 7 3-15,7 4 1 16,7 0-19-16,1 5 0 16,5 2 5-16,4-2 1 15,1 1-1-15,1-8 0 16,5 0 3-16,-5-4 0 16,6-5-8-16,-6-1 0 15,2-7 6-15,-8 3 0 16,3-8 3-16,-8 1 0 15,0-3 33-15,-9-3 1 16,-8 0 9-16,-3 9 0 16,-12 4 5-16,-1 10 0 0,-4 12-62 15,6-5 1-15,1 6-26 16,12-7 0-16,9-3-404 16,20-26 0-16,0 1-461 15</inkml:trace>
  <inkml:trace contextRef="#ctx0" brushRef="#br0" timeOffset="76178.708">9180 12808 326 0,'5'9'0'15,"3"3"82"-15,3 8 1 0,5 4-138 16,-3 7 1-16,7 5 193 16,-1 0 0-16,-1 2 6 15,-3-4 0-15,-2-5-32 16,-4-6 0-16,1-3 59 15,-9-7 0-15,1-4-69 16,-4-2 0-16,1-5-57 16,-9-6 1-16,-3-3-27 15,-5-7 0-15,-2-4 42 16,-12-17 1-16,-1-8-53 16,-8-8 0-16,3-6 5 15,-5-8 1-15,3-8-16 0,4-24 0 16,3-17 0-16,22 16 0 15,11 4 0-15,19 19 0 16,10 15 0-16,-1 18 0 16,3 22 3-16,2 13 0 15,4 13-50-15,-9 10 0 16,-4 13 98-16,-5 7 0 16,-7 7-51-16,-8 3 0 15,-6 4-2-15,-5-1 1 16,-6 0 47-16,-4-11 0 15,3-8-52-15,1-6 1 16,2-6-192-16,1-5 0 16,5-1-994-16</inkml:trace>
  <inkml:trace contextRef="#ctx0" brushRef="#br0" timeOffset="76894.742">9532 12549 348 0,'9'-1'0'16,"6"-5"297"-16,-2 3 1 15,-4-1-120-15,10-9 0 16,1-5-98-16,2 2 1 0,0-7-79 16,2 1 0-16,0 0 46 15,-1 8 0-15,-5 3 7 16,1 14 1-16,-5 14 31 15,-4 6 1-15,-5 13-24 16,-7 2 1-16,-3 9-31 16,-5-7 0-16,-1 0-29 15,2-8 0-15,2-6 0 16,3-7 0-16,0-4-11 16,4-4 0-16,4-8 13 0,5 1 0 15,6-4-16 1,2 2 0-16,3 1 17 0,4 1 1 15,4 5-8 1,-4 6 0-16,2 4 33 0,-14 7 0 16,0 4 34-16,-12 7 1 15,-10 2 9-15,-1 3 1 16,-2-1-61-16,-5-1 0 16,-1-2-13-16,1-9 1 15,-4-6 50-15,7-3 0 16,0-11-277-16,0-3 1 15,3-1-1275-15</inkml:trace>
  <inkml:trace contextRef="#ctx0" brushRef="#br0" timeOffset="104809.919">9169 13393 303 0,'0'0'0'0,"-13"38"153"15,13-38 0-15,1-11-37 16,3 4 1-16,4-4-59 15,-3 4 1-15,-1 2 43 16,1 3 0-16,-3-4-97 16,2 5 0-16,0-1 41 15,1 0 0-15,4 0 9 16,-1 2 0-16,-1-4-45 16,0 3 0-16,3-1 30 0,-1 0 0 15,2 2-46-15,-2 2 1 16,4 0-2-16,-4-1 1 15,1 3 45-15,-1 2 1 16,-4 1-21-16,5 5 1 16,3 10 46-16,-4-2 1 15,2 0-43-15,5 3 1 16,-1-1-23-16,4-2 0 16,3 0-1-16,2-2 0 15,-2 0-1-15,2-2 1 16,4 2-1-16,-1-2 0 15,3 3 40-15,-2-3 0 16,-3 0-82-16,-1 2 0 16,-3 0 87-16,-5-2 0 15,-1 1-46-15,4-3 1 16,-1 1-2-16,4 3 0 0,8 2 1 16,-3-1 0-16,1 1-1 15,-4 6 1-15,2-1-3 16,4-2 1-16,-3 1 67 15,-3 1 0-15,2-3-51 16,-2 1 0-16,-2-1 39 16,-5-4 1-16,0-3-66 15,-3-1 0-15,-1-3 14 16,2 1 1-16,0-1-2 16,0-2 0-16,-3-1-1 0,3-3 0 15,2 0 10 1,-2 3 1-16,-2-5-6 0,-4 3 0 15,-2-3-145-15,1 1 0 16,-3 0-327-16,1 1 1 16,1-3-10-16</inkml:trace>
  <inkml:trace contextRef="#ctx0" brushRef="#br0" timeOffset="105677.884">10284 14347 483 0,'0'2'0'16,"2"3"194"-16,1 1 0 15,-3-4 24-15,4 5 0 16,3 0-154-16,1 0 0 15,1 0-61-15,6 4 0 16,7 4 24-16,-4-4 0 16,3-2-25-16,-5 0 0 15,1-8 0-15,-6 3 0 16,-2-4 62-16,-3 0 0 16,-3-2-24-16,-3-5 0 15,-3-2 30-15,-7-13 0 0,-6-3-70 16,-1 2 1-16,1-3 81 15,-3 5 0-15,1 3-9 16,1 5 1-16,4 4-14 16,0 3 0-16,4 3-94 15,3 5 0-15,6 1 28 16,4 8 1-16,7 7-3 16,4 0 0-16,5 4-3 0,1-2 0 15,3-2 11-15,1-6 0 16,5-4 12-16,-2-8 0 15,-1-6 5-15,-8-5 0 16,-1-7 0-16,-5-3 0 16,-4-6 33-16,-7-1 1 15,-5 3-18-15,-8-2 1 16,-13 2 44-16,-2 9 1 16,-8 5-9-16,5 7 1 15,-2 6-38-15,7 3 1 16,5 4-40-16,6 2 0 15,4 0-24-15,3 2 0 16,6 1-310-16,0-1 1 16,0-1-1047-16</inkml:trace>
  <inkml:trace contextRef="#ctx0" brushRef="#br0" timeOffset="111427.979">10577 14387 359 0,'0'11'0'0,"-5"5"131"16,3-9 0-16,0-3 11 16,2-2 1-16,0-2-92 15,2 0 1-15,2-2-53 16,-1 0 0-16,3 0 60 15,-3 0 1-15,1 2-23 16,2 0 1-16,-1 2-39 16,1 0 1-16,-3-2 57 15,1 4 1-15,-4 1-13 16,2 0 0-16,2 4 2 16,1 6 1-16,4 5 13 0,-1 0 0 15,-3 0-22-15,6 1 0 16,2-3-27-16,-3-1 0 15,-3-5 19-15,-1-1 0 16,-1-4-21-16,1 1 0 16,1-3-5-16,-1 2 0 15,1 0-2-15,0 4 1 16,3 2 38-16,-1 3 0 16,0 2-15-16,4 2 0 15,-4 0 7-15,4 2 1 16,2 1-32-16,-4-1 1 15,2-2-5-15,2-2 0 16,1-2 0-16,5 2 0 16,4-2-10-16,1 2 1 15,0 0 43-15,2 4 0 16,-6 0-22-16,-4 3 0 0,-3-3 22 16,2 1 0-16,-1 4-14 15,-6-3 1-15,-1 3 20 16,0-2 1-16,2 1-41 15,-2-1 1-15,1 0 0 16,-1 6 1-16,-2-2 50 16,2 1 0-16,3 1-71 15,-3 0 1-15,0 1 25 16,0 1 1-16,4-1-7 16,-4 5 0-16,4-1-3 15,2 2 1-15,-2 0 44 0,2 0 1 16,-2 1-44-16,-2 3 0 15,2-1 10-15,-4 3 1 16,0-1 0-16,-3-3 0 16,3-4-11-16,-4-5 0 15,1-4 33-15,1-4 0 16,-3-1-78-16,2-6 1 16,-3-5 82-16,3-2 0 15,-2-2-55-15,1-1 0 16,1-4-26-16,-1-1 0 15,3-2-111-15,-7-1 1 16,3 0-87-16,0 0 1 16,-1 0-878-16</inkml:trace>
  <inkml:trace contextRef="#ctx0" brushRef="#br0" timeOffset="112427.537">11275 16271 539 0,'9'11'0'0,"8"7"150"16,9-2 0-16,7 3-113 15,-2-1 1-15,4 0 56 16,-5-6 1-16,-2-1 41 0,-8-4 1 15,-3-7-36-15,-6 2 0 16,-4-4-83-16,-1-8 1 16,3-7 14-16,-5-6 0 15,-10-10 0-15,2-1 1 16,-5-4 29-16,2 2 0 16,-3 2-55-16,-8-1 1 15,-6 3 65-15,0 6 0 16,0 8 9-16,-4 9 1 15,4 9-17-15,4 8 0 16,3 6-66-16,4 4 1 16,8 6 16-16,5 1 0 15,5 2-29-15,5 2 0 16,1 0 11-16,2-6 0 16,3-3-20-16,8-7 0 15,4-6 19-15,-6-3 0 0,-2-4 5 16,-7-4 0-16,-3-3 28 15,-5-6 1-15,-5-3-15 16,-9-4 1-16,-10-4 51 16,-5 6 0-16,-9 0 2 15,2 7 0-15,-4 4-59 16,9 5 1-16,4 4-8 16,9 7 0-16,7 6-7 15,10 8 0-15,9 6 0 0,4-2 1 16,5-1-61-16,7-7 1 15,6-2 2-15,-7-6 1 16,-6-6-100-16,-7-10 0 16,0-1-1390-16</inkml:trace>
  <inkml:trace contextRef="#ctx0" brushRef="#br0" timeOffset="113742.235">9894 15531 135 0,'0'0'0'0,"-13"19"230"15,8-11 0-15,-5-5-133 16,-6-8 0-16,-1-6-14 15,-5-11 0-15,-2-10-30 0,-4-12 0 16,-3-8-56 0,1-4 1-16,3-5 53 0,3-1 0 15,5-3-51-15,8 11 1 16,6 7 42-16,5 5 0 16,7 8-100-16,4 7 0 15,8 9 43-15,5 9 1 16,7 11 13-16,-3 8 0 15,-1 9 41-15,-5 0 1 16,-1 5-43-16,-12 1 0 16,-5 4 56-16,-8 0 1 15,-9 2-4-15,2-4 0 16,-7 0-57-16,1-11 0 16,6-1-173-16,2-6 1 15,-1 0-495-15</inkml:trace>
  <inkml:trace contextRef="#ctx0" brushRef="#br0" timeOffset="114163.227">10201 14900 651 0,'-4'13'0'15,"0"8"-113"-15,-3 1 1 16,-4 3 233-16,2-1 0 16,-1 1-39-16,3 0 1 15,3-1 18-15,-5 1 1 16,2-1 84-16,-1-1 1 15,-1-1-94-15,0-1 1 16,0-1-12-16,1-3 0 16,6-1-50-16,-1-9 1 15,3-1-32-15,3-12 0 16,7-8 4-16,4-12 0 16,14-8 1-16,0-2 0 15,5-6-6-15,-2 10 0 16,3 1-104-16,-3 8 1 15,2 5-172-15,-3 3 0 16,1 1-416-16</inkml:trace>
  <inkml:trace contextRef="#ctx0" brushRef="#br0" timeOffset="115393.291">10326 14840 494 0,'0'9'0'16,"0"6"229"-16,-4-6 0 15,4-4-65-15,-1 1 1 16,-1-4 48-16,0 7 0 16,2 5-104-16,0 8 1 15,2 7-4-15,1 5 1 16,1 6-41-16,0 3 0 15,1-1-7-15,-1 3 1 16,2 4 14-16,-6-2 0 16,1 1-26-16,1-6 0 15,0-4 8-15,-4-7 0 0,0-8 10 16,-3-5 1 0,-1-7-105-16,-3-7 1 15,0-10 37-15,0-7 0 0,-4-8-292 16,4 3 0-16,-1 0-1240 15</inkml:trace>
  <inkml:trace contextRef="#ctx0" brushRef="#br0" timeOffset="116343.38">10252 17111 259 0,'0'0'142'0,"0"0"0"16,32 37-133-16,-12-14 0 16,4 4-9-16,2 0 0 15,3 0 150-15,3 4 0 16,1 3 28-16,-5 2 0 15,-4 2-14-15,-8-3 0 16,-6-5-29-16,-3-2 0 16,-3-5-41-16,-8-5 0 15,-3-5-59-15,-5-8 1 16,1-8-24-16,-13-15 0 0,-9-15 6 16,2-16 1-16,-4-16-19 15,3-9 1-15,3-11 120 16,1-11 1-16,4-10-110 15,11 10 1-15,8 4 20 16,8 23 1-16,7 15-36 16,-1 9 1-16,6 12-40 15,9 4 0-15,5 6 21 16,1 9 0-16,3 5 38 16,-5 7 0-16,-1 7 30 15,-12 8 1-15,-8 7-14 0,-7 7 1 16,-7 7 16-16,-8 2 1 15,-5 6-73-15,-2-4 1 16,-2 0 41-16,5-8 1 16,1-4-65-16,3-8 1 15,6-7-170-15,9-6 1 16,0 0-1296-16</inkml:trace>
  <inkml:trace contextRef="#ctx0" brushRef="#br0" timeOffset="117194.206">10871 16553 427 0,'-2'2'261'0,"2"5"0"15,2 6-76-15,1 5 0 16,-1 5-22-16,-4 10 1 15,-3 5-11-15,-6 5 0 16,-6 4-43-16,-3-3 1 16,-6-1-83-16,4-9 0 15,-6-7-2-15,8-7 0 16,1-5-13-16,7-8 0 0,-1-5-14 16,2-10 0-16,3-8-44 15,3-2 0-15,1-4 46 16,4 3 1-16,4-1-2 15,-1 5 0-15,3 3-3 16,3 3 0-16,0 3 51 16,6 13 0-16,4 11-34 15,-3 4 1-15,3 3 9 16,1-3 1-16,-2 0-16 16,1-6 0-16,-4-3-13 15,-2-4 1-15,-4-6 12 0,2-6 1 16,2-8 51-16,0-5 1 15,-2-6-116-15,2 2 0 16,-4 0 70-16,4 2 1 16,5 2-40-16,8 10 1 15,6 6 35-15,-1 8 1 16,2 6-15-16,-9 2 0 16,-2 2 10-16,-11 2 1 15,-3 4 42-15,-16-1 0 16,-3 1 3-16,-15-1 0 15,-3 1-56-15,-10-3 0 16,-1 1 1-16,3-6 0 16,0-1-398-16,13-4 1 15,-4-1-854-15</inkml:trace>
  <inkml:trace contextRef="#ctx0" brushRef="#br0" timeOffset="123208.585">12667 12607 281 0,'2'7'0'0,"2"6"201"16,-3 5 0-16,7-2-37 15,1 8 1-15,0 3-80 16,-1-3 0-16,1-1-51 16,2-7 1-16,4-3-25 15,-6-6 0-15,2-3 46 16,-2-10 0-16,-1-4-58 16,-3-12 1-16,1-7 72 15,-6-4 0-15,-2-3-16 16,-2 0 1-16,-1-2-22 15,-5 9 1-15,3 4 35 0,0 7 1 16,-3 3-32-16,1 10 1 16,-2 9 24-16,4 3 1 15,-1 9-68-15,5 8 0 16,3 1-11-16,2-3 1 16,3 1 12-16,1-3 0 15,1-4-35-15,4 0 0 16,4-3 44-16,-4-6 0 15,-2-1 4-15,0-6 1 16,1-6 11-16,-5-1 1 16,1-6-27-16,-3-5 1 15,-1-1 16-15,-2-3 1 16,-2 2-15-16,-3-2 1 16,-3 1 60-16,-1 1 1 15,-2 5-28-15,0 3 1 0,0 6-10 16,-4 6 0-16,2 6-26 15,0 6 1-15,8 8-3 16,-1-4 1-16,6 3-53 16,0-1 1-16,6-2 43 15,3-2 1-15,0-3 5 16,2-5 1-16,2-6 13 16,0-6 0-16,-4 1 2 15,1-12 1-15,-1-8-12 16,0 5 1-16,-5 2 33 0,-2 2 1 15,-2 3-27-15,-2 4 0 16,-2 2-9-16,-5 11 0 16,0 3-2-16,-4 9 1 15,4 9-115-15,3-1 1 16,0-4-1357-16</inkml:trace>
  <inkml:trace contextRef="#ctx0" brushRef="#br0" timeOffset="124125.841">13487 12123 1020 0,'5'13'0'16,"3"8"78"-16,1 5 1 15,-3 3 62-15,3 1 0 16,0 3-113-16,0-2 0 0,-3-3-22 15,1-4 0-15,-1-4 20 16,-3-6 0-16,3-3 14 16,-6-4 0-16,0-1 31 15,0-4 1-15,-6-2-43 16,3-2 0-16,-5-5 36 16,-3-8 1-16,-9-7-10 15,1-7 0-15,-3-8-6 16,-4-14 0-16,-1-7-27 0,-3-3 1 15,1-4 5-15,10 3 0 16,6 3-16-16,6 10 0 16,5 9-13-16,8 2 0 15,10 2 0-15,-1 11 0 16,3 5-3-16,3 5 0 16,1 8 2-16,-2 0 1 15,2 5 0-15,-3 2 0 16,-3 0-1-16,-4 6 1 15,-3 1 12-15,-6 7 1 16,-4 6 12-16,-3 2 1 16,-3 7-19-16,-12 0 0 15,-5 1-6-15,2-3 1 16,3-1-3-16,5-6 1 16,1-4-163-16,7-5 0 0,3-8-450 15,15-8 1-15,-2-4 174 16</inkml:trace>
  <inkml:trace contextRef="#ctx0" brushRef="#br0" timeOffset="124892.355">13863 11839 382 0,'-5'8'0'16,"-2"4"122"-16,1-3 0 0,2-5-76 16,2 1 1-16,2 1 73 15,0-3 0-15,0 1 131 16,0 0 1-16,0 1-78 16,-7 6 0-16,-2 7-22 15,1 7 1-15,1 10-80 16,2 4 1-16,1 10-15 15,8-6 0-15,5 3-84 0,4-7 1 16,5-4 24-16,6-6 1 16,0-10-31-16,4-6 0 15,3-7 70-15,2-5 1 16,-3-2-41-16,0-7 0 16,-1-3 8-16,-7 1 0 15,-5 1 33-15,-6-4 0 16,-6 4-23-16,-5-11 0 15,-7-5-6-15,-2-1 1 16,-2-1 5-16,-6 2 1 16,-1 2 25-16,-3 10 0 15,-3 9 15-15,2 10 1 16,-2 10-100-16,11 6 1 16,10 8 33-16,3 1 1 15,7 3-88-15,-3-5 0 16,5-3-546-16,6-10 1 0,-4 0-45 15</inkml:trace>
  <inkml:trace contextRef="#ctx0" brushRef="#br0" timeOffset="127559.142">11738 15653 427 0,'2'-7'0'0,"4"-5"-28"0,-2 8 0 16,-1 2 266-16,-3 2 0 15,2 0-192-15,5-7 0 16,3-6 65-16,1-3 0 16,2-6 1-16,1-12 0 15,3-9-33-15,-2-4 0 16,0-4 38-16,-4 9 1 16,-4 6-58-16,-1 9 0 15,-5 7-52-15,1 6 1 16,-2 5 0-16,0 0 1 15,4 5-10-15,-4-1 1 16,2 3-229-16,2 0 0 16,-1 0-765-16</inkml:trace>
  <inkml:trace contextRef="#ctx0" brushRef="#br0" timeOffset="128442.326">12196 14418 583 0,'8'1'0'16,"5"3"239"-16,-6 1 0 15,0 4-18-15,-5-1 0 16,2-1-123-16,0-2 0 15,-4-1 14-15,0-2 0 16,0-2-44-16,0 0 0 16,-4-2 8-16,2-7 1 15,2-7-32-15,0-2 1 16,0-2-33-16,0-2 1 0,2 0 24 16,2 4 1-1,-3 2-53-15,3 2 1 16,0 3-9-16,1-2 0 0,1-1-17 15,1 1 1-15,-5 2-90 16,2 2 0-16,0 0-144 16,-4 2 1-16,1 0-697 15</inkml:trace>
  <inkml:trace contextRef="#ctx0" brushRef="#br0" timeOffset="129017.507">12547 13755 617 0,'-9'7'0'0,"-10"4"74"0,14-11 1 16,10-6 6-16,1 1 0 15,3-4 55-15,-1 0 1 16,1-4 16-16,2-9 0 16,0-7 42-16,6-5 1 15,1-6-94-15,-5 4 1 16,2 0-19-16,-4 7 1 16,-4 4-85-16,-1 7 1 15,-3 7 30-15,-1 2 0 16,0 2-194-16,0 1 0 15,2 1-1243-15</inkml:trace>
  <inkml:trace contextRef="#ctx0" brushRef="#br0" timeOffset="129573.249">12691 13117 516 0,'6'-6'0'16,"5"-5"63"-16,-8 6 1 16,-4-2 44-16,-1 1 0 15,0 1-2-15,2-6 0 0,2-5-6 16,1 1 0-16,3-4-46 15,1 1 0-15,4-6 22 16,-1 8 0-16,-3 1-44 16,-1 4 0-16,-1 4-23 15,-1-2 1-15,-1 2-1163 16</inkml:trace>
  <inkml:trace contextRef="#ctx0" brushRef="#br0" timeOffset="140926.333">11377 15661 539 0,'-15'1'0'0,"-7"3"178"0,-2 3 0 16,-4 4-68-1,2 4 1-15,0 4 24 0,4 3 1 16,-2 2-126-16,0 4 1 16,2 5 60-16,-2 1 1 15,-2 1-60-15,2-3 1 16,-4-1 8-16,-3-2 0 16,2 0-12-16,1 1 1 15,0 1-7-15,4 9 1 16,6 3 33-16,5 10 1 15,7 4-39-15,1 12 0 16,5 11-5-16,5-17 1 16,-1-5-28-16,3-17 1 15,4-14 30-15,6 2 1 16,7-5-31-16,4 1 0 16,7-2 65-16,2 5 0 15,0-1-50-15,5 0 1 0,6-2 28 16,4-1 0-16,3-3-45 15,23-1 1-15,8-2 30 16,-19-9 1-16,-12-9 10 16,1-3 1-16,-5-8-14 15,-3-4 0-15,2-5 3 16,6-3 1-16,-1-6-11 16,-9-2 0-16,0-1 24 15,-1-4 1-15,-1-6-9 16,-5-3 0-16,-6-6 4 15,-2-5 0-15,-7-5 25 16,-2-4 0-16,-3-6-34 0,-8 5 0 16,-4-1-20-16,-3 2 0 15,-4 1 93-15,-4 1 0 16,-5 2-73-16,-6-6 0 16,-5-5 3-16,-15-13 0 15,-9-9 1-15,-2 13 0 16,-6 3 42-16,-5 22 0 15,-8 14-66-15,-5 21 0 16,-8 15-256-16,-7 22 1 16,-3-3-568-16</inkml:trace>
  <inkml:trace contextRef="#ctx0" brushRef="#br0" timeOffset="144274.82">10712 14067 572 0,'0'0'0'15,"0"0"125"-15,0 0 1 16,0 0-14-16,0 0 1 16,0 0-22-16,0 0 1 15,28-13-17-15,-8 4 1 0,2-3-9 16,6-1 0-16,3-3-8 16,-1-4 1-16,1-4-32 15,-3 5 0-15,-2 1-27 16,3-2 1-16,4 2 5 15,1-4 0-15,-3 2-5 16,-3 2 1-16,-4-2 37 16,-6 0 1-16,1-1 0 15,-5 2 0-15,-2 1-37 16,-1 6 1-16,-4-3 8 16,0 4 0-16,-1 4-10 0,1 2 1 15,1-1-63-15,-1 5 0 16,-1-1-515-16,1 2 0 15,0 0 288-15</inkml:trace>
  <inkml:trace contextRef="#ctx0" brushRef="#br0" timeOffset="144963.506">11694 13418 572 0,'-2'8'0'16,"-3"4"187"-16,7-10 1 15,1-5-74-15,3-3 0 16,1-1-16-16,2 0 0 0,3-2-9 16,0 1 1-16,-2-1-27 15,4 2 0-15,5 2-56 16,-4 1 1-16,3-3 16 15,4-2 1-15,-3 0 3 16,5-11 0-16,3-4-16 16,-8 3 0-16,-1-3 17 15,-5 4 0-15,-3 4-161 16,1 5 1-16,2 2-988 16</inkml:trace>
  <inkml:trace contextRef="#ctx0" brushRef="#br0" timeOffset="145616.615">12455 12914 707 0,'-6'2'0'16,"-1"2"117"-16,14-11 1 16,10-13 49-16,1 2 1 15,8-4-103-15,-4 0 0 16,2-3-15-16,0 5 0 15,-3 2-7-15,-3 5 1 16,1 4-11-16,-3 6 0 16,-3 3-10-16,-2 5 1 15,-2 4-286-15,-1-2 1 16,-1 1-502-16</inkml:trace>
  <inkml:trace contextRef="#ctx0" brushRef="#br0" timeOffset="149782.696">9023 13319 113 0,'20'9'0'16,"0"0"-25"-16</inkml:trace>
  <inkml:trace contextRef="#ctx0" brushRef="#br0" timeOffset="156873.413">10346 13951 203 0,'4'6'0'16,"5"5"153"-16,-18-11 0 0,-6-4-179 16,1 0 1-16,1 1 161 15,-2-1 0-15,4 1-8 16,0-1 1-16,-2 2-38 15,2 0 1-15,2 1-64 16,-4-1 0-16,3 2 32 16,-8 5 1-16,-1 6-60 15,5 5 1-15,-1 8 1 16,4 5 1-16,2 3 45 16,1 1 0-16,1 1-8 15,1-3 1-15,-3 0-15 0,0-4 0 16,-4-4 14-16,6-1 1 15,-1-2-41-15,3-2 0 16,-5 0 11-16,5 7 0 16,1 4 3-16,4-4 1 15,4 1-8-15,1 1 0 16,5 0-7-16,-1 0 0 16,-5 4 0-16,3-8 0 15,0-1 2-15,3-1 0 16,-1 1-3-16,-2 0 0 15,1 1-1-15,1 1 1 16,0 1-1-16,4-3 0 16,5 3-8-16,3 0 1 15,3 2 7-15,-2-7 0 16,2-3 2-16,4-5 1 16,3-1-2-16,-3-6 0 15,-1-3-1-15,-1-4 1 0,2-1-3 16,0-3 1-16,1-3-1 15,1 2 1-15,-3 2 2 16,-5-1 0-16,2 3 0 16,-3-1 0-16,1-1-17 15,0-3 1-15,-2-1 17 16,3-1 0-16,-5-3 7 16,2-1 1-16,-1-3 15 15,-1 3 1-15,-1-2-22 0,-2 1 0 16,-1 2-3-16,1 3 0 15,2 1-6-15,-4 0 1 16,3-1 3-16,3 1 1 16,3 0 34-16,-7 0 0 15,1 2-34-15,-5-5 1 16,-1-1 17-16,-1-3 0 16,-2-4-17-16,1-4 0 15,-1-1 0-15,-3 3 0 16,1 2-7-16,-3 2 0 15,0 0-3-15,0 4 0 16,1-1 18-16,-3-3 0 16,2-2 9-16,-4-1 0 15,2-3-18-15,-3 3 1 16,-1-3 5-16,2 1 0 0,-3-3 2 16,1 3 1-16,-5-1-8 15,-4 3 0-15,-2-1 32 16,-2 4 1-16,-1 3-24 15,-6-1 0 1,-2 2-7-16,0-4 1 0,2 1 10 16,-7-4 0-16,1-5-6 15,-3 3 1-15,4-1 24 16,3 6 1-16,4 8-37 16,-2 4 1-16,0 12-357 15,-2 6 1-15,2 1-513 0</inkml:trace>
  <inkml:trace contextRef="#ctx0" brushRef="#br0" timeOffset="159256.733">9512 13305 225 0,'0'0'0'16,"0"0"-109"-16</inkml:trace>
  <inkml:trace contextRef="#ctx0" brushRef="#br0" timeOffset="160823.936">9569 13312 460 0,'0'0'0'16,"0"0"102"-16,0 0 1 15,0 0-57-15,0 0 0 16,19 3 95-16,-8-1 0 16,2 0-88-16,-4 0 0 15,0-2 19-15,-3 0 1 16,1-2-17-16,-3-2 0 16,1-1-73-16,4 0 0 15,-3-1 17-15,3 1 0 16,4 1 20-16,-2 4 0 0,2-3-17 15,0 1 0-15,2 2 12 16,-4 0 0-16,6 0 9 16,-6 0 1-16,0-2-31 15,0 0 1-15,-2-1 5 16,4 3 0-16,2-6 10 16,-2 4 1-16,5 2-7 15,8 0 1-15,5 0 3 16,-3 0 0-16,-6 0 15 15,8-1 1-15,1-1 18 16,-7 0 0-16,-2-2-44 16,-7 2 1-16,-6-1-12 15,1-1 1-15,-1-1 13 16,0 1 0-16,0-1 7 0,2 1 0 16,2 2-9-16,2 1 0 15,2-3 17-15,-3 2 1 16,1-1 55-16,2-1 1 15,-1-3-113-15,1 1 0 16,1-3 78-16,3 0 0 16,5-2-43-16,3 2 1 15,8 0 3-15,-4 4 1 16,-1 1 0-16,-1 6 1 16,-5 2-6-16,-4-1 0 15,-5 3 15-15,-1-3 0 16,1-1-10-16,-4-2 0 15,-2 0 40-15,-2-2 1 0,4-1-77 16,2-1 0-16,0 0 36 16,-1 1 0-16,-1-1 7 15,2 1 0-15,2 1-12 16,-3 0 0-16,5 2 22 16,-6 0 0-16,3-2 8 15,1 2 1-15,-2-2-13 16,-2 1 1-16,0-3-20 15,1-1 1-15,-1-1 20 16,2-1 1-16,0 0-15 16,-4-2 0-16,2 5 8 15,2-3 0-15,1 3 8 0,-3 2 0 16,2-1-17-16,0 1 0 16,7 0 3-16,-7 0 0 15,-1 1 3-15,1-3 0 16,2-1 2-16,-4-1 0 15,2 1-5-15,-4-3 1 16,5 1-5-16,-3-2 1 16,2 0 35-16,3 0 0 15,3 0-50-15,1 0 1 16,0 0 3-16,4 0 0 16,2 0 11-16,-3 2 0 15,1 1 0-15,2-1 0 16,0 0 7-16,-3-2 1 15,-4 2 10-15,1-1 0 16,-2 3-23-16,1 0 1 16,3 1 9-16,-6 0 0 0,2 3-5 15,-1-1 0-15,-1 2 3 16,1 0 0-16,-1 2-3 16,-1-1 0-16,-1-1-37 15,1 4 0-15,1-4 79 16,-3 2 0-16,4-2-27 15,-1-2 0-15,-3 2-8 16,7-5 1-16,0-1-8 16,2 1 1-16,0-1-1 0,4 1 0 15,3-2 8-15,-7 1 1 16,-3 3-19-16,-3 1 1 16,-1 0 12-16,-1 2 1 15,1 0 17-15,-4 0 0 16,2 0-21-16,-2 0 1 15,3 0-1-15,1 0 0 16,-2-4 4-16,-1 3 0 16,3-3-6-16,0 2 0 15,1 0 0-15,-1-1 0 16,1 1 2-16,1 2 0 16,-1 0-11-16,6 0 0 15,-4 2 35-15,2-2 1 16,2 0-30-16,-5 0 0 15,-2-2 18-15,1 0 0 16,0 0-16-16,-3 0 0 16,0 1 2-16,0-3 1 15,1 0-12-15,-5 3 0 0,2-3 13 16,0 4 0-16,-5-5 38 16,3 1 0-16,4-1-39 15,-6-1 0-15,2-1 10 16,-2 0 1-16,0-1-26 15,-1 3 1-15,1 0 14 16,-4 1 1-16,3 0-21 16,-1 1 1-16,2-3 22 15,3-1 1-15,2 0 28 0,-4 0 0 16,4-1-47-16,-1-2 0 16,4 1 15-16,-1 1 1 15,-3 3-4-15,2 3 1 16,-6 2 1-16,10 0 1 15,-3 2 0-15,1 2 1 16,-8-1 36-16,-5 6 0 16,-4 4-314-16,-7 9 0 15,1-1-978-15</inkml:trace>
  <inkml:trace contextRef="#ctx0" brushRef="#br0" timeOffset="166686.687">9471 13350 471 0,'-9'-6'0'16,"-6"-1"104"-16,-3 0 0 16,-4-2 38-16,0 3 0 15,-2 1-59-15,0 1 1 16,-4 1-1-16,4 3 0 16,-2 0-30-16,6 0 0 15,1 0-14-15,-3-6 0 16,0 1-39-16,3 0 0 15,3-1 3-15,3 3 0 16,7-1 9-16,-1 2 0 16,5 0-176-16,4 1 1 0,2-1-624 15</inkml:trace>
  <inkml:trace contextRef="#ctx0" brushRef="#br0" timeOffset="172157.918">13012 12759 516 0,'2'5'0'0,"0"3"175"15,0-5 1-15,2-3-50 0,-1 0 0 16,3-2-61-16,-1 1 1 16,5-1-5-16,4 4 1 15,7 3-13-15,-1 4 0 16,4 2 15-16,2 7 1 15,1 7-8-15,7 2 1 16,-1 10-18-16,8 4 1 16,7 4-11-16,-2 2 0 15,0 0 8-15,2-2 1 16,2 1-7-16,11 2 1 16,9 7-30-16,-2-10 0 15,-1 0 14-15,1 5 0 16,-3 5 15-16,-5 1 1 15,-8 1 7-15,-2-4 0 16,-4-6 16-16,-7-13 0 16,-8-9-18-16,4 1 1 0,2-5-37 15,-5-4 0-15,-5-6 22 16,-4-2 1-16,-7-6 28 16,-3 3 0-16,0-6-87 15,-9 0 1-15,1 0-221 16,-5 0 0-16,0 3-111 15,-3 4 0-15,1 1-404 16</inkml:trace>
  <inkml:trace contextRef="#ctx0" brushRef="#br0" timeOffset="173022.971">14495 13899 695 0,'9'11'0'0,"0"2"217"16,1-1 1-16,-1 3-86 0,0 3 1 16,2 0-72-16,2 3 0 15,2 1 4-15,3-2 0 16,4-2-35-16,1-5 0 15,1-10-21-15,-2-4 0 16,2-7 28-16,-6 1 0 16,-5-6-36-16,-6-5 1 15,-3-7 40-15,-4 2 1 16,-2-5 27-16,-9-4 1 16,-5-4-25-16,-1 5 0 15,-1 0 27-15,-1 8 1 16,-1 3-32-16,3 6 1 15,1 5-30-15,-1 5 0 16,2 8-13-16,6 5 1 16,0 7 6-16,9 2 1 15,9 5-10-15,0 5 1 0,4 4 1 16,6 1 0-16,3-6-36 16,-4-4 0-16,1-5 38 15,-3-5 0-15,-1-4 22 16,-2-2 1-16,-8-7-14 15,-1-5 0-15,-2-3 10 16,-4-10 0-16,-7-7 40 16,0 5 0-16,-1-1-60 15,-8 1 1-15,-8 2 33 16,2 5 0-16,-4 6 40 0,8 7 0 16,2 5-84-16,5 1 1 15,4 3-130-15,3-2 0 16,-3 0-1634-16</inkml:trace>
  <inkml:trace contextRef="#ctx0" brushRef="#br0" timeOffset="175639.407">13673 14826 572 0,'4'-2'0'0,"0"0"29"16,1 0 0-16,-5 2-29 15,2 2 1-15,2 0-1 16,1 9 0-16,3 5 0 0,3 9 0 15,9 6 57-15,4 7 1 16,4 6 50-16,-4 2 1 16,0 3 4-16,-2 0 1 15,-4 2-6-15,-7-8 1 16,1-3 4-16,-7-6 0 16,-3-3-35-16,0-13 0 15,0-7-41-15,-2-6 0 16,-2-5-6-16,-9-22 0 15,-6-14-31-15,-5-7 1 16,-4-11-3-16,-2-13 1 16,-3-13 14-16,0-17 1 15,-6-22 1-15,9 14 1 16,10 2-23-16,12 7 0 16,6 9 7-16,6 28 0 15,3 17-1-15,6 8 0 0,7 9-16 16,5 8 1-16,5 8 13 15,-1 9 0-15,4 9 4 16,-7 9 1-16,0 11 9 16,-14 7 0-16,-4 10 29 15,-7 2 1-15,-3 1-10 16,-9-4 0-16,0-1-33 16,-4-10 1-16,0-9 1 15,4-7 0-15,1-7-132 16,8-7 0-16,0-1-1146 15</inkml:trace>
  <inkml:trace contextRef="#ctx0" brushRef="#br0" timeOffset="176289.586">14120 14835 606 0,'-5'-7'0'0,"-5"-4"129"15,5 5 0-15,-4 5 14 16,1-5 0-16,3 4-33 16,-3 1 0-16,3-1-12 15,-1 0 1-15,1 2-3 16,1-4 1-16,2 4-58 16,2 0 1-16,0-1-1 15,0-1 1-15,4 0-25 16,1-2 1-16,-1 1-5 0,3-3 0 15,4 1 6-15,10-4 0 16,1-4-9-16,4 1 0 16,1-3 1-1,5-1 0-15,1 0-6 0,-7 3 1 16,-2 2 15-16,0 2 1 16,2 4-20-16,-6-1 0 15,-1 3 37-15,-7 1 1 16,0-4-51-16,0 3 1 15,-2-1 18-15,-1-5 0 16,-4 2-6-16,3 0 0 16,-3-2 0-16,1 1 1 15,-2-1 7-15,-1 4 1 16,-1 1-8-16,-2 6 0 16,-2 5 48-16,0 6 1 15,1 3-52-15,-7 4 1 16,3 2-6-16,-1 1 1 15,2 4-88-15,1 6 1 0,1-1-1371 16</inkml:trace>
  <inkml:trace contextRef="#ctx0" brushRef="#br0" timeOffset="177316.239">14554 14813 371 0,'2'6'0'0,"1"5"104"15,-1-4 0-15,0 0 83 16,-2-2 1-16,-2 1-6 16,-7 3 0-16,-6 2-83 0,2 3 0 15,2 2-27 1,-5 8 1-16,1 3 0 0,6 2 0 16,1 2-68-16,5-4 1 15,-3 0 17-15,4-7 1 16,2-4-22-16,0-5 1 15,2-4-3-15,-2-5 0 16,2-6-13-16,-2-5 0 16,-2-7-275-16,2 3 1 15,0 1-533-15</inkml:trace>
  <inkml:trace contextRef="#ctx0" brushRef="#br0" timeOffset="178144.127">14907 13910 191 0,'0'0'0'0,"0"0"46"16,0 0 0-16,-8 34 103 16,6-10 1-16,0 3 61 15,1-2 0-15,1 2-29 16,1 6 0-16,3 3-54 15,4 4 0-15,4 5-78 16,5 11 0-16,2 11-38 16,5 14 0-16,7 15 16 15,0 1 0-15,1 4 34 0,-3-3 0 16,-1-6 25-16,1-2 1 16,3-5-30-16,3-7 0 15,6-4-35-15,-6 11 1 16,0 4 8-16,-4-3 0 15,-7 3 30-15,2-13 1 16,0-8-42-16,-11-15 0 16,-10-13 40-16,-1-17 1 15,-4-16-40-15,0-1 0 16,-2-8-2-16,-2-2 0 16,1-5-64-16,-7-9 1 15,-3-5-280-15,4 1 0 16,0 2-1015-16</inkml:trace>
  <inkml:trace contextRef="#ctx0" brushRef="#br0" timeOffset="178958.605">15481 15991 662 0,'0'0'0'0,"22"26"135"16,-4-5 0-16,6 5-61 15,2 1 0-15,2 0-34 16,1-4 1-16,-1-3 85 15,-6-5 1-15,-5-8-16 16,-1-7 0-16,1-6 2 16,-6-1 1-16,-3-4-49 15,-7-9 1-15,-4-5 18 16,-5-2 1-16,-5-4-84 0,-1 6 0 16,-3 0 73-16,-7 5 0 15,2 2-31-15,-4 12 0 16,2 8-1-16,6 13 0 15,3 10-42-15,9 7 1 16,6 8-2-16,2 0 0 16,9 3 16-16,2-7 0 15,4-3-17-15,3-11 1 16,6-12-14-16,-4-4 0 16,-2-10 19-16,-5-5 0 15,-4-5 26-15,-5-3 0 16,-4-2 39-16,-14-1 1 15,-6-4-8-15,-10 8 1 16,-3 7-65-16,1 9 0 16,1 5 0-16,7 8 1 15,5 5-169-15,13-5 1 16,3-1-1578-16</inkml:trace>
  <inkml:trace contextRef="#ctx0" brushRef="#br0" timeOffset="180023.888">14982 16925 225 0,'0'0'133'0,"0"0"0"16,11 24 15-16,0-6 0 15,6 2-24-15,1 5 0 16,5 4-49-16,-1 5 0 16,5 6 18-16,-3-4 1 15,-3 0-13-15,-6-5 0 16,-6-2 10-16,-4-7 0 0,-1-8-8 16,-6-3 1-16,-2-8-78 15,-5-3 0-15,-2-5 46 16,-5-13 0-16,-5-11-9 15,-3-5 1-15,-2-8-43 16,4-3 0-16,4-7 32 16,1-8 0-16,-1-7-34 15,3-3 0-15,8-4 6 16,5 10 1-16,4 7-7 16,3 11 0-16,2 10-1 0,3 7 1 15,3 8-3-15,3 4 0 16,3 5 3-16,3 8 1 15,-4 6 5-15,1 5 0 16,-1 8-4-16,-9 3 1 16,-3 5 32-16,-2 4 1 15,-10 6-18-15,-1-1 0 16,-4 4-17-16,0-7 0 16,0-5-5-16,1-6 0 15,1-7-169-15,2-4 1 16,1 0-1155-16</inkml:trace>
  <inkml:trace contextRef="#ctx0" brushRef="#br0" timeOffset="180264.063">15407 16878 494 0</inkml:trace>
  <inkml:trace contextRef="#ctx0" brushRef="#br0" timeOffset="180672.806">15305 16904 404 0,'0'0'236'0,"-2"-2"1"15,-1 0-81-15,-1 0 0 16,-1 2-156-16,3 0 0 15,-4 2 17-15,8 2 0 16,4-1-25-16,3 3 0 16,6-1 13-16,-3-1 0 15,3-4 45-15,2 0 0 16,3-4 28-16,0 0 0 16,4 1-39-16,-1 6 0 0,6 6 16 15,-1 8 0-15,3 6-42 16,2 6 1-16,-3 5 8 15,-2 3 1-15,-4 2 26 16,-8 1 1-16,-5 2-6 16,-9-6 0-16,-5-5-15 15,-7-3 0-15,-6-4-24 16,-1-8 0-16,0-7-27 16,-7-20 0-16,-5-14-12 15,3-18 0-15,2-17 19 16,2-3 0-16,3-9 14 0,10 1 1 15,6-1-245-15,4 10 0 16,1 1-650-16</inkml:trace>
  <inkml:trace contextRef="#ctx0" brushRef="#br0" timeOffset="182495.063">17087 12642 203 0,'5'9'0'0,"7"7"18"15,-9-7 0-15,1 0-142 16</inkml:trace>
  <inkml:trace contextRef="#ctx0" brushRef="#br0" timeOffset="182854.817">17087 12667 516 0,'2'3'0'0,"0"-3"28"16,-1 2 0-16,3 0 52 16,-4-2 0-16,0-4 11 0,-2-1 1 15,-1-2-44-15,1-4 0 16,0-2-68-16,0 3 0 16,2-1 35-16,2 3 0 15,0 1-21-15,0 7 0 16,1 0 1-16,1 0 1 15,2 4-33-15,-3-1 1 16,1-1 34-16,0 2 1 16,-3-4 5-16,1 0 1 15,-2 0 9-15,0-6 1 16,2 3 37-16,-2-1 0 16,2-1-56-16,-2 1 1 15,2 1-48-15,-2-1 1 16,2 2 76-16,-2 2 0 15,0 2-26-15,0 2 1 16,-2-4-41-16,0 1 1 0,2 1 105 16,-2 0 0-16,2 0-59 15,-2 0 0-15,2-2-4 16,-2 0 1-16,2-2-115 16,0 2 0-16,0 0-434 15</inkml:trace>
  <inkml:trace contextRef="#ctx0" brushRef="#br0" timeOffset="183817.138">17085 12745 337 0,'2'-2'0'16,"2"-4"-17"-16,-8 6 1 15,0 0-148-15</inkml:trace>
  <inkml:trace contextRef="#ctx0" brushRef="#br0" timeOffset="184402.474">17052 12752 191 0,'0'3'0'16,"2"3"191"-16,3 5 1 15,-1 3-28-15,1 8 0 16,-3 5-93-16,4 0 1 15,3 0 0-15,0-3 1 16,1-5-21-16,-5-4 1 16,1-6 28-16,-3-2 1 15,1-7 18-15,0-7 1 0,-1-2-28 16,-3-4 1-16,2-1-62 16,0-1 1-16,-2 1-8 15,-2 1 0-15,0 1 48 16,-3 3 1-16,1 0-1 15,-3 3 1-15,-1 4 34 16,-5 4 0-16,-1 9-88 16,-1 5 1-16,2 10 0 15,4 1 0-15,3 2-17 0,6-4 1 16,6-3 7 0,3-6 1-16,4-5-3 0,4-6 0 15,1-5 14-15,0-4 0 16,5-5 20-16,-10 2 1 15,-2 0-3-15,-4 2 1 16,-1-6 28-16,-14 0 0 16,-3-2-25-16,-4 1 0 15,-5 1-21-15,0 3 1 16,-1 1 63-16,3 4 0 16,-1 3-112-16,7 0 0 15,2 3 22-15,10 1 0 16,10 5 21-16,4-2 0 15,10 2-11-15,-2-5 1 16,1-2-46-16,2-2 1 16,3-4 54-16,-8 2 1 15,-5-1 26-15,-15 3 0 0,-9-6 39 16,-4 4 0-16,-2 0-65 16,-12 2 0-16,-8 0 42 15,7 0 0 1,2 2-84-16,8 0 1 0,5-2-191 15,7 2 1-15,1 2-1176 16</inkml:trace>
  <inkml:trace contextRef="#ctx0" brushRef="#br0" timeOffset="185323.638">17185 13652 382 0,'0'0'0'16,"0"28"155"-16,5-6 1 16,5 3-7-16,4 8 0 15,7 7-49-15,-1-1 0 16,2 7-99-16,2-3 0 15,4 0-1-15,-8-7 0 16,-1-7 33-16,-7-7 1 16,-4-8 64-16,-3-4 1 15,-3-7 32-15,-4-3 0 16,-3-5-14-16,-14-12 0 16,-8-6-34-16,1-8 1 0,-2-8-17 15,4-7 1-15,-4-6-68 16,10-8 1-16,5-10 1 15,11 3 0-15,4-3 25 16,9 10 0-16,8 2-77 16,5 18 0-16,9 13 61 15,-5 18 0-15,3 15-42 16,-7 12 0-16,-4 12 31 16,-7 1 0-16,-9 5 40 15,-8-7 1-15,-5 2-36 0,-8-4 0 16,-7-3-5-16,-3-5 1 15,-3-1 0-15,-1-7 0 16,-1-3-31-16,8-5 0 16,6-1-153-16,3-2 1 15,0 0-1095-15</inkml:trace>
  <inkml:trace contextRef="#ctx0" brushRef="#br0" timeOffset="185589.505">17720 13691 561 0,'-13'0'0'0,"2"0"-361"16</inkml:trace>
  <inkml:trace contextRef="#ctx0" brushRef="#br0" timeOffset="185992.435">17654 13597 326 0,'-2'0'0'0,"0"0"127"16,0-16 0-16,-2-7-38 0,3-1 1 15,-1 1 17-15,0 5 0 16,2 3 18-16,-2 4 0 16,2 4-40-16,-4 11 0 15,-3 8 6-15,0 10 0 16,-1 9-36-16,6 7 1 16,4 5-51-16,6-1 0 15,6-1-5-15,5-7 1 16,3-5-32-16,2-11 0 15,4-10-1-15,-6-8 0 16,0-8 41-16,-5-6 1 16,-6-10 19-16,-4-4 0 15,-3-9 13-15,-2 9 1 16,-2 2 98-16,-6 6 0 16,-5 8-57-16,0 13 1 0,-4 14 19 15,8 14 1-15,3 14-40 16,10 15 1-16,7 12-66 15,12 19 1-15,14 16 32 16,-7-18 0-16,1-4 22 16,-9-20 0-16,-8-13-58 15,-5-15 0-15,-11-17 9 16,-3 0 1-16,-1-4-15 16,-1-5 0-16,-1-5-123 15,-5-8 0-15,0 1-1599 0</inkml:trace>
  <inkml:trace contextRef="#ctx0" brushRef="#br0" timeOffset="187322.527">15787 15839 281 0,'4'4'0'0,"-4"0"156"0,4-2 0 16,1-1-35 0,-1-1 1-16,1-3 134 0,5-6 0 15,-1-4-78-15,0-12 1 16,6-10-108-16,-2-1 0 16,1-3-21-16,1-5 1 15,0-3-23-15,2 2 0 16,-4-2-28-16,1 7 1 15,-1 2-1-15,0 0 0 16,2 2-209-16,-2 4 1 16,0-1-871-16</inkml:trace>
  <inkml:trace contextRef="#ctx0" brushRef="#br0" timeOffset="187659.78">16343 14683 606 0,'0'-5'0'15,"-2"-4"258"-15,6 0 0 16,1-2-71-16,3-2 0 16,1-3-55-16,0-15 0 15,2-10-67-15,2-6 1 16,4-9-23-16,-1 0 1 15,7-6-99-15,-5 10 0 16,0-4-1273-16</inkml:trace>
  <inkml:trace contextRef="#ctx0" brushRef="#br0" timeOffset="188089.072">16799 13671 371 0,'-9'8'0'0,"-6"4"193"0,4-3 1 16,0-1-38-16,3-1 1 16,7-7-29-16,-5 2 0 15,6-4 64-15,6-11 1 16,3-10-54-16,0-6 1 15,6-9-94-15,0 0 0 16,3-4-6-16,0-1 1 16,5-4-34-16,-5 7 1 15,-3 4-176-15,-2 7 1 16,0 0-1115-16</inkml:trace>
  <inkml:trace contextRef="#ctx0" brushRef="#br0" timeOffset="190372.435">14447 14757 259 0,'9'2'0'0,"6"2"159"15,-8-3 0-15,-3 1-38 16,-4 0 0-16,-2 2-61 15,-2 1 0-15,1 2 66 16,1 6 0-16,2 9-91 16,0 3 0-16,0 6-26 15,4 3 0-15,1 6 57 16,1-2 0-16,1 0-70 0,-3-6 1 16,-1-3 12-16,1-5 1 15,-4-6 48-15,2-4 0 16,0-5-14-16,-2-2 1 15,-2-3-2-15,0 0 1 16,2-4-38-16,0 0 0 16,0 0 0-16,0-2 0 15,0 0-8-15,2-7 1 16,0-6-19-16,3-12 0 16,-1-12-92-16,2 8 0 15,-5 0-904-15</inkml:trace>
  <inkml:trace contextRef="#ctx0" brushRef="#br0" timeOffset="191487.854">15071 15704 371 0,'-8'16'0'15,"1"10"115"-15,-4 11 0 16,-2 14 47-16,2 5 0 16,2 9-125-16,7 25 1 15,7 19 5-15,8-3 1 16,11 6-67-16,8-9 1 15,14-3 21-15,11-6 0 16,11-8-25-16,-3-11 0 16,3-14 72-16,1-10 0 15,5-13-46-15,5-15 0 16,4-14-37-16,-2-13 0 16,2-12 28-16,-9-13 0 15,-4-14 10-15,-7-11 0 0,-6-13 7 16,1-4 0-16,-3-8 10 15,-13 3 0-15,-7-2 49 16,-3-3 1-16,-6-4-31 16,-8 7 0-16,-7 3 4 15,-9 15 1-15,-9 9 21 16,-8-3 1-16,-9-2-41 16,-17-2 1-16,-12 0 25 15,-21-5 1-15,-18-5 29 0,3 17 1 16,-5 9 1-1,2 19 1-15,-4 14 10 0,11 9 1 16,5 11-92-16,6 5 0 16,8 8 28-16,1-1 0 15,6 0-12-15,11-3 0 16,8-2-26-16,3 2 0 16,7 2-220-16,8 3 0 15,0 1-953-15</inkml:trace>
  <inkml:trace contextRef="#ctx0" brushRef="#br0" timeOffset="193320.155">14914 13935 550 0,'4'7'0'0,"5"6"1"16,-5-6 0-16,3-1 55 15,0-3 1-15,-3-3-42 16,2 0 0-16,-5 0 22 15,7-1 0-15,-5-3-96 16,5-3 1-16,-1-4 68 0,2 0 0 16,-3-2-43-16,7-1 1 15,-4-4-356-15</inkml:trace>
  <inkml:trace contextRef="#ctx0" brushRef="#br0" timeOffset="194040.564">15490 13630 651 0,'-6'3'0'15,"-1"8"94"-15,-2 4 1 16,-4 1 37-16,2 0 0 16,0 2-83-16,1-3 0 15,-2-3 67-15,6-3 1 16,-1-5-27-16,5 0 0 15,4-4-46-15,5-8 1 0,6-2 19 16,2-1 1-16,1-2-21 16,10-3 1-16,2-4-48 15,0 2 1-15,1 4 37 16,4-5 1-16,4 5-35 16,0 0 1-16,0-1 19 15,0 1 0-15,0-1-20 16,-9 3 0-16,-6 1-2 15,-4 0 0-15,-1 2-548 16,-4 5 0-16,0 1 45 16</inkml:trace>
  <inkml:trace contextRef="#ctx0" brushRef="#br0" timeOffset="194638.528">16459 13218 471 0,'0'0'0'16,"-2"0"53"-16,4 0 1 16,4-4 4-16,-4 3 1 15,5-3-4-15,-1 0 0 16,1-1 209-16,8-2 0 15,3-6-41-15,4-7 0 16,8-5-122-16,7-2 1 16,0-11-73-16,1 5 0 15,5-1 12-15,-4 3 1 16,-1 2-67-16,-1 8 1 16,0 6 72-16,-9 8 0 15,-8 3-302-15,-1 12 0 16,-1 1-869-16</inkml:trace>
  <inkml:trace contextRef="#ctx0" brushRef="#br0" timeOffset="198648.616">17814 13700 404 0,'0'-1'0'0,"-2"-5"130"16,2-1 0-16,2-2-14 15,-2 0 1-15,0-4-76 16,0 2 0-16,0 0-37 16,0 2 0-16,-2 2 5 15,1 0 0-15,1 2-102 16,-4-6 1-16,-3-6 15 15,1 1 0-15,0 0-344 0</inkml:trace>
  <inkml:trace contextRef="#ctx0" brushRef="#br0" timeOffset="200557.174">14439 13700 483 0,'-5'11'0'0,"-4"7"183"16,-1-2 0-16,-4 1-46 16,-3 1 0-16,-3 2 4 15,1-4 0-15,1 6-67 16,5-2 0-16,7 7-76 15,1 2 0-15,5 5 33 16,5 2 0-16,1 4-31 16,7-1 0-16,2 3 4 0,3-8 1 15,4 1 40-15,6-6 1 16,5-4-46-16,0-3 0 16,8-3 10-16,11-6 0 15,7-6-6-15,4-3 1 16,7-4-3-16,9 0 1 15,10-2-4-15,-4 0 1 16,0 0-1-16,-6-5 0 16,-2-2 2-16,-17 0 0 15,-14-7 38-15,-8-4 0 16,-10-7-19-16,4-13 0 16,-3-9-7-16,-5-7 0 15,-4-9 28-15,-3 0 1 16,-2-3-31-16,-6 1 0 15,-5 2 43-15,-6 0 0 16,-6-2-28-16,-14-7 0 16,-11-7 43-16,-11 10 0 0,-10 8-45 15,4 14 1-15,1 15 46 16,-3 7 1-16,-2 5-10 16,4 15 0-16,1 10-52 15,2 10 1-15,5 12-12 16,0 10 1-16,1 6 40 15,-13 17 0-15,-10 12-96 16,-1 1 1-16,1 1-138 16,4-3 0-16,1-1-1357 15</inkml:trace>
  <inkml:trace contextRef="#ctx0" brushRef="#br0" timeOffset="203021.124">13243 12696 460 0,'0'0'0'0,"0"0"125"16,0 0 0-16,30-20-52 15,-10 9 0-15,8 0 48 16,1 6 1-16,6 1-65 16,0 6 0-16,2 5-14 15,-2 0 0-15,2 2 28 0,-3-3 1 16,-3-2-47-16,2-4 1 15,0-2 22-15,2-2 1 16,-1 0-31-16,6-3 0 16,3 2-18-16,-4-2 0 15,5 1 0-15,-7 6 1 16,2 4-1-16,1 5 0 16,-1 3 5-16,2 1 0 15,-3 3 50-15,3-3 0 16,0-2-54-16,1-8 0 15,4-3-2-15,-7-5 0 16,2-8-8-16,-5 1 0 16,1-8 9-16,-3 4 0 15,3 1 6-15,-4 6 1 16,4 2-6-16,1 5 1 16,1 8 3-16,4-5 0 0,-3 5 8 15,3-4 0 1,-1 1-23-16,-5-8 1 0,-2-1 10 15,0-4 0-15,-1-3 31 16,1 0 0-16,3 4-33 16,-1 6 1-16,0 3-2 15,4 3 1-15,-1 8 4 16,1 0 1-16,0 0-4 16,-6 0 1-16,0-2-3 15,-6-2 1-15,-1-4-1 0,2-3 0 16,-1-1-4-16,-1-3 1 15,3-1 6-15,2-1 1 16,-3 3 9-16,5-1 0 16,2 4-1-16,0 5 0 15,2 6-6-15,-2 2 1 16,-4 3-23-16,-5-3 0 16,-6-2 13-16,2-2 0 15,3-4 5-15,-6-3 0 16,-3-2 0-16,4-4 0 15,0-1 15-15,2 3 1 16,4 4-11-16,-4 1 0 16,4 6 3-16,1-1 0 15,3 3-7-15,-6-2 0 16,-2-2-6-16,3-2 0 16,-1-1 1-16,-2-2 0 15,-2-4 4-15,-1 0 0 0,-5-2-1 16,1-1 1-16,-6 1 12 15,2 4 0-15,0 2 14 16,2 5 0-16,3 1-37 16,1 2 1-16,-1 1 27 15,0 0 0-15,-5 0-21 16,2-2 0-16,0-4-9 16,-2-1 0-16,0 0 22 15,3-4 1-15,3 1-2 0,3-1 0 16,6 0 9-16,-4 0 0 15,0-1-18-15,0 1 0 16,2 0 0-16,-6 0 0 16,-4-4 1-16,1 0 0 15,-2 1 0-15,-2 1 0 16,0-3 1-16,0 1 0 16,-4 2 3-16,2 0 1 15,6 2 44-15,-8 0 0 16,0 2-247-16,-5 9 1 15,1-4-966-15</inkml:trace>
  <inkml:trace contextRef="#ctx0" brushRef="#br0" timeOffset="206787.109">17451 13153 539 0,'0'0'0'0,"0"0"13"16,0 0 1-16,0 0 65 16,0 0 0-16,0 0-40 15,0 0 0-15,0 0 47 16,0 0 1-16,0 0 97 0,0 0 1 16,24 0-20-16,-2 3 0 15,7 1-106-15,6 3 1 16,4 6-33-16,4 0 0 15,1-1-26-15,4 5 1 16,2 1 5-16,5 1 0 16,-1 3 53-16,8 5 0 15,3 4-9-15,20 12 1 16,13 12-44-16,-6-1 0 16,0 4 8-16,1-6 1 15,1-3 27-15,-2 0 0 16,-5-1-42-16,9 10 0 15,6 5 13-15,1 11 1 16,6 11 18-16,-9-2 0 16,-4 2-49-16,0 0 1 15,0 0 43-15,-6-4 0 16,-3-3-2-16,-4-9 0 0,-6-8-36 16,-1-7 0-16,-4-8 46 15,-4 1 0-15,-1-4-69 16,-1 2 0-16,3 0 67 15,-7 0 0-15,-1-1-74 16,-3-3 1-16,-3-8 60 16,-7-2 0-16,-11-6-24 15,-4-3 0-15,-7-6 14 0,-11-2 0 16,-8-5-10-16,1 0 0 16,-5-1-2-16,5 1 0 15,-1 0-60-15,2 0 1 16,0 2-45-16,1 1 0 15,1 1-154-15,0-4 0 16,0 0-833-16</inkml:trace>
  <inkml:trace contextRef="#ctx0" brushRef="#br0" timeOffset="207673.051">20768 15482 505 0,'-3'9'0'16,"-3"7"337"-16,0-3 0 15,3 1-172-15,1 1 1 16,2 1-105-16,9-2 0 15,6-1-61-15,5-2 0 16,8-2 7-16,5-4 1 16,8-1-8-16,-2-8 0 15,-1-3 1-15,-8-4 0 16,-4-5 33-16,-10-11 1 16,-5-8-36-16,-7-1 0 15,-6-5 44-15,-3-1 0 0,-5-3 62 16,-1 11 0-16,0 7-46 15,-3 7 1-15,-1 9-2 16,-4 7 0-16,-1 10-6 16,3 6 0-16,1 8 2 15,5 6 0-15,1 4-51 16,3-1 0-16,5 0 2 16,-1-4 1-16,6-1-46 0,3-6 0 15,7-5 43-15,-4-4 1 16,0-6-21-16,0-5 1 15,1-3 19-15,-3-4 0 16,0-5-14-16,1-6 0 16,-1-6 33-16,-5-3 0 15,-2-1-14-15,-2 6 0 16,-2 3-3-16,-5 4 0 16,-4 5 10-16,-9 8 1 15,-6 9-3-15,4 14 1 16,2 9 20-16,2 3 0 15,3 3-7-15,6-5 0 16,6-2-156-16,-1-8 1 16,1-1-1541-16</inkml:trace>
  <inkml:trace contextRef="#ctx0" brushRef="#br0" timeOffset="209038.05">19773 16336 751 0,'0'2'72'0,"4"9"0"16,5 5-72-16,2 2 1 16,4 4 8-16,5 3 1 15,4 4-9-15,8 5 1 16,6 6 57-16,3 0 1 16,3 2 37-16,-7-1 0 15,-2 1-43-15,-5-6 0 16,-6-2 2-16,-8-10 0 15,-6-8 17-15,-5-9 0 16,-5-9-62-16,-16-21 0 16,-8-21 7-16,-8-6 0 15,-8-12-3-15,-3-12 0 16,-1-11-50-16,-4-16 1 16,-2-14 41-16,20 19 0 0,12 7-7 15,14 22 0-15,14 19-4 16,8 3 1-16,10 7 5 15,5 3 0-15,0 6-33 16,-1 9 0-16,-3 10 68 16,-10 2 1-16,-7 10 6 15,-12 9 0-15,-5 9-18 16,-10 7 0-16,-9 6-4 16,-2 3 0-16,-5 2-21 15,3 0 1-15,2 0-35 16,12-4 1-16,6-3-223 15,10-12 0-15,0 1-561 0</inkml:trace>
  <inkml:trace contextRef="#ctx0" brushRef="#br0" timeOffset="209533.836">20259 16344 505 0,'2'1'292'0,"7"16"0"16,6 6-108-16,-1 4 0 16,5 4-73-16,3 3 0 15,0 4-110-15,0-2 1 16,2 0 22-16,-3-5 1 15,-3-2-457-15,-5-4 1 16,2 1-53-16</inkml:trace>
  <inkml:trace contextRef="#ctx0" brushRef="#br0" timeOffset="210021.317">20613 16418 639 0,'-4'3'-2'15,"6"-8"1"-15,6-8 116 16,-5 4 1-16,1 2 105 16,0 1 0-16,-2 1 52 15,1 1 1-15,3 3-97 16,1-1 1-16,4 2-68 15,4 2 1-15,4 1-61 0,1 1 1 16,2 1-44-16,-2 1 1 16,2 1 2-16,-7-2 1 15,-4-3 2-15,-3-2 1 16,-6-2-14-16,-6-16 0 16,-5-7 72-16,1 0 0 15,-1-6 15-15,0-2 1 16,0-4-18-16,1 8 0 15,4 3-11-15,1 6 0 16,-1 6-24-16,2 1 1 16,-3 4-36-16,-14 9 0 15,-10 8 36-15,1 17 1 16,-2 15-2-16,6 10 0 16,-3 12-45-16,8-6 0 15,8 0-43-15,9-13 1 16,8-11-273-16,9-21 0 15,-1 0-1493-15</inkml:trace>
  <inkml:trace contextRef="#ctx0" brushRef="#br0" timeOffset="214453.394">22105 14246 393 0,'0'9'0'0,"-2"4"117"0,0 3 1 15,-2 2-91-15,1 11 0 16,-3 9 74-16,1 5 1 15,-1 6-3-15,1 0 1 16,1 0-28-16,2-4 0 16,2-4-69-16,4-1 0 15,5-4 10-15,4-5 1 16,5-8 7-16,3-6 0 16,5-10-19-16,-4-9 0 15,-2-16 29-15,-3-16 0 16,-4-15 14-16,-10-20 1 15,-5-16-30-15,-14-23 1 16,-10-22 27-16,-11 0 0 16,-11-9 33-16,-7 18 1 15,-8 8-3-15,9 29 1 16,8 19-19-16,18 25 0 16,17 25-57-16,0 6 1 0,8 11-21 15,8 20 0-15,10 16-7 16,20 29 0-16,15 23 17 15,2 2 0-15,7 11 16 16,-2-16 0-16,0-8-14 16,-5-17 0-16,-2-17 8 15,-4-16 0-15,-2-15 27 16,-9-10 0-16,-5-15-30 16,-4-3 1-16,-2-6 27 15,-4 0 1-15,-4 0-26 0,-3 4 1 16,-5 3-2-16,3 13 0 15,0 9 1-15,4 13 0 16,3 14 0-16,4-5 0 16,2 5-9-16,2-6 0 15,0-2 9-15,0-14 0 16,2-10 0-16,-3-12 0 16,3-10 25-16,-9 2 1 15,-5-4 39-15,-6 0 1 16,-6-1-58-16,-12-5 0 15,-10-1-3-15,-9 2 0 16,-10 0 44-16,-2 8 1 16,-3 5-3-16,-6 6 0 15,-4 6-54-15,10 0 1 16,5 4-10-16,12-2 1 16,6 0-11-16,8-17 1 0,8-12-14 15,9-11 0-15,8-14 44 16,7-3 0-16,5-4-18 15,2 5 0-15,5 3 8 16,-5 13 0-16,0 7-3 16,-4 15 1-16,0 12 22 15,-2 12 1-15,-1 10 20 16,5 11 0-16,-4 3-36 16,4 4 0-16,4 6 1 15,-2-6 1-15,-2 0 14 0,-2-11 1 16,-4-6-9-16,-3-5 0 15,-4-3 37-15,-1-6 1 16,-1-3-25-16,-4-2 0 16,-3-4-22-16,-2-12 1 15,-4-9 0-15,4-11 0 16,2-9 6-16,6-2 1 16,3-8-4-16,5 8 0 15,7 4 51-15,1 7 1 16,1 7-55-16,-1 11 0 15,-1 9 6-15,-5 13 1 16,-1 8-7-16,-1 8 0 16,1 7 0-16,1 2 0 15,1 4 0-15,1-5 0 16,4-2 0-16,2-5 0 16,2-4 42-16,1-8 1 0,3-6-61 15,-1-10 0-15,0-11 50 16,-1-7 1-16,-1-10 13 15,-5-8 0-15,-5-9-61 16,-10-6 0-16,-5-7 39 16,-10 12 1-16,-5 5 11 15,-5 12 1-15,-7 8-31 16,-4 16 0-16,-7 10 1 16,10 16 1-16,6 15-7 15,12 7 0-15,14 8 1 16,12-4 1-16,15 1-4 15,4-14 1-15,9-9 15 0,0-27 1 16,4-20-105-16,9-32 0 16,7-31-367-16,0-4 1 15,1 0-761-15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344" units="cm"/>
          <inkml:channel name="Y" type="integer" max="10544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3.94556" units="1/cm"/>
          <inkml:channelProperty channel="Y" name="resolution" value="635.1807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7T22:37:40.2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18488 6376 303 0,'11'-13'0'15,"10"-3"270"-15,-23 25 1 16,-13 13-118-16,4-2 0 16,-2-4 59-16,2-2 1 15,2-3-90-15,-1 0 1 0,1-4-22 16,4-1 1-16,-3-3-43 15,6 1 1-15,-3-4-20 16,3 3 1-16,2-3-49 16,4 4 1-16,1 5 42 15,6 4 0-15,6-4-36 16,9 3 0-16,7-3 0 16,6-5 0-16,7-2 45 15,-2-4 0-15,1-7-74 16,-1-4 0-16,0-10 47 0,0 5 0 15,3-7-18-15,1 6 0 16,1-2 19-16,3 5 1 16,4-1-11-16,-10 5 1 15,-2-1-11-15,0 4 1 16,-3 2 57-16,-2 1 0 16,-2-3-73-16,0-2 1 15,1 2 18-15,-1 0 1 16,4-3-4-16,-8 3 1 15,0-4-2-15,6 6 1 16,2 1-1-16,-2-3 1 16,-1 0-13-16,-1-2 0 15,0 2 28-15,-2-3 0 16,-2-1-15-16,1 1 0 16,-1-1-7-16,2-3 0 15,0-2-217-15,0-1 1 16,0 3-1197-16</inkml:trace>
  <inkml:trace contextRef="#ctx0" brushRef="#br0" timeOffset="934.776">19090 5915 561 0,'-22'11'0'0,"-10"2"163"15,18 1 1-15,4 6 6 16,-2 5 1-16,-1 6-19 15,-10 3 1-15,-2 4-36 16,-5 0 0-16,-1 4-35 0,-6-8 0 16,-2-3-11-16,-5-2 1 15,-1-4-23-15,-1-5 1 16,0-2 4-16,2-5 1 16,1-1-55-16,5 1 0 15,1-4 2-15,3 7 0 16,-3 6-3-16,6 0 1 15,2 6 0-15,5-2 0 16,3-8-15-16,5-2 0 16,5-3 16-16,1-4 0 15,8-6-11-15,-1 1 1 16,3-2 41-16,3-2 1 16,1-4-70-16,2-1 0 15,3-2 53-15,0 1 1 16,2 1-28-16,4 5 1 15,2 5 12-15,-1-1 1 0,1 5-3 16,5-2 0-16,6 2 12 16,-1 4 0-16,5-4-11 15,5 3 1-15,3-3-1 16,1 8 1-16,0-1 22 16,-5 6 1-16,0-4-38 15,-9 2 1-15,-3 1 13 16,-3-5 1-16,-7 3 54 15,-1-7 1-15,-2 1-57 16,2-10 0-16,-4-1-263 16,4-7 1-16,2-4-1032 0</inkml:trace>
  <inkml:trace contextRef="#ctx0" brushRef="#br0" timeOffset="1984.276">20912 5417 124 0,'-5'18'189'16,"-10"-15"1"-16,-5-3-125 15,1 0 1-15,3-3 84 16,-5 10 1-16,-1 2 47 16,-2 7 0-16,0 6-84 15,-5 12 0-15,-3 13 19 0,4 7 1 16,3 8-67-16,-3 8 0 16,-2 11-16-16,8 17 1 15,4 16-44-15,10-20 0 16,12-6 12-16,13-26 0 15,14-21-17-15,2-10 0 16,6-15 27-16,5-8 0 16,8-16-30-16,13-10 0 15,12-11 19-15,-10-5 1 16,1-13 4-16,-20-13 1 16,-15-12-12-16,-11-4 1 15,-9-5-8-15,-13 5 0 16,-7 0 17-16,-13 8 1 15,-14 4-22-15,-8 8 0 16,-10 6 29-16,10 24 0 16,3 17-39-16,-3 15 0 15,-3 19-24-15,5 0 0 0,3 10-53 16,5 3 1-16,8 0-207 16,10-4 1-16,-1-3-774 15</inkml:trace>
  <inkml:trace contextRef="#ctx0" brushRef="#br0" timeOffset="2434.829">21437 5117 651 0,'1'0'0'15,"5"-2"318"-15,-8 13 1 16,-3 5-268-16,-1 9 1 0,4 10 57 16,2 10 0-1,0 7-34-15,8 15 1 0,-1 9-26 16,6 5 0-16,3 8 41 16,10 14 1-16,8 7-91 15,1-16 1-15,3-11 30 16,-1-23 0-16,-2-23-7 15,-5-15 1-15,-2-25-118 16,-3-6 1-16,-1-17-330 16,-1-5 1-16,1 3-268 15</inkml:trace>
  <inkml:trace contextRef="#ctx0" brushRef="#br0" timeOffset="2894.745">21989 5382 740 0,'1'9'0'16,"1"4"227"-16,7 0 1 15,6 1-114-15,4 6 1 16,5 2-45-16,0-1 0 15,3 8-6-15,-1-4 1 16,0 3-53-16,-7-5 1 16,-7-5 25-16,-2-5 1 0,-7-4 20 15,-3-6 1 1,-1-3-18-16,-5-9 1 0,-1-12 27 16,3-14 1-16,0-6 4 15,8-10 1-15,7-5-4 16,4 6 1-16,7-1-74 15,-2 13 0-15,2 7 11 16,-1 19 0-16,1 12-9 16,-4 12 0-16,-1 10-1 15,-2 12 0-15,-4 10 53 0,-2 3 1 16,-3 7-54-16,-3-11 0 16,-3-1 0-16,0-10 0 15,0-8-62-15,0-4 1 16,0-8-323-16,4-8 0 15,0 1-714-15</inkml:trace>
  <inkml:trace contextRef="#ctx0" brushRef="#br0" timeOffset="3616.554">22609 4479 505 0,'5'9'0'0,"6"7"269"15,1 13 1-15,2 14-63 16,-1 10 1-16,-2 14-83 0,2 5 0 16,2 13-7-16,4 16 0 15,3 11-136 1,4-25 0-16,3-13 23 0,1-29 0 15,3-27 65-15,-2-14 0 16,1-17-70-16,1-12 0 16,0-13 29-16,-3 0 0 15,-3-6-27-15,-8 3 1 16,-8-1-5-16,0 12 1 16,0 4 31-16,-4 8 0 15,-1 9-30-15,-2 18 0 16,-1 13 3-16,3 3 0 15,-1 6 30-15,6-2 0 16,6 2-33-16,5-12 0 16,4-4 0-16,5-11 0 15,5-10 2-15,-7-7 0 16,1-8 38-16,-6-4 1 0,-6-8-29 16,-3 2 0-16,-6-7-5 15,-11 6 0-15,-11 1 66 16,-7 6 1-16,-8 0-86 15,4 8 0-15,0 6 27 16,-2 8 0-16,-1 3-23 16,3 9 1-16,3 0 2 15,7 11 1-15,6 1-96 16,10-3 1-16,7 2-73 16,14-14 0-16,8-8-165 0,13-9 1 15,1 2-486-15</inkml:trace>
  <inkml:trace contextRef="#ctx0" brushRef="#br0" timeOffset="4133.551">23646 4645 852 0,'-7'4'0'0,"-4"5"318"0,2-9 0 15,-2-6-73-15,1 6 1 16,1-3-149-16,-4 12 0 16,-3 3-54-16,1 8 1 15,-2 4-52-15,6 5 0 16,4 1-10-16,11-4 0 15,10-3-117-15,3-14 0 16,7-9 38-16,4-9 0 16,7-11 93-16,-6-1 1 15,1-5 3-15,-10 1 0 16,-7 3 111-16,-7 4 0 16,-6 6-50-16,-8 8 1 0,-7 4 18 15,-9 13 0-15,-7 8-22 16,5 5 0-16,0 4-54 15,15 6 1-15,9 8-2 16,13 6 0-16,12 1-2 16,14 9 1-16,14 8 1 15,21 21 0-15,19 14 7 16,-14 2 1-16,1 7 23 16,-27-18 0-16,-15-11 34 0,-20-20 0 15,-18-23-6 1,-16-8 0-16,-15-10-20 0,-14-10 1 15,-13-12 17-15,-1-7 1 16,-6-11-61-16,10-7 0 16,3-13-47-16,10-27 1 15,7-18 46-15,24 5 0 16,21-7-50-16,16 9 0 16,18 8-34-16,2 10 0 15,8 11-134-15,-8 16 1 16,1-3-1275-16</inkml:trace>
  <inkml:trace contextRef="#ctx0" brushRef="#br0" timeOffset="4717.85">24099 4421 628 0,'0'2'0'0,"-2"3"372"0,6-5 1 16,3 0-267-16,4 6 1 16,2 1-49-16,5 9 1 15,6 9 1-15,2 3 1 16,2 4-64-16,-2-1 1 16,2 1 58-16,-8-5 1 15,-5-7 63-15,-6-7 0 16,-7-4-45-16,-8-7 1 15,-9-8-19-15,1-3 0 16,-3-7-77-16,4-6 1 16,4-3 106-16,5-9 1 15,6-4-123-15,11 0 1 16,11 0 34-16,4 9 0 16,5 6 15-16,-2 10 0 0,2 13-18 15,-1 9 1-15,-3 7 9 16,-6 6 1-16,-7 9-8 15,-5-10 0-15,-5 1 9 16,-4-6 1-16,-2-5-55 16,-8-2 1-16,-3-7-347 15,-5-8 0-15,-1 1-721 16</inkml:trace>
  <inkml:trace contextRef="#ctx0" brushRef="#br0" timeOffset="5134.226">24006 3359 1121 0,'8'-9'0'16,"7"-4"61"-16,1 0 0 15,5-7 143-15,8 6 0 16,8 1-88-16,7 13 0 16,6 6-101-16,13 14 1 15,11 7 11-15,18 23 0 0,19 17 19 16,-8 15 0-1,2 15-40-15,-21-7 1 0,-16 6 137 16,-16-2 0-16,-17-4 44 16,-15-3 0-16,-13-2-108 15,-7-11 1-15,-11-7-10 16,4-20 0-16,-1-13-38 16,3 4 1-16,3 0-98 15,0-13 1-15,0-3-245 16,1-9 0-16,-1 3-1328 0</inkml:trace>
  <inkml:trace contextRef="#ctx0" brushRef="#br0" timeOffset="24832.123">2882 9003 415 0,'-7'13'0'16,"-1"8"-30"-16,8 4 0 16,2 10 89-16,2 3 0 15,-4 1-60-15,0 7 1 16,0 4 91-16,-4-1 0 16,-1 2-31-16,-4-4 1 15,3 0-58-15,-3-2 0 16,5-6 47-16,-1 3 1 15,1 0 7-15,-2-1 1 16,3-1-38-16,-3-2 0 0,-1 0 4 16,5 0 1-16,-2 1-18 15,4-1 0-15,4 0-8 16,1-2 0-16,-1 1-16 16,2-1 1-16,3-2-26 15,-4 0 0-15,5-6 58 16,-1 4 0-16,0 2 12 15,-2-1 0-15,1-1-27 16,-1 1 1-16,-1-6 31 16,-3 0 1-16,3 0-58 0,0-1 1 15,1-3 20-15,2 2 0 16,0 2 29-16,1-1 0 16,-1-1-8-16,0 2 1 15,0 0 34-15,-3-5 0 16,-1-6-25-16,-1-5 0 15,-4-4-20-15,0-5 1 16,0-4 26-16,0-14 1 16,-4-9-38-16,3-6 1 15,-3-12 6-15,4-3 1 16,4-4-6-16,-4-3 0 16,-4-1-1-16,4-5 0 15,-4-1-2-15,2-1 1 16,2 3 22-16,0-2 0 15,0 0-78-15,0-6 1 16,6-7 96-16,-2-12 1 0,-3-12-34 16,3 8 0-16,2 4-10 15,1 8 0-15,2 3-2 16,-3 1 1-16,-1 3 3 16,-1 16 0-16,0 9-15 15,1-2 1-15,1 3 15 16,-3-6 0-16,3-3-14 15,0-1 1-15,1-6 3 16,-5 4 1-16,1-1 17 16,1 4 1-16,-2 3 0 15,5-1 0-15,-1 2-8 0,-1 0 1 16,-1-1-5-16,2-1 1 16,1 1-2-16,2 3 1 15,1 3 13-15,1-3 0 16,2 2-24-16,-4 4 1 15,-4 5-11-15,1-6 1 16,1 2 23-16,-5 4 0 16,2 5 22-16,-1 1 0 15,-3 4-48-15,0 7 1 16,0 2 28-16,-3 3 1 16,-1 1-12-16,2 4 1 15,-1 2-29-15,-3 0 1 16,2 1 84-16,1 1 0 15,1 1-48-15,-2 1 1 16,-1-3 8-16,-1 3 0 0,-1-1 0 16,1 0 1-16,-3 3-28 15,0 1 0-15,-1 5 15 16,-3-1 1-16,2-1-11 16,2 6 0-16,-4 0 8 15,0 8 0-15,2 4-16 16,2 6 0-16,-6 9 12 15,2 6 1-15,-5 3 10 16,-10 4 1-16,-3 3-50 16,1 8 0-16,-3 7 15 15,5 18 0-15,-3 21-15 0,16-3 1 16,6 6 38-16,9 3 1 16,9 2 64-16,2-4 1 15,11 0-62-15,1-3 0 16,1 1 2-16,-6-5 0 15,2-9 36-15,-3-6 0 16,-2-6-36-16,-2-5 0 16,-4-3 4-16,-7-12 0 15,1-12 35-15,-3-21 0 16,4 0-975-16</inkml:trace>
  <inkml:trace contextRef="#ctx0" brushRef="#br0" timeOffset="27082.117">1206 9097 572 0,'-6'2'0'15,"-3"1"181"-15,4 4 1 16,5-1-46-16,-4 14 0 15,4 9 16-15,0 7 0 16,0 9-94-16,-4 2 0 16,2 4 21-16,2-1 1 15,6 6-72-15,3 4 0 16,10 3-8-16,5-3 1 16,3-1 37-16,5-12 1 15,5-5-55-15,5-12 1 16,6-4 16-16,-11-10 1 0,-2-11 45 15,0-10 1-15,2-13-46 16,-11-15 0-16,-6-12 9 16,-7-11 0-16,-7-12-2 15,-6-26 1-15,-6-20 22 16,-12 7 1-16,-10 6 1 16,-14 20 0-16,-14 10-36 15,1 28 1-15,-6 21-2 0,5 22 1 16,5 26 22-16,8 15 0 15,8 24-25-15,11 4 1 16,6 12-7-16,9-23 0 16,9-18-163-16,3-8 1 15,6-14-252-15,10-11 1 16,1-3-108-16</inkml:trace>
  <inkml:trace contextRef="#ctx0" brushRef="#br0" timeOffset="34748.582">1237 8436 91 0,'6'7'0'0,"-2"2"146"15,-3-6 1-15,-1-6-31 16,0 3 0-16,0-4-21 16,0 2 1-16,0 1 72 15,4 1 1-15,-4 1-42 16,13 10 0-16,11 9-41 15,-2 2 0-15,6 7 40 16,7 5 1-16,6 4-83 0,5 9 0 16,0 0 14-16,6 0 0 15,-3 3-49-15,-1-12 0 16,-1-10-96-16,-1-14 1 16,-4-9-454-16,-5-17 1 15,0-3 139-15</inkml:trace>
  <inkml:trace contextRef="#ctx0" brushRef="#br0" timeOffset="35382.872">1488 8466 651 0,'4'7'0'0,"5"4"212"0,-3-5 0 16,-1-3-133-16,5-1 0 15,-1-2-47-15,-4 0 0 16,5 0 27-16,-1 0 1 16,0 4 28-16,0-4 0 15,1 3-15-15,-1 1 1 16,-2 1 36-16,2-1 0 15,-3-2-81-15,3 0 0 16,-5-1-20-16,1-10 0 16,-5-9 11-16,-5-11 0 15,-8-8-18-15,4-7 0 16,-1-3 8-16,-2 6 1 16,0 3 67-16,3 7 1 15,2 7-105-15,1 10 0 16,3 3 26-16,3 6 0 15,3 5-3-15,10 5 1 0,6 8 2 16,8-2 0 0,7 1 10-16,-1-1 1 0,-2 0-10 15,2-2 1-15,-5 0 3 16,-4-2 1-16,-2-5 31 16,-7 0 1-16,-6 0-261 15,1-2 0-15,-5 0-1060 16</inkml:trace>
  <inkml:trace contextRef="#ctx0" brushRef="#br0" timeOffset="35700.715">1173 7753 617 0,'9'10'0'16,"4"9"242"-16,-4-10 1 16,-3-2-182-16,18 2 0 15,9-4-49-15,17-10 0 16,11-8 108-16,-2-7 0 16,5-7-35-16,-3-5 1 15,4-4 9-15,-8 10 1 16,-11 5 58-16,2 17 1 15,-2 13-8-15,-5 13 1 16,-10 10-70-16,-1 4 1 16,-12 9-31-16,1-10 0 15,-10-4-161-15,0-8 1 0,1 1-1662 16</inkml:trace>
  <inkml:trace contextRef="#ctx0" brushRef="#br0" timeOffset="59046.706">5077 15624 438 0,'-9'0'0'0,"-7"0"94"16,6 0 1-16,7-1-47 15,-3-1 1-15,6 0 75 16,0 2 0-16,0 0-52 16,-4 2 0-16,4 0-14 15,0 1 1-15,-3 3-64 16,1-1 0-16,2 1 18 15,0 1 1-15,2 2 10 16,1 0 1-16,-3 0 23 16,4 2 0-16,-4 1-48 15,2 1 0-15,2 0 39 0,-1-1 1 16,-1 3-38-16,6-3 0 16,-3 1 1-16,4-4 1 15,1-2-4-15,-1-1 1 16,0-4 27-16,2-2 0 15,2-4-29-15,0-2 1 16,-4-3 59-16,2-3 0 16,2-4-17-16,-4 1 0 15,1-1-30-15,-7 0 0 16,-3-1 12-16,0 3 1 16,-3 1-25-16,-3 2 1 15,2 2-1-15,-1 0 0 16,1 2-7-16,-5 2 1 15,0-1 6-15,-6 6 0 16,-4 4 67-16,1 5 1 0,-8 4-25 16,6 10 0-16,1 8-10 15,5 1 0-15,-5 4-32 16,10-1 1-16,0-1-2 16,11-5 0-16,10-6 0 15,7-4 0-15,5-9-15 16,4-2 0-16,3-7 16 15,-1-2 0-15,1-5-1 16,-9 1 1-16,-2-4 7 16,-5 1 0-16,-4-1 48 0,-3 0 1 15,-5 0-53 1,-6-1 0-16,-7-1 16 0,-1 3 0 16,-3 3-29-16,-3 5 1 15,2 4 8-15,2 5 0 16,4 3-6-16,3 1 1 15,6 1-10-15,-5 3 0 16,1 1 41-16,-1-4 0 16,1-3 11-16,0-4 0 15,4-1-4-15,0-4 1 16,4-4 28-16,2-11 0 16,6-9-64-16,7-8 1 15,5-12 1-15,-2 10 1 16,-3 1-40-16,-1 9 0 15,-3 6-22-15,-2 16 0 16,-8 11-566-16,-14 16 0 16,-4 0 58-16</inkml:trace>
  <inkml:trace contextRef="#ctx0" brushRef="#br0" timeOffset="67179.527">4858 8920 371 0,'3'9'0'15,"3"7"59"-15,-10-12 0 16,2-12-128-16,-5 7 1 0,1-7 135 16,-3 5 0-16,0 1-2 15,-6 2 1-15,-7 0 7 16,-2 2 0-16,-4 3 53 15,1 2 1-15,-7 4-26 16,3-2 1-16,-2 4-102 16,0 3 1-16,-2-3 12 15,7 1 0-15,8 3-13 16,-4-5 0-16,5 4 0 16,6-3 0-16,4 0-15 15,3 3 0-15,3 2 10 0,3-5 1 16,3 1 9-16,3 1 0 15,3-3 9-15,4 6 1 16,2-1-29-16,-2 1 1 16,2 0 63-16,-6 9 1 15,-4 5 81-15,-5 6 0 16,-3 4-32-16,1 3 0 16,2 2-47-16,2 4 1 15,5 1-46-15,-1 0 0 16,6 3 12-16,3-1 0 15,4 0-20-15,-5 2 0 16,3-2-6-16,-8 8 0 16,-7 4 44-16,-4 10 1 15,-1 11-10-15,-7-24 0 16,5-8 56-16,-4-14 0 0,1-7-35 16,6-6 1-1,2-9-41-15,11-6 0 0,15-4 15 16,8-16 1-16,14-8-86 15,5-6 0-15,10-8-126 16,0-2 0-16,-2 2-1148 16</inkml:trace>
  <inkml:trace contextRef="#ctx0" brushRef="#br0" timeOffset="68345.781">4527 9747 763 0,'-3'4'0'15,"-1"-1"174"-15,2-1 0 16,-4 5-104-16,3-3 0 15,-6 2-20-15,3 1 0 16,2-5-43-16,-1 5 1 16,1 0 30-16,-11 7 1 15,-1 5 36-15,-8 6 0 16,-10 4 11-16,1 3 0 16,-2 4-4-16,-7 6 0 15,-6 3-28-15,2 8 1 0,1 4-14 16,-3 16 0-16,-3 10-31 15,6 0 1-15,6 4-5 16,-3 5 1-16,1-2 31 16,-1 6 1-16,-4-2 6 15,3 9 1-15,3 3 0 16,1-3 0-16,-2 0-25 16,14-2 0-16,3 2-26 15,11-10 0-15,9-7 45 16,8-6 1-16,9-6-73 0,-4 0 0 15,2-4 79-15,2 8 1 16,0 3-50-16,-4 1 0 16,-4-1-22-16,5 0 1 15,-5-1 71-15,4-4 1 16,4-4-22-16,6-11 0 16,9-5-28-16,-4-12 1 15,7-14 5-15,2 3 0 16,4-2-11-16,6-4 1 15,3 2 13-15,0 0 0 16,0 1-47-16,0 1 0 16,-1 0 69-16,-1-1 0 15,2-6-41-15,-2-1 1 16,6-5 19-16,-4-3 1 16,0-6 37-16,6 0 0 15,-2-7-83-15,2 3 1 16,-1-1 65-16,1 1 0 15,3-1-57-15,-14 1 0 0,-4-1 47 16,-4-2 0-16,0 1-105 16,-5-3 1-16,-6-5-46 15,2 1 0-15,-3 1-214 16,-3-1 1-16,1 0-715 16</inkml:trace>
  <inkml:trace contextRef="#ctx0" brushRef="#br0" timeOffset="68945.697">4871 12873 796 0,'-4'0'0'15,"-2"0"71"-15,3-2 1 16,-7 0 34-16,5-1 0 15,1-1-53-15,-1 2 1 16,1 0-53-16,0 4 0 0,2 4 160 16,2 1 0-16,-3 4-56 15,6 5 1-15,7 6-47 16,-1-6 0-16,2 0 23 16,11-1 0-16,10-3-28 15,-3-1 0-15,8 0 8 16,0 3 0-16,9 1 1 15,-3 7 0-15,3 6-6 16,-6 1 1-16,-3 6-41 0,-7 1 0 16,-6 0-9-16,-6-2 1 15,-5 1 31-15,-4-7 0 16,-3-6-40-16,-2-4 0 16,-8-5 31-16,2-4 0 15,-2-5-26-15,-10-3 0 16,-5-2 0-16,-9 4 0 15,-7 1 3-15,-7 5 1 16,-6 3-67-16,-2 7 1 16,-2 4-187-16,3-1 1 15,1-4-1269-15</inkml:trace>
  <inkml:trace contextRef="#ctx0" brushRef="#br0" timeOffset="71580.541">6460 12858 875 0,'-5'4'0'16,"-6"1"96"-16,-1-1 0 16,3 0-65-16,-9-1 0 15,-6-1 38-15,-8 0 1 16,-5-2-70-16,-9-2 0 15,-5 0 188-15,-7-3 1 16,3-2-80-16,1-1 0 16,10-1-18-16,7 4 0 15,10 1-90-15,8-1 0 0,10 3 22 16,3 2 1-16,6 0-31 16,2 4 0-16,6-1-20 15,-1 6 0-15,0 4 33 16,-1 9 1-16,-2 7 5 15,-8 10 1-15,-2 8 99 16,-7 6 1-16,-1 3-72 16,-5 3 1-16,-5 3 5 15,6-1 0-15,5 2 13 16,4-8 1-16,5-7-72 16,4-6 0-16,4-6 25 15,1-9 1-15,2-9-19 0,5-3 0 16,4-6 3-16,8-6 0 15,6-3 47-15,7 0 1 16,7-3-88-16,-2 1 1 16,5 2-2-16,-11 2 0 15,-2 0-161-15,-7 3 1 16,1 2-1268-16</inkml:trace>
  <inkml:trace contextRef="#ctx0" brushRef="#br0" timeOffset="71791.709">5964 13417 415 0,'22'-2'0'0,"11"0"81"16,4 2 0-16,2 0-474 16</inkml:trace>
  <inkml:trace contextRef="#ctx0" brushRef="#br0" timeOffset="72236.047">6824 13196 740 0,'-15'4'0'16,"-9"3"54"-16,7-3 0 16,3-1-95-16,-8 3 1 15,-6 1 284-15,-5 7 1 16,-6 4-101-16,-4 10 1 15,3 6-60-15,7 2 0 16,5 7-46-16,9-8 1 16,12-3 34-16,7-8 0 15,9-6-74-15,17-18 1 16,13-16-6-16,3-8 1 16,12-8-39-16,-12-1 0 0,-1-5 51 15,-8 9 1-15,-9 2-4 16,-5 7 0-16,-6 8 140 15,-12 6 1-15,-2 12-8 16,-7 10 0-16,-1 16-79 16,7 4 0-16,2 4-25 15,2-4 0-15,7-1-79 16,8-14 1-16,7-6-174 16,0-8 1-16,2 0-1247 15</inkml:trace>
  <inkml:trace contextRef="#ctx0" brushRef="#br0" timeOffset="72746.272">7324 13082 1379 0,'0'9'0'0,"-3"8"217"16,-3-8 1-16,-7 2-98 16,0 3 1-16,-3 4-67 15,-7 4 1-15,-1 5-39 16,-7 4 1-16,-8 7-17 16,2-1 0-16,-3 7 82 15,8-3 1-15,8 3-32 0,10-12 0 16,1-6-41-16,29-14 1 15,23-10 41-15,7-16 1 16,13-14-268-16,-2-6 1 16,1-11-109-16,-8 0 0 15,-4-2-673-15</inkml:trace>
  <inkml:trace contextRef="#ctx0" brushRef="#br0" timeOffset="73097.379">7520 12354 1412 0,'2'11'0'16,"1"9"143"-16,3 13 0 16,1 8-9-16,-1 13 1 15,-2 13-63-15,-1 13 1 0,3 10-25 16,3 26 1-16,2 16 37 15,2-17 1-15,0-6 25 16,-7-23 0-16,-1-17 4 16,-1-22 1-16,-1-20-48 15,3-13 1-15,-2-15-28 16,14-16 1-16,8-19-43 16,9 0 0-16,2-5-5 15,5 4 0-15,5 1-11 16,-10 11 1-16,-8 7 18 0,2 18 1 15,1 11 3-15,-12 16 0 16,-5 13 49-16,-2 5 0 16,-9 9-46-16,-3-11 0 15,-1-3-10-15,4-11 0 16,0-11-242-16,11-22 1 16,-3 1-1658-16</inkml:trace>
  <inkml:trace contextRef="#ctx0" brushRef="#br0" timeOffset="74051.643">9067 13254 651 0,'0'0'0'15,"0"0"313"-15,0 0 0 16,-26 7-67-16,15-3 0 15,-6 0-113-15,6 1 1 16,2 0-63-16,0 10 1 16,3 3-16-16,-3 9 0 15,0 9 13-15,-6 4 1 16,-1 7 4-16,1-2 1 16,-4 2 3-16,3-9 0 15,1-4-78-15,6-10 0 0,3-6-355 16,15-22 0-16,1 2-1015 15</inkml:trace>
  <inkml:trace contextRef="#ctx0" brushRef="#br0" timeOffset="74162.675">8827 12895 1267 0,'7'18'0'0,"3"9"71"0,10-29 0 16,2 2-1086-16</inkml:trace>
  <inkml:trace contextRef="#ctx0" brushRef="#br0" timeOffset="74463.386">9397 12564 1300 0,'-9'9'0'15,"-6"7"108"-15,1 6 1 16,1 5-21-16,0 9 0 16,2 7 49-16,3 12 0 15,7 13-17-15,-1 1 0 0,2 7 22 16,2 16 0-16,3 11-53 15,-5-5 0-15,-4-1-40 16,3-8 0-16,-1-8-9 16,2-14 0-16,0-11-108 15,2-22 0-15,3-16-186 16,1-7 1-16,1 0-1277 16</inkml:trace>
  <inkml:trace contextRef="#ctx0" brushRef="#br0" timeOffset="75126.488">9157 13357 1065 0,'4'13'0'16,"4"8"117"-16,6-1 0 16,5 0-73-16,5 2 1 15,9 1 8-15,8-3 1 16,5 0-53-16,9-4 1 15,2-8 34-15,-1-3 0 16,-1-9-30-16,-9-14 0 16,0-11 52-16,-7-5 1 15,2-13-25-15,-4 0 1 16,-4-4-34-16,-5 8 0 16,-6 2 87-16,-6 6 1 15,-6 6-38-15,-7 8 1 16,-4 8-52-16,-12 13 0 15,-10 11 0-15,-1 14 0 16,-9 11 57-16,6 11 0 0,-1 11-35 16,13 0 1-16,8 3-10 15,10-10 1-15,8-6-7 16,10-9 1-16,6-7-43 16,3-11 0-16,1-9-19 15,-3-5 0-15,0-8-18 16,-4-3 0-16,-6 0 64 15,-7 3 0-15,-3 4 107 16,-8 13 1-16,-13 8 6 0,4 5 0 16,-6 3-9-16,2-2 0 15,4-7-106-15,3-2 0 16,2-9 37-16,10-15 0 16,11-10 17-16,1-9 1 15,6-17-51-15,-4-1 0 16,6-8 6-16,-5-5 1 15,-1-5-40-15,4 8 0 16,0 6 37-16,-2 6 1 16,4 7 0-16,0 8 1 15,1 10 19-15,7 7 0 16,-3 7-11-16,2 6 1 16,-1 3-456-16,-7 7 1 15,1 1-683-15</inkml:trace>
  <inkml:trace contextRef="#ctx0" brushRef="#br0" timeOffset="75529.724">10553 13335 919 0,'-13'-1'0'0,"-9"-3"90"16,26-5 0-16,9-4 26 15,-6 8 0-15,1-2 105 16,-18 14 1-16,-6 9 9 0,-8 9 0 16,-6 8-100-1,-1 7 0-15,1 7-51 0,8-8 1 16,7-2-42-16,15-7 0 16,11-6-39-16,6-8 0 15,7-7 34-15,4-9 1 16,10-7-31-16,-6-2 1 15,-8-4-19-15,0 0 1 16,-4-1 9-16,-5 3 0 16,-6 4-6-16,-3 9 1 15,-3 5 24-15,-6 9 0 16,-1 6-16-16,2 3 1 16,2 2 0-16,2-3 1 15,5-6-1-15,3-5 1 16,1-8-216-16,11-12 0 15,2-10-274-15,2-6 0 0,0-1-367 16</inkml:trace>
  <inkml:trace contextRef="#ctx0" brushRef="#br0" timeOffset="75795.173">10849 12717 774 0,'0'-21'0'0,"1"-12"354"16,1 12 1-16,2 1-201 15,-4 9 0-15,2 0-40 16,2 16 0-16,1 14-63 0,2 15 1 16,3 15-1-16,-1 19 1 15,0 19-5-15,2 27 0 16,2 25 12 0,2-9 0-16,2 0-43 0,-8-18 1 15,-4-11 55-15,-3-25 1 16,-4-22-175-16,2-17 0 15,4-23-268-15,-4-5 1 16,0 0-733-16</inkml:trace>
  <inkml:trace contextRef="#ctx0" brushRef="#br0" timeOffset="76079.014">10633 13377 931 0,'24'32'0'16,"13"24"287"-16,-32-48 0 15,-18-32-84-15,11 8 1 16,-1-4-135-16,21 7 0 0,13 1-32 16,12 1 0-16,12 2-38 15,3 5 1-15,6 2-22 16,-3 8 0-16,-2 3 79 16,-13 11 0-16,-12 9 48 15,-9 5 1-15,-4 0-22 16,-12-1 1-16,-4-2 7 15,-1-12 0-15,-4-2-131 16,-4-8 0-16,1-6-221 16,-3-10 1-16,1-9-81 15,-1 0 0-15,2-1-625 16</inkml:trace>
  <inkml:trace contextRef="#ctx0" brushRef="#br0" timeOffset="76730.785">11135 13305 539 0,'3'-8'0'15,"5"-2"362"-15,1-8 1 16,4-8-45-16,-4 6 1 15,0 2-138-15,3 2 0 16,-1 2-123-16,9 1 0 16,8 4-7-16,3 9 1 15,2 7-52-15,-3 8 1 16,-1 6 0-16,-5 8 0 16,-3 11 83-16,-10 1 0 15,-6 8 5-15,4-2 0 16,-3-2-51-16,3-7 0 15,0-3 3-15,10-10 0 16,5-5-32-16,4-11 0 16,5-11-52-16,2-11 1 0,2-12-13 15,-8-2 1-15,-3-4 62 16,-11-5 1-16,-13-4-26 16,-4 6 0-16,-7 3 16 15,-15 8 0-15,-8 5-22 16,-8 7 1-16,-6 7 31 15,9 4 1-15,7 4-19 16,8 3 1-16,11-1 9 16,22-3 0-16,17-3-10 15,9-5 1-15,12-4 15 16,5 2 1-16,5-6-41 0,-4 9 0 16,3 2 28-16,-12 8 0 15,-6 1 64-15,-12 11 1 16,-6 4 7-16,-1 5 1 15,-5 4-13-15,-1-1 1 16,-6-2-2-16,0-7 0 16,1-6 1-16,6-15 1 15,6-11-53-15,2-11 0 16,2-9 8-16,2-5 0 16,5-2-11-16,0 2 0 15,8 0 0-15,-6 9 0 16,0 7-37-16,-3 13 1 15,-5 12 38-15,-1 8 1 16,-4 10 41-16,2 3 0 16,-2 4-38-16,6-4 0 15,0 1-5-15,1-15 0 0,5-8-27 16,-3-8 1-16,2-6-362 16,-7 1 1-16,0 0-1331 15</inkml:trace>
  <inkml:trace contextRef="#ctx0" brushRef="#br0" timeOffset="78794.739">13483 13189 247 0,'8'4'0'15,"1"3"80"-15,-17 0 0 16,-3 0 146-16,2 1 1 16,0-3-57-16,3-1 0 15,4-4 33-15,19-4 0 16,7-5-58-16,9 2 1 16,12 1-55-16,-1 3 1 15,6 6 1-15,0 1 1 0,1 7-18 16,1-2 0-1,-4 0-14-15,6-4 0 0,-3-1-8 16,10-2 0-16,4-4-31 16,-1 2 1-16,7-2-18 15,-11-2 0-15,3-1 28 16,-13 0 1-16,-9-1-2 16,-8 3 1-16,-7-1-34 15,-8 4 1-15,-7-4 17 0,-3 4 0 16,-3 0-52-16,-5 0 1 15,0-1-143-15,-3-3 0 16,1 0-1568-16</inkml:trace>
  <inkml:trace contextRef="#ctx0" brushRef="#br0" timeOffset="79411.727">15946 12963 729 0,'0'9'0'0,"-2"11"282"16,-7-24 1-16,-10-12 5 15,-3 4 0-15,-4-1-98 16,-5 11 1-16,-6 8-66 0,-5 10 1 15,-5 11-58-15,3 4 1 16,2 7-95-16,10-1 1 16,10 3 40-16,13-7 1 15,11-4-19-15,11-9 1 16,11-8 12-16,7-10 1 16,12-9-9-16,-12-4 0 15,2-2 8-15,-5-7 1 16,-4-3 5-16,4-2 1 15,-6-4-17-15,-4 5 0 16,-1 8-17-16,-4 9 0 16,-4 5 105-16,-7 13 1 15,0 10-72-15,3 8 0 16,-1 4 20-16,1-2 0 16,1-2-36-16,3-6 0 15,4-5 39-15,9-7 1 0,8-11-280 16,7-9 0-16,1-6-342 15,3-3 1-15,0 0-256 16</inkml:trace>
  <inkml:trace contextRef="#ctx0" brushRef="#br0" timeOffset="79945.552">16559 12943 595 0,'-11'11'0'16,"-6"7"335"-16,15-14 0 16,8-10-9-16,-2 3 1 15,1-1-113-15,-9 1 0 16,-5 3-116-16,-9 10 0 15,-8 7-17-15,-5 6 0 16,-8 8-22-16,2 1 1 16,0 6-27-16,9 2 1 15,8 2-35-15,12-8 1 16,14-3 12-16,7-11 1 16,11-13 2-16,6-13 1 15,12-12-25-15,2-9 0 16,-1-13-35-16,-1-8 0 0,-1-14 48 15,-4-3 1-15,-6-3-14 16,1-21 0-16,-3-10 7 16,-10 1 1-16,-10-5-3 15,-4 42 1-15,-5 19 4 16,-3 13 1-16,-1 17-8 16,-18 22 1-16,-11 25 21 15,1 6 1-15,-3 19-17 16,4 18 0-16,-1 17-3 15,18 1 0-15,8 5 3 16,12-21 0-16,12-15-132 0,4-20 1 16,10-16-407-16,-5-11 0 15,-3 0-393-15</inkml:trace>
  <inkml:trace contextRef="#ctx0" brushRef="#br0" timeOffset="80413.54">17070 12951 1020 0,'-18'19'0'15,"-12"14"218"-15,21-35 1 16,5-20 8-16,1 8 0 16,1 0-120-16,-7 14 0 15,-8 14-12-15,-1 9 0 16,-3 12 16-16,3 3 0 0,3 3-32 15,8-5 0-15,8-3-71 16,11-10 0-16,10-4 44 16,9-18 1-16,10-10-40 15,3-9 0-15,6-9 23 16,-10-13 1-16,-1-17-17 16,-13-3 0-16,-7-5-19 15,-12-6 1-15,-7-3 10 16,-11-20 1-16,-6-14-18 15,-1 25 1-15,-1 12 7 16,1 30 1-16,5 25-1 0,-6 26 0 16,1 25 27-16,5 12 0 15,6 16-33-15,9 24 0 16,9 21 17-16,16-5 1 16,16 4 19-16,1-24 1 15,6-16-38-15,-8-20 0 16,-1-17-170-16,-15-13 1 15,-11-14-330-15,1-1 0 16,1 2-651-16</inkml:trace>
  <inkml:trace contextRef="#ctx0" brushRef="#br0" timeOffset="81612.397">18590 12880 595 0,'-4'9'0'0,"-2"6"352"15,5-23 0-15,-1-12-146 16,0 4 1-16,0 0-62 16,-5 3 1-16,-3 4-46 15,-10 11 0-15,-9 7-12 16,1 15 1-16,-3 10-84 15,8 0 1-15,-1 4 29 16,13-3 0-16,9-5 22 16,2-4 0-16,10-8-65 0,8-8 0 15,8-13 33-15,2-4 1 16,3-6-26-16,0-5 1 16,1-4 0-16,-6 6 0 15,-6 0 8-15,-3 5 0 16,-4 2 45-16,-2 11 1 15,-4 8 34-15,2 9 1 16,0 8-38-16,3 0 0 16,4 3-4-16,1-4 1 15,5-1-27-15,6-11 1 16,3-8-290-16,-1-4 0 16,-1-6-165-16,-1-1 1 15,-1-1-728-15</inkml:trace>
  <inkml:trace contextRef="#ctx0" brushRef="#br0" timeOffset="82179.254">20046 12979 1087 0,'-3'19'0'0,"-3"6"231"16,-5 0 1-16,-4 9 28 16,-1 4 1-16,-3 9-94 15,1 4 0-15,-3 5-118 16,5-2 0-16,3-1-15 0,4-12 0 16,3-8 2-16,2-8 0 15,3-9 16-15,-1-5 0 16,2-9-31-16,2-13 0 15,3-11 34-15,1-7 0 16,3-14-87-16,-4-4 0 16,-1-5 44-16,-4-6 0 15,-4-7-12-15,-1-9 1 16,-1-11 16-16,5 5 0 16,2 3-32-16,5 6 1 15,5 8-11-15,6 14 1 16,7 11 24-16,3 13 0 15,8 12-27-15,0 11 0 16,2 13-2-16,-3 7 0 16,-5 11 22-16,-7 9 0 15,-3 11 18-15,-12 0 0 16,-14 5 41-16,-10-11 0 0,-12-1 0 16,-8-11 0-16,-11-6-37 15,5-5 0-15,-1-8-15 16,13-3 0-16,8-7-196 15,9-4 0-15,12-3-184 16,13 1 0-16,0 1-814 16</inkml:trace>
  <inkml:trace contextRef="#ctx0" brushRef="#br0" timeOffset="82531.33">20441 12846 1166 0,'-12'3'0'16,"-9"3"368"-16,10 1 1 16,6 0-143-16,-1 8 1 15,4 5-110-15,-1 8 1 16,-1 7-59-16,2-3 0 16,4 4-59-16,3-10 1 15,3-5 43-15,8-4 1 16,7-8-9-16,1-9 1 15,3-8-34-15,-1-4 1 16,0-8 32-16,-6-4 1 16,-5-6-10-16,-6 3 0 15,-7 0-27-15,-15-1 1 0,-13 0 1 16,-7 6 0-16,-8 6-3 16,1 5 1-16,-3 9-2 15,10 2 1-15,5 2-129 16,10 9 0-16,11-1-312 15,16-1 1-15,0 1-787 16</inkml:trace>
  <inkml:trace contextRef="#ctx0" brushRef="#br0" timeOffset="82721.202">20783 12914 1412 0,'-2'6'0'16,"-2"3"299"-16,1 7 1 15,-1 8-93-15,4-1 1 16,4 4-105-16,-1-2 1 16,3 3-73-16,-2-9 0 15,-1-2-145-15,-1-5 1 16,0-4-169-16,-2-3 0 16,0 0-1016-16</inkml:trace>
  <inkml:trace contextRef="#ctx0" brushRef="#br0" timeOffset="83649.933">20798 12687 774 0,'5'5'0'0,"3"4"147"16,3-3 0-16,4-1 41 15,3 4 1-15,6 4-77 16,-4 5 0-16,4 3 28 15,2 8 0-15,0 6-12 16,0 4 1-16,2 7-19 16,-6-3 1-16,-2 2 15 15,-7-12 0-15,-6-6-23 16,-3-7 0-16,-6-10-37 0,0-2 0 16,0-8-26-16,1 0 0 15,1-9-53-15,7-6 0 16,6-5 13-16,5-5 0 15,6-4-9-15,4 0 1 16,5 0 6-16,-1 6 1 16,1 7-44-16,-5 7 0 15,-4 9 44-15,-4 10 1 16,-2 14-26-16,-8 1 0 16,-9 10 36-16,1-5 0 15,0-1-6-15,0-4 0 16,2-8 9-16,5-6 1 15,4-6 2-15,5-10 1 16,-1-10-16-16,9-12 0 16,5-9 0-16,-1-6 0 15,1-7-1-15,0 1 0 16,1-5 29-16,-3-1 0 0,1-2-32 16,-6-9 1-16,-2-2 1 15,-7 6 0-15,-4 5 0 16,-4 14 1-16,-3 12-33 15,-4 11 0-15,-6 9-35 16,-5 26 0-16,-7 20 34 16,3 11 0-16,-1 14 28 15,6 1 0-15,7 6 33 16,4 14 0-16,9 15 12 16,4-17 0-16,9-8-22 0,-9-25 0 15,-3-18 44-15,-3-9 0 16,-3-13-43-16,-1-3 1 15,-4-4 47-15,0-6 0 16,-2 1-63-16,-16-10 0 16,-10-4-90-16,-1-1 0 15,-3 0-72-15,-10-5 1 16,-10-6 85-16,8 4 0 16,1 0 49-16,8 3 1 15,9 4 31-15,4 6 1 16,7 3 128-16,6 2 1 15,5 3-23-15,17-1 1 16,15 2-84-16,5-1 1 16,10 1-21-16,8 0 0 15,9-3 6-15,-1 7 0 16,2 2-16-16,-8 3 0 0,1 0 3 16,-17-1 0-16,-10 3-7 15,-6-1 1-15,-10-5-35 16,-4 2 0-16,-3-2-280 15,-1-2 0-15,1 2-1422 16</inkml:trace>
  <inkml:trace contextRef="#ctx0" brushRef="#br0" timeOffset="92328.083">13644 13545 583 0,'-8'5'0'0,"-3"8"256"0,2-6 0 16,5-1-26-16,1-3 0 15,3-3-112-15,0 0 1 16,0 0-13-16,0 0 0 16,2-2-65-16,3 1 0 15,-3-1-22-15,7 0 1 16,4 0-22-16,4 2 0 15,3 2 4-15,0 3 0 16,2 4 25-16,2 2 0 16,2 4 31-16,0 3 1 15,2-4-22-15,1 3 1 16,5-1-40-16,-7 0 0 16,3 2 7-16,1 0 0 15,-3-2 43-15,0 4 1 16,-1 2-49-16,7 5 1 15,-1 2 35-15,2 4 1 16,4 3-18-16,-1-6 1 0,3-1 32 16,1-2 0-16,3-3-34 15,-3-4 0-15,-5-6 14 16,-4 4 0-16,4 0 4 16,-7 2 0-16,-1 2 1 15,5 1 0-15,-1 1-34 16,4-2 1-16,0-3 1 15,3-2 1-15,5-3-6 16,-1-5 1-16,4-3 35 16,-6 1 1-16,1-5-37 0,-12 3 0 15,-5 0 0-15,-6-1 0 16,-9 3 7-16,-3 2 1 16,-6 2 30-16,-2-2 1 15,-2 0-34-15,-2-1 1 16,0-1 0-16,3-2 1 15,-7-1 1-15,3-4 1 16,1 2-117-16,0-2 0 16,1-2-253-16,-5-4 1 15,1 1-1159-15</inkml:trace>
  <inkml:trace contextRef="#ctx0" brushRef="#br0" timeOffset="97911.418">15992 14322 740 0,'-5'9'0'16,"-5"4"255"-16,1-8 1 15,0-1-113-15,-4-3 0 16,-4 1-59-16,-3 4 1 16,-4 4 25-16,-4 3 0 15,-1 5-46-15,-12 7 1 16,-5 4 35-16,-6 9 0 15,-5 6-96-15,-15 17 1 16,-11 15 21-16,26-9 0 16,14 0-20-16,25-24 0 15,18-14 26-15,18-13 0 16,19-16 2-16,8-9 1 16,12-11-32-16,17-12 0 15,14-15-3-15,-16 2 0 16,-7-6-8-16,-23 11 0 15,-18 8 8-15,-11-6 0 16,-13-4 29-16,-5-7 0 0,-14-5-57 16,4-2 0-16,-3-3 62 15,1 1 1-15,1 2-61 16,5 11 1-16,1 1 20 16,10-1 0-16,8 0-20 15,-3 5 1-15,5 6-37 16,-3 9 1-16,2 7-329 15,-3 21 0-15,-1 3-589 16</inkml:trace>
  <inkml:trace contextRef="#ctx0" brushRef="#br0" timeOffset="107763.893">16092 14513 1009 0,'5'4'0'0,"-1"-2"60"16,-4-2 1-1,-2-2 92-15,0 2 0 0,-5-4-44 16,1 4 1-16,1 4-30 16,-4 5 0-16,3 7-2 15,4 6 0-15,6 5-38 16,5-3 0-16,4-3-51 16,6-6 1-16,6-5 21 15,7-10 0-15,8-10-8 16,-1-8 0-16,4-11 33 0,-3-2 1 15,1-5-8-15,-12 5 0 16,-3 0-34-16,-5 6 1 16,-7 2 11-16,-4 3 1 15,-3 3 53-15,-7 3 1 16,-4 3-36-16,-5 0 0 16,-4 1-13-16,-5 2 1 15,-4 3-14-15,-4 8 1 16,-2 3 35-16,-2 14 1 15,-1 9 2-15,3 7 1 16,4 7-25-16,8 6 1 16,5 2-8-16,11-4 1 15,9-4-32-15,9-9 1 16,8-9 29-16,9-10 1 16,6-11-50-16,5-10 0 15,4-8-124-15,3-6 0 16,5-5-209-16,1-1 0 0,-4 1-523 15</inkml:trace>
  <inkml:trace contextRef="#ctx0" brushRef="#br0" timeOffset="108160.55">16640 13800 774 0,'6'5'0'16,"3"2"203"-16,0-3 0 15,2-4 8-15,6 9 1 16,3 5 11-16,-1 15 1 16,3 9-68-16,-7 9 0 15,-3 9-43-15,-2 6 0 16,-3 6-20-16,-1 19 1 16,-5 14-44-16,-2-10 0 15,-3-5-46-15,9-17 1 16,7-13-5-16,-3-18 0 15,0-18-257-15,0-4 0 0,0 0-1397 16</inkml:trace>
  <inkml:trace contextRef="#ctx0" brushRef="#br0" timeOffset="108303.191">16976 14461 281 0,'6'4'0'0,"-1"-1"-151"0</inkml:trace>
  <inkml:trace contextRef="#ctx0" brushRef="#br0" timeOffset="108593.945">17096 14519 203 0,'6'7'0'16,"5"4"360"-16,5-6 0 15,5-1-81-15,1-8 1 16,2-5-89-16,2-7 0 15,1-9-129-15,-3-8 0 16,0-8-26-16,-1-1 1 16,-9-3-32-16,-1 5 0 15,-2 4 9-15,-3 7 1 16,-5 6 63-16,-3 10 0 16,-5 6 0-16,-8 19 0 15,-7 15 1-15,-4 15 1 16,-6 14-4-16,4 4 0 0,0 8-72 15,15-8 1 1,9-2 28-16,12-13 1 0,10-11-34 16,8-14 0-16,9-13 0 15,5-14 0-15,8-13-224 16,-2-7 1-16,0 0-1426 16</inkml:trace>
  <inkml:trace contextRef="#ctx0" brushRef="#br0" timeOffset="108926.912">17515 13442 1894 0,'-3'18'0'15,"-3"9"149"-15,-1 6 1 16,-4 6-86-16,5 8 0 15,2 8-1-15,10 11 1 16,5 7-66-16,17 15 0 16,10 15 106-16,-4-9 1 15,-1-2-7-15,-2-5 0 16,-1 0-44-16,-8-6 0 16,-5-9-20-16,-3-8 1 15,-4-8-32-15,4-11 1 16,1-11-44-16,-6-12 0 0,-5-11-177 15,-2-6 0 1,-2-5-373-16,-2-13 1 0,0 1-209 16</inkml:trace>
  <inkml:trace contextRef="#ctx0" brushRef="#br0" timeOffset="109330.083">17421 14396 1468 0,'-2'11'0'0,"0"7"255"15,2-4 1-15,0-1-90 0,6-6 1 16,3-5-104-16,13-4 1 16,4-5-63-1,13 0 0-15,13-6 38 0,-3 0 0 16,9-3 5-16,-3 3 1 16,-1 1-4-16,-5 6 0 15,1-1-39-15,-11 2 0 16,-2-2 2-16,-2-4 1 15,-4-4 37-15,3-6 0 16,-3-8 10-16,-5 2 0 16,-8-4-54-16,-3 2 0 15,-6 4 2-15,-5-1 1 16,-6 6 31-16,-14 11 0 16,-18 9 18-16,-1 13 0 15,-7 11-8-15,3 8 0 16,2 11-30-16,11 1 1 15,8 5 25-15,14-8 1 16,15-3-60-16,22-14 0 16,23-14-21-16,27-22 0 0,24-23-137 15,7-6 1-15,1-1-1784 16</inkml:trace>
  <inkml:trace contextRef="#ctx0" brushRef="#br0" timeOffset="110494.712">19212 14250 247 0,'18'0'0'0,"14"1"404"15,-30-15 1-15,-14-11-126 0,3 7 1 16,-4 1-123-16,2 5 0 16,2 3-69-16,-4 10 1 15,0 8-58-15,2 11 0 16,0 11-25-16,7 14 1 15,4 9-3-15,4 2 0 16,2 0 2-16,3-7 1 16,4-5 0-16,0-12 0 15,1-10 0-15,-1-11 1 16,0-10 15-16,0-15 1 16,-2-13 6-16,-2 3 0 15,-3-3-30-15,-2-9 0 16,-2-7 33-16,-1 8 0 15,-1 3-6-15,2 5 0 16,0 5 12-16,4 9 1 16,1 4-15-16,6 9 1 0,4 9-26 15,3 2 0 1,4 9 42-16,4 0 0 0,1 4-185 16,4-5 0-16,1 1-1551 15</inkml:trace>
  <inkml:trace contextRef="#ctx0" brushRef="#br0" timeOffset="111177.129">20456 14497 1479 0,'0'11'0'16,"-5"5"-40"-16,1 4 0 15,-5 2 172-15,3 5 0 0,3 4-72 16,3 6 1-16,1 5-26 16,5 3 1-16,1 6 52 15,-1-4 0-15,1 2 24 16,-3-15 0-16,-2-3-19 15,-2-8 1-15,-2-7-18 16,0-5 0-16,0-5-35 16,-7-21 1-16,-9-14-48 15,1-11 1-15,-2-14 7 16,-1-4 0-16,0-7 38 0,3-5 1 16,4-6-42-16,4-2 1 15,2-3-44-15,5 7 0 16,6 5 1-16,8 12 1 15,3 6 42-15,2 13 0 16,3 9-28-16,4 11 0 16,4 9 48-16,0 9 0 15,3 7-17-15,-5 6 0 16,-2 7 19-16,-11 5 0 16,-6 6-14-16,-11 7 0 15,-9 5 48-15,-9 0 1 16,-9 4-58-16,3-7 0 15,-1-4-56-15,7-9 0 16,3-7-318-16,15-14 0 16,1-1-877-16</inkml:trace>
  <inkml:trace contextRef="#ctx0" brushRef="#br0" timeOffset="111677.445">20757 14224 1087 0,'2'2'0'16,"2"2"86"-16,-2 1 0 16,1 2 171-16,-1 6 1 15,0 7-67-15,0 5 0 16,0 9-124-16,-1 6 1 16,3 5 5-16,4-5 1 15,4 0-81-15,5-13 1 16,5-9 18-16,4-14 0 15,4-10-13-15,-5-10 0 16,1-8 2-16,-9-6 0 16,-4-10 72-16,-8 9 0 15,-3 4-60-15,-9 2 0 16,-10 1-13-16,-3 5 0 0,-8 2 77 16,-1 8 0-16,-6 6-79 15,5 3 0-15,4 5 2 16,4 6 1-16,5 3-185 15,10 1 0-15,14-1-474 16,5-3 0-16,0-4 66 16</inkml:trace>
  <inkml:trace contextRef="#ctx0" brushRef="#br0" timeOffset="111875.942">21143 14253 1849 0,'2'13'0'16,"2"8"201"-16,-4 5 0 15,1 3-89-15,1 1 0 16,0 5-40-16,-7-3 1 16,-5 1-145-16,1-8 0 15,0-5-196-15,1-11 1 16,1 2-1062-16</inkml:trace>
  <inkml:trace contextRef="#ctx0" brushRef="#br0" timeOffset="112876.132">21038 13966 427 0,'2'23'0'0,"1"17"255"16,-1-38 1-16,0-18-179 15,2 8 0-15,1-1-76 16,4 2 0-16,4 0 17 15,2 5 0-15,4 6-110 16,-1 1 0-16,2 2 84 16,-1 8 0-16,-3 5-57 15,-3 9 1-15,-3 5 289 16,-3 9 0-16,0 8-6 16,-3 9 1-16,-2 3-79 15,-2-7 0-15,-2-2 6 0,0-12 1 16,0-10-112-16,2-10 0 15,4-11 20-15,3-8 0 16,6-6-62-16,2-6 0 16,4-6 5-16,-1-7 1 15,4-8-6-15,0-3 1 16,4-3 5-16,-2 0 0 16,2 0 45-16,-4 7 1 15,-1 7-2-15,-5 4 0 16,-1 7 15-16,-2 8 0 15,-4 6-2-15,4 6 0 16,0 8-57-16,4 4 0 16,3 6 1-16,-2 4 0 15,3 3-1-15,1-6 0 16,0-3 2-16,0-5 0 0,2-8-5 16,-2-10 1-16,-1-7 2 15,-3-15 0-15,-1-14-29 16,-3-6 0-16,-3-14 41 15,-3-2 0-15,-6-13-17 16,-8-2 0-16,-5-6 4 16,-4-1 0-16,-5-1 6 15,3 10 0-15,1 7 61 16,3 17 0-16,4 13-66 16,-1 16 0-16,5 19 7 0,5 17 0 15,0 20-6 1,9 16 1-16,2 14 5 0,6 21 1 15,3 15-8-15,4-12 1 16,2-2-1-16,-4-19 1 16,-2-14 2-16,-7-19 0 15,-5-18 24-15,-5-8 0 16,-3-14 20-16,-7-16 0 16,-4-17-62-16,-6 1 1 15,-5-8 36-15,-6-2 1 16,-7-1-23-16,-2 2 0 15,-3-3 7-15,7 12 0 16,1 5 33-16,8 7 1 16,8 7-79-16,6 6 1 15,10 7 77-15,17-4 1 16,13 2-38-16,16-3 1 16,16-4-4-16,12-6 0 0,11-4 41 15,9-12 1-15,10-7-80 16,-19 9 1-16,-11 6 41 15,-32 8 1-15,-22 8 64 16,-12 5 0-16,-16 4-23 16,-12 12 0-16,-15 8 16 15,-4-2 0-15,-7 2-57 16,11-8 0-16,4-1 9 16,8-4 1-16,9-6-251 0,8-14 0 15,1 1-2034 1</inkml:trace>
  <inkml:trace contextRef="#ctx0" brushRef="#br0" timeOffset="122859.464">6010 13111 583 0,'0'9'0'15,"0"4"65"-15,0-8 1 16,0 1 17-16,0-3 0 15,0-1 36-15,2 0 0 16,1 0-59-16,1 0 0 16,0-2 19-16,1 0 0 15,-1 0 6-15,1 0 0 16,-3 0 17-16,2 0 0 16,0 1-11-16,-4 1 0 15,1-2-29-15,1 2 1 16,-2-2-49-16,0 2 1 15,0-2-7-15,0 2 1 16,2-2-6-16,2 3 1 16,0 3 22-16,1 1 0 15,4-3-21-15,1 5 1 16,8 0-1-16,-3-2 0 0,-2 2 33 16,1-2 0-16,5 2 2 15,-4 2 0-15,1 2-37 16,-1-1 1-16,0-1 44 15,-6-2 0-15,0-2 12 16,-5-1 0-16,2-4-62 16,-3-4 1-16,-3-7 4 15,6-7 1-15,-1-8-39 16,3 4 0-16,-6 0-260 0,1 8 0 16,1-1-1016-16</inkml:trace>
  <inkml:trace contextRef="#ctx0" brushRef="#br0" timeOffset="126694.435">21069 11796 270 0,'19'0'0'15,"12"0"-2"-15,-38-7 1 16,-21-6 97-16,8 2 1 16,-4-1-29-16,7 4 0 15,2-1-2-15,13 8 0 16,10 1 113-16,5 3 1 15,9 4-19-15,0-5 0 0,2 2-49 16,4-10 1-16,3-4-16 16,10-8 0-16,5-10-98 15,11-6 1-15,11-7-3 16,17-6 0-16,17-4 38 16,-10 8 0-16,4 8-69 15,-5 8 0-15,-8 9 34 16,-9 5 1-16,-8 1-1 15,-20 6 0-15,-14 5 23 16,-5 1 1-16,-6 3-24 16,-3 4 1-16,-1 2 45 15,-3 6 0-15,1 3 14 0,-4 13 0 16,4 5 1-16,2 9 0 16,-1 7-32-16,8 10 0 15,6 5-41-15,9 25 0 16,9 20 17-16,-6 3 0 15,0 8 14-15,-5-3 1 16,-3 2-20-16,-9-4 0 16,-6-6 34-16,-1-2 0 15,-3 0-33-15,-2 1 1 16,-4-3 1-16,2 2 0 16,1 2-1-16,0-3 1 15,1-1-3-15,-3-10 0 16,-5-8 44-16,-1 0 0 15,0-1-63-15,-8-1 1 16,-5-1 21-16,-1-4 0 0,1-5 61 16,-2-1 1-16,0-2-115 15,0-9 1-15,-2-6 90 16,-2-9 0-16,0-12-34 16,1-13 1-16,1-16 2 15,-11-4 0-15,-8-8 20 16,-10-5 0-16,-8-6-26 15,0 2 1-15,2-1-5 16,4 3 0-16,9 0-140 16,9 3 0-16,7 1-278 0,16-15 0 15,-1 0-564-15</inkml:trace>
  <inkml:trace contextRef="#ctx0" brushRef="#br0" timeOffset="127477.098">23135 11915 774 0,'0'6'0'16,"-2"3"-88"-16,-1-4 0 16,-3 1 231-16,-1-3 1 15,-4 1-14-15,-4 8 0 16,-2 7-35-16,-1 2 1 15,-1 8 59-15,1 2 1 16,-1 3-41-16,5 8 0 16,1 5-22-16,7 3 0 15,6 10-45-15,0 7 0 16,4 9-57-16,5 16 0 16,6 13 21-16,5-21 0 15,4-6-23-15,2-15 1 16,2-12 24-16,-3-15 1 15,-1-14 11-15,4-4 0 16,0-5-37-16,1-10 0 16,1-3 29-16,-4-11 1 15,-4-9 19-15,-4-10 1 0,-5-10-39 16,-11-16 0-16,-9-13 0 16,-8-5 0-16,-7-7 18 15,-11-18 1-15,-12-13-19 16,7 16 1-16,-3 5 8 15,15 37 0-15,11 24-8 16,2 8 0-16,8 13-6 16,-1 3 1-16,-3 6-30 15,-2 11 1-15,-4 9-121 16,8 2 1-16,1 3-426 0,10-3 1 16,0-1 156-16</inkml:trace>
  <inkml:trace contextRef="#ctx0" brushRef="#br0" timeOffset="127860.139">23466 11380 516 0,'-8'10'0'0,"-5"9"271"15,-3 5 0-15,-3 3-47 16,-1 13 1-16,0 10-51 16,5 6 0-16,2 11-78 15,9 9 1-15,10 7-42 16,8 20 0-16,9 16-30 15,2-19 1-15,7-8-17 16,-3-20 0-16,1-16-5 16,-4-14 1-16,-2-15 38 15,-6-7 0-15,-5-8-81 0,-2-8 1 16,-3-4-349-16,1-7 1 16,0 0-566-16</inkml:trace>
  <inkml:trace contextRef="#ctx0" brushRef="#br0" timeOffset="128302.243">23754 11924 617 0,'5'9'0'15,"6"6"46"-15,-3 5 1 16,-1 3-45-16,2 2 0 16,2 3 99-16,-2-1 1 15,3 2 107-15,-3-6 0 16,-2-7-62-16,-1-3 1 0,-3-4-27 16,-1-2 1-16,-2-3-63 15,0-2 0-15,0-4 0 16,6-9 0-16,5-5-37 15,-2-10 1-15,0-8-18 16,-1-6 1-16,-3-5-14 16,1 5 1-16,-1 4 66 15,1 11 1-15,-2 7-59 16,1 9 0-16,2 7 9 0,5 8 0 16,2 6-10-16,3 6 0 15,1 0 0-15,1-1 0 16,-1-1-2-1,3-5 1-15,3 0 23 0,0-11 0 16,0-4-207-16,-4 0 0 16,0 1-1181-16</inkml:trace>
  <inkml:trace contextRef="#ctx0" brushRef="#br0" timeOffset="128693.295">23944 10862 819 0,'2'5'0'0,"1"3"101"16,3-10 1-16,3-5 73 15,0-1 0-15,4-4-70 16,7 3 1-16,6 0-4 16,6 9 0-16,6 5-15 15,7 15 0-15,5 11-28 16,1 19 1-16,7 13 27 16,-7 33 1-16,-3 23-14 15,-13 6 0-15,-11 11 4 0,-20-15 1 16,-17-7-52-16,-4-17 0 15,-7-14 5-15,4-18 1 16,-2-21 3-16,7-16 0 16,4-15-195-16,4-4 0 15,-1 0-1566-15</inkml:trace>
  <inkml:trace contextRef="#ctx0" brushRef="#br0" timeOffset="134792.483">2585 8445 371 0,'0'19'0'15,"4"16"20"-15,-8 3 0 16,4 12 33-16,-6 10 0 15,3 9 2-15,3 1 0 16,-4 4-105-16,2-7 0 16,2-2 84-16,-3 11 0 15,-3 5 7-15,2-19 1 0,4-14-42 16,-3 3 1-16,3-4 71 16,3 4 0-16,3 3-107 15,3 2 0-15,8 7 83 16,-1 17 0-16,10 13 21 15,-2-11 1-15,4-1-115 16,-6-21 1-16,-2-15 44 16,4 2 1-16,2-9 50 15,-2 9 1-15,-2 3 0 16,2-1 0-16,0 4-67 0,4-1 0 16,3 2 15-16,-3-3 0 15,2-3 22-15,-5-10 1 16,-1-5-29-16,-5-11 0 15,-1-10 64-15,-3-6 1 16,-2-8-60-16,2-2 1 16,-2-3 27-16,-2 2 0 15,2-8-100-15,5 4 0 16,3 2 66-16,10 1 0 16,6-3 2-16,0 2 0 15,5 2 12-15,-9-3 1 16,3 1 23-16,-1-4 0 15,0-3-19-15,-6 1 1 16,-3-1-1-16,2 1 0 16,1 4-12-16,-5 0 0 0,2 5-25 15,-2 1 1-15,0 6 20 16,8-3 1-16,1 4 1 16,-9 0 1-16,-2-3 24 15,-9 3 1-15,-4-4 27 16,-3-5 1-16,-6-1-16 15,0 1 0-15,-4-1-74 16,-5 6 0-16,-6 2 95 16,-3 5 0-16,-6 6-64 15,-4 0 0-15,-4 8 20 16,-1-4 0-16,-4 1-6 0,-5-2 0 16,-1 0 7-16,-12-5 1 15,-10-4 9-15,-3-10 1 16,-4-6-23-16,-6-9 1 15,-6-8 19-15,6 1 0 16,2 0-1-16,8-10 0 16,11-3-25-16,11-7 0 15,9-7 6-15,-4-4 0 16,2-7-9-16,12-1 1 16,4-4-40-16,3-8 1 15,7-5 44-15,-2-4 1 16,3-4 0-16,6 8 0 15,6 1-11-15,0 4 0 16,0-3 15-16,6 1 0 16,3-7-30-16,4 0 0 0,3 1 43 15,6-9 0-15,2-1-19 16,4 4 1-16,4-4-1 16,-1 6 1-16,4 3-24 15,-7 0 1-15,-2 0 11 16,-2 9 0-16,-6 6 13 15,-3 10 1-15,-6 8 30 16,-3 14 0-16,1 9-34 16,-11 3 1-16,-1 8 2 15,1-7 0-15,0-4-13 16,8-2 0-16,0-3 2 0,7 0 1 16,5-4-7-16,-1 0 1 15,4 0 12-15,-10 4 0 16,0-1 4-16,-5 10 0 15,1 3 2-15,-1 8 1 16,2 3-8-16,-3 4 0 16,-1 3 5-16,5 6 0 15,5 7-1-15,-3-5 0 16,0 1 1-16,-3-1 0 16,1 1-24-16,2-1 1 15,0-3 28-15,1 1 0 16,-1 0 32-16,0-2 0 15,-3 0-10-15,-1-2 0 16,-1-1-30-16,-4-6 0 16,-4-2 11-16,-7 2 1 15,-2 0-1-15,-5 5 1 16,-4 4-18-16,-2 9 0 0,0 11-31 16,-4 5 1-16,4 6 25 15,-4 12 1-15,6 10 10 16,-2 6 0-16,0 10 0 15,2 3 0-15,0 1 1 16,1 15 1-16,-1 10 1 16,4-1 0-16,5 4 0 15,5-1 0-15,5-3-6 16,6 10 0-16,9 7-19 16,6-2 1-16,10 5 23 0,5 2 1 15,11 1-25-15,-5-12 1 16,3-9 77-16,-5-3 0 15,-3-2-58-15,-3-16 0 16,-7-9 1-16,7 1 1 16,-3-1 3-16,9 1 0 15,0 2-6-15,5 6 1 16,5 2 2-16,-5-8 0 16,-1-4 1-16,-14-26 0 15,-10-17 9-15,-4-7 0 16,-8-9 67-16,-1-3 1 15,-4-4-60-15,-5-4 0 16,-8-5-15-16,-8-1 0 16,-6-4 0-16,-8-5 0 15,-4-4-24-15,-2-12 1 0,-1-6-22 16,-10-34 1-16,-7-21-23 16,7-23 0-16,1-20-8 15,-5-22 1-15,-3-20 29 16,11 3 1-16,6-2 35 15,7 22 0-15,14 19-29 16,-1 29 1-16,7 26 27 16,6 23 1-16,4 24-33 15,14-3 1-15,6 9 38 16,7-5 0-16,11-4-22 16,4 4 1-16,0 3 71 15,2-7 0-15,1 4-47 0,-3 3 1 16,-4 6-3-16,-5 9 0 15,-4 3 1-15,4 13 0 16,-1-4-565-16</inkml:trace>
  <inkml:trace contextRef="#ctx0" brushRef="#br0" timeOffset="136825.772">7418 15366 348 0,'13'7'0'0,"2"6"146"15,-19-17 1-15,-7-8-8 16,-3 1 1-16,-3 0 24 15,-2 7 1-15,-1 1 11 16,-6 8 0-16,-1 8-75 0,-7 5 1 16,1 5 25-16,-9 6 1 15,-3 6-54-15,-1 3 1 16,2 3-17-16,1 4 1 16,8 6-1-16,-2 10 1 15,4 8-37-15,2 0 1 16,5 1 25-16,7-3 1 15,8-2-33-15,4 2 1 16,7 2-5-16,2-4 1 16,2 0-8-16,1-8 0 15,4-2-5-15,1-12 0 16,2-11 18-16,1 3 0 16,8-3-35-16,1 1 1 15,7-1 17-15,5-1 1 16,4-4-6-16,10-3 1 15,2-4-1-15,2-10 0 0,0-4 46 16,-4-12 0-16,2-10-60 16,-8-7 0-16,2-8-8 15,1-7 1-15,-1-7 25 16,-7-4 0-16,0-3 38 16,-4-10 0-16,-5-6-67 15,-8 1 0-15,-2-4 16 16,-5 3 0-16,-3-3-7 15,-5 12 1-15,-1 4 40 16,-4 1 0-16,-4 2 17 16,-1 8 1-16,-3 8-55 0,-7 0 1 15,-7 4 52-15,-4 1 1 16,-5 4-61-16,-2 3 1 16,0 3 22-16,1 8 0 15,-5 6-12-15,6 9 0 16,1 10 2-16,3 3 0 15,3 6-74-15,2 5 0 16,1 1-35-16,5 0 1 16,5 0-251-16,1-5 1 15,1-1-624-15</inkml:trace>
  <inkml:trace contextRef="#ctx0" brushRef="#br0" timeOffset="137344.538">8231 15108 337 0,'-6'7'0'15,"-3"6"44"-15,-2-1 1 16,0 1 128-16,5 5 0 15,-1 4 145-15,-2 10 1 16,-2 10-142-16,-2 8 0 16,3 10-23-16,-1 7 0 15,2 7-36-15,5 27 1 16,1 20-116-16,10-5 1 16,8 3 42-16,0-12 0 15,3-8-35-15,4-14 0 16,2-11-18-16,0-13 0 15,4-12-17-15,0-9 1 0,3-13 24 16,-7-9 0-16,-4-9 12 16,2-2 1-16,1-5-170 15,-5 0 1-15,2-2-303 16,3 0 0-16,-5 0-245 16</inkml:trace>
  <inkml:trace contextRef="#ctx0" brushRef="#br0" timeOffset="137875.693">8742 16035 169 0,'0'9'0'16,"2"5"250"-16,5 4 1 16,4 4-171-16,2 9 1 15,4 6 73-15,0 5 0 16,-1 5-70-16,-5-5 0 16,-2-4 20-16,-1-11 0 15,-6-8-68-15,1-6 0 16,-3-6 7-16,0-27 1 15,0-17 24-15,-5-14 1 0,-3-14-54 16,3-4 0-16,-1-7 76 16,8 6 0-16,6 1-9 15,-3 19 0-15,4 10-64 16,10 7 0-16,5 10-16 16,11 8 0-16,7 10 34 15,1 5 1-15,-3 5-37 16,-1 6 1-16,2 7 4 15,-8 2 0-15,-3 6 56 16,-8 2 1-16,-6 7-12 0,-1 3 1 16,-6 1-1-16,1 3 0 15,-5 3-51-15,-1-3 0 16,-4-3-97-16,0-4 1 16,0-4-210-16,0-3 0 15,0 1-925-15</inkml:trace>
  <inkml:trace contextRef="#ctx0" brushRef="#br0" timeOffset="138343.295">9253 15035 639 0,'0'6'0'0,"4"5"206"15,2-2 0-15,3-2 16 16,4 2 0-16,7 2-98 16,12 2 0-16,4 3 8 15,7 4 0-15,3 5-50 16,4 11 0-16,3 9 28 15,-8 8 0-15,-6 8-34 16,1 19 0-16,3 12 32 16,-10 2 1-16,-5 3-40 0,-4-5 1 15,-6-3 26-15,-5-10 1 16,-11-6-25-16,-4 3 0 16,-4-1-38-16,-7 1 0 15,-11-2-34-15,0-3 0 16,2-3 32-16,-4-11 0 15,1-11-41-15,2-8 1 16,5-7-13-16,3-13 0 16,10-12-190-16,1-3 0 15,6-3-301-15,2-20 0 16,-1 0-698-16</inkml:trace>
  <inkml:trace contextRef="#ctx0" brushRef="#br0" timeOffset="140228.552">11063 15064 393 0,'7'6'0'0,"-1"1"33"16,-3-2 1-16,1-1-30 15,-2-2 0-15,2 0 185 16,-3 3 1-16,3 2-37 0,2 8 1 16,1 6 52-1,-3 14 0-15,1 8-48 0,-1 17 0 16,3 14-34-16,-3 29 0 15,0 25-56-15,-8-3 1 16,0 7-24-16,3-22 1 16,1-9-27-16,0-25 1 15,0-15-15-15,1-17 0 16,1-17-100-16,4-13 0 16,-4 1-1484-16</inkml:trace>
  <inkml:trace contextRef="#ctx0" brushRef="#br0" timeOffset="140628.944">10758 15675 1076 0,'0'9'0'0,"-5"4"-50"16,1-4 0-16,4 0 32 16,0-2 0-16,0-3 14 15,4-4 0-15,5-6 137 16,15-6 1-16,9-6-15 16,8-2 1-16,12-2-56 0,1 2 1 15,3 0 20 1,2 8 0-16,2 3-36 0,4 9 1 15,1 7-12-15,-1 5 0 16,-1 5 53-16,-12 1 1 16,-4 2-48-16,-9-4 0 15,-10-2 13-15,-1-3 0 16,-8-5-1-16,1-3 1 16,-5-3-137-16,-3 0 1 15,0-3-337-15,-4 4 1 16,2 1-487-16</inkml:trace>
  <inkml:trace contextRef="#ctx0" brushRef="#br0" timeOffset="140896.786">11975 15890 1110 0,'-4'11'0'0,"-9"7"149"16,8-4 1-16,1 1-1 16,4-2 0-16,4-4 31 15,-4 0 0-15,3 0-29 16,3 1 0-16,3 3-54 16,-3 0 0-16,3 1-87 15,0 1 1-15,0-1 1 16,1 1 1-16,-7 1-324 0,3-5 1 15,-1 0-1044-15</inkml:trace>
  <inkml:trace contextRef="#ctx0" brushRef="#br0" timeOffset="141108.296">11822 15220 1849 0,'-4'16'0'16,"0"13"195"-16,0 3 0 15,3 6-67-15,-3-7 0 16,8-2-210-16,5-7 1 16,6-4-241-16,9-9 0 15,0 0-804-15</inkml:trace>
  <inkml:trace contextRef="#ctx0" brushRef="#br0" timeOffset="141758.084">12350 15747 1726 0,'0'11'0'0,"1"9"221"0,1 4 0 15,2 4-128-15,1 3 1 16,8 3 3-16,-3 1 1 16,-1-1-101-16,0-1 0 15,-3-4 6-15,-3-6 0 16,-1-8-3-16,0-5 0 16,4-6 7-16,-1-9 0 15,4-8 37-15,2-12 1 16,6-13-65-16,-8-8 1 15,0-11 27-15,1-5 0 16,-5-8-13-16,4 1 1 16,4 0 7-16,-3 13 1 15,-1 8 45-15,2 4 1 16,4 8-52-16,5 13 1 16,6 6 33-16,2 14 0 15,3 10-45-15,0 11 0 16,4 9 10-16,4 6 0 15,4 5-3-15,-10 1 0 0,-2 5 7 16,-5 1 0-16,-6 4 17 16,-5-10 1-16,-6-1-10 15,1-9 0-15,-9-9 43 16,1-5 0-16,0-6-44 16,-4-26 0-16,0-17-13 15,2-9 0-15,4-11-3 16,2-1 1-16,1-1-11 15,0 13 0-15,3 5-7 0,1 11 1 16,0 7 21-16,4 15 0 16,1 10-4-16,5 13 0 15,1 11 16-15,0 9 1 16,2 9 48-16,-2 2 0 16,-2 1-118-16,2-5 1 15,-3-5-156-15,-1-11 1 16,1 0-1456-16</inkml:trace>
  <inkml:trace contextRef="#ctx0" brushRef="#br0" timeOffset="142325.607">13491 15565 1491 0,'-8'7'0'0,"-3"4"128"16,4-4 1-16,7 2-72 16,3-2 0-16,7 2 4 15,4 2 0-15,7 2-55 16,3 0 1-16,3 1 55 16,1 0 1-16,5-1 7 15,-9-4 1-15,4-3-58 16,-8-5 0-16,1-4 45 0,-5-4 1 15,-3-6-49-15,0-5 0 16,0-4 3-16,-4 0 0 16,-3-3 32-1,-6-4 1-15,-4-3-26 0,-1 8 0 16,-1 1 28-16,-7 5 0 16,-4 1 31-16,-3 5 0 15,-2 3-20-15,-2 11 1 16,-4 7-1-16,4 5 1 15,0 6-42-15,4 2 1 16,2 3-12-16,6 0 1 16,9 2-9-16,3 2 0 15,3 0 1-15,10 7 0 16,8 6-20-16,3 1 1 16,7 4 19-16,8-7 0 15,5-4-1-15,4-9 0 16,6-5 45-16,-8-8 1 0,-4-7-45 15,1-12 0-15,-4-9 0 16,-4-6 1-16,-6-7-164 16,-5-2 1-16,-4-6-502 15,-3 5 0-15,0-1-251 16</inkml:trace>
  <inkml:trace contextRef="#ctx0" brushRef="#br0" timeOffset="146076.02">10369 17055 651 0,'0'0'195'0,"0"0"1"15,0 2-37-15,-4-2 0 16,2-2 68-16,-5 4 0 15,-3 0-119-15,1 3 1 16,0 4 11-16,0 6 0 16,1 3 16-16,1 7 1 15,1 8-50-15,3 8 0 16,3 10 5-16,3 9 1 16,-1 6-60-16,6 19 0 15,1 16-4-15,0-14 0 16,0-4-21-16,-3-19 0 15,1-17 1-15,-1-19 1 16,-1-17-61-16,-5-3 1 16,4-8-158-16,-4 0 0 15,0-4-319-15,0-3 1 16,0-1-402-16</inkml:trace>
  <inkml:trace contextRef="#ctx0" brushRef="#br0" timeOffset="146724.65">9922 17404 281 0,'2'0'257'0,"1"-2"0"15,1-3-30-15,2 1 0 16,-3-1-73-16,12-1 0 16,3-1-64-16,5 2 1 0,3-2 11 15,5 7 1-15,6 1 18 16,0 7 1-16,-4 1-56 15,2 5 1-15,4 6 32 16,-2 2 0-16,5 1-27 16,4 1 0-16,2 1-39 15,2-5 1-15,0-2-34 16,-4-7 1-16,-1-6 37 16,-9-5 1-16,-4-5 17 15,-8-1 1-15,-2-3 3 0,-9 2 0 16,-2 0 15-16,2 3 0 15,-4 2-67-15,-3 2 1 16,-3 4-12-16,3-2 0 16,-6 1 38-16,4-3 0 15,-3 0-81-15,3-1 1 16,2-5-331-16,12-10 1 16,1 0-1293-16</inkml:trace>
  <inkml:trace contextRef="#ctx0" brushRef="#br0" timeOffset="147675.205">12117 17010 494 0,'0'2'162'0,"-9"5"0"0,-8 4 16 16,4 0 0-16,-3 0-25 15,1 0 0-15,2-1-68 16,-2-1 1-16,-2 1 40 16,-5-1 0-16,-5 1 2 15,-5 3 0-15,-1 1-18 16,2 6 0-16,-3 2-108 0,5 7 0 15,3 5 43-15,6 4 0 16,7 4-45-16,0-2 0 16,7-1 0-16,4-6 0 15,8-6-36-15,-2-7 1 16,7-6 28-16,0-5 1 16,0-7-7-16,7 0 0 15,8-4 21-15,4 6 0 16,5 3 49-16,2 15 1 15,5 12-6-15,-7 7 1 16,-5 10-29-16,-6-4 1 16,-8 2 28-16,-6-8 1 15,-7-3 26-15,-6-9 0 16,-10-5-77-16,-2-8 0 16,-9-7 12-16,-2-7 1 15,-3-6-15-15,3-3 0 0,2-4-82 16,2-5 1-16,5-6-123 15,2 2 0-15,6 0-292 16,7-1 1-16,0-1-371 16</inkml:trace>
  <inkml:trace contextRef="#ctx0" brushRef="#br0" timeOffset="148174.527">12510 17420 740 0,'0'2'183'0,"-7"5"0"15,-2 4-11-15,-1-2 0 16,1 2-78-16,7-2 1 16,2 0-32-16,2 2 1 15,5 0 0-15,3 5 0 16,-1 2 20-16,4 4 0 16,2 1-84-16,-2 3 0 15,-2 3 0-15,0-4 1 16,-2-3 1-16,-2-8 0 0,-1-5 13 15,-1-4 0-15,-1-5 9 16,3-16 1-16,1-15-25 16,-1-1 0-16,2-8 1 15,-5 4 0-15,-2-2 77 16,-6 4 0-16,-1 3-80 16,-10 2 1-16,-13 0 27 15,-5 13 0-15,-4 7-77 16,-3 14 1-16,-3 13 50 15,12 4 0-15,5 5-223 16,22-5 1-16,-3 0-1018 0</inkml:trace>
  <inkml:trace contextRef="#ctx0" brushRef="#br0" timeOffset="148319.529">13129 17413 1009 0</inkml:trace>
  <inkml:trace contextRef="#ctx0" brushRef="#br0" timeOffset="148608.157">13108 17565 572 0,'0'2'243'0,"6"12"1"0,5 10-79 16,-4-4 1-16,1 1 43 16,-5-3 1-16,-3-3-69 15,0-4 1-15,-1-6-58 16,-7 0 1-16,-3-3-21 16,-2-2 1-16,-2-2 15 15,-1-7 1-15,-1-7-33 16,4-11 1-16,-3-11-49 15,10 2 0-15,6-2 1 0,6-2 0 16,7-3-3-16,-1 7 1 16,1 1 0-16,2 8 1 15,4 7 18-15,-1 8 1 16,6 8-282-16,-5 13 1 16,1 0-1231-16</inkml:trace>
  <inkml:trace contextRef="#ctx0" brushRef="#br0" timeOffset="149009.045">13422 16802 1614 0,'0'4'186'16,"0"5"1"-16,0 6-61 15,4-6 0-15,1 0 7 16,8 5 0-16,6 2-53 15,-4 13 1-15,3 7 10 16,4 19 1-16,2 11-47 16,6 25 0-16,5 19 1 0,-7-12 0 15,-3-3-28-15,-2-17 0 16,-7-13-38-16,1-14 0 16,-4-13-242-16,-4-17 0 15,-4-14-296-15,3-3 1 16,-4 0-285-16</inkml:trace>
  <inkml:trace contextRef="#ctx0" brushRef="#br0" timeOffset="149325.16">13503 17344 1603 0,'6'8'124'0,"5"-1"0"0,8 2-2 15,-3-13 1-15,1-7-64 16,1-5 1-16,4-7 8 16,4 5 1-16,4 1-24 15,1 7 0-15,2 2 38 16,4 12 0-16,0 9 2 16,-2 8 0-16,0 10-44 15,-5 7 1-15,-2 7-8 16,-6-2 0-16,-4 3-20 15,-5-7 1-15,2-2-14 16,-6-12 1-16,-3-9-123 16,7-5 0-16,0-7-260 0,-2-3 1 15,0 1-934-15</inkml:trace>
  <inkml:trace contextRef="#ctx0" brushRef="#br0" timeOffset="149808.437">13839 16999 1659 0,'0'4'146'0,"2"5"1"16,2 4-62-16,9-2 1 15,2-2-54-15,7 1 0 16,0 3-38-16,2 3 0 15,0 2 19-15,4 6 0 16,3 3 13-16,-1 4 0 0,-3 3-2 16,1 4 1-16,2 2 15 15,-5-1 0-15,3 3-42 16,-4-6 1-16,0-3 1 16,-5-6 0-16,-7-7 5 15,-2-8 1-15,-1-5 26 16,-4-16 1-16,5-12 24 15,-3-15 0-15,2-15-14 16,-3 8 0-16,-2-1 22 16,3 5 0-16,4 2-24 0,-2 10 0 15,2 6-5-15,8 10 0 16,8 9-20-16,-6 13 1 16,5 9-5-16,-6 1 0 15,2 5 27-15,0-1 1 16,-1 0-41-16,-7-3 1 15,-1-4-68-15,0-5 0 16,-7-6-288-16,3-2 1 16,0 1-1167-16</inkml:trace>
  <inkml:trace contextRef="#ctx0" brushRef="#br0" timeOffset="150574.634">14884 16878 1177 0,'0'6'224'15,"-5"5"0"-15,1 5-11 16,0-5 0-16,1-4-34 16,-6 7 1-16,-6 3-6 15,0 8 0-15,-7 7-96 16,3 12 0-16,3 6-41 15,1 3 0-15,4 3-37 16,5-4 0-16,1 1-59 16,5-12 0-16,5-5 61 15,6-7 0-15,6-7-56 0,-2-8 0 16,-4-5 57-16,0-5 0 16,-2-8-29-16,8-12 1 15,5-13 34-15,0-9 0 16,0-11-19-16,0-1 1 15,1-8 31-15,-5 11 1 16,1 6-20-16,-3 8 1 16,1 8 74-16,1 16 0 15,1 10-39-15,-1 21 1 16,4 18-19-16,0 12 0 16,8 15-14-16,7 16 0 15,9 15 38-15,-7 8 0 16,0 10-75-16,-14-22 0 15,-8-11 75-15,-10-20 1 16,-8-16-45-16,-16-9 1 16,-11-12 42-16,-1-10 0 15,-8-13-43-15,-4-1 0 0,-3-7-44 16,-2-2 1-16,0-6 42 16,5-2 0-16,2-3-13 15,12 0 1-15,8 0 19 16,14-14 0-16,10-12 19 15,15-12 0-15,15-10-23 16,13 1 0-16,15-2-12 16,20-7 0-16,21-4 16 15,-21 18 1-15,-2 10-1 16,-29 21 1-16,-23 16 42 0,-5 8 0 16,-15 8 62-16,-12 8 0 15,-8 5-62-15,-6 4 0 16,-7 6-17-16,0-3 1 15,-2-1-33-15,6-4 1 16,1-6-15-16,10-4 0 16,2-5-264-16,14-15 1 15,-3-1-1970-15</inkml:trace>
  <inkml:trace contextRef="#ctx0" brushRef="#br0" timeOffset="153071.335">16439 16786 763 0,'0'2'258'0,"0"5"0"15,-2 2 32-15,2-3 0 16,0-1-101-16,0-5 0 16,0-4-65-16,0 1 0 15,0-1-16-15,0 1 1 0,0-1-63 16,0 0 1-16,0 3-46 15,0-1 1-15,-4 0 30 16,3 2 1-16,1 0-33 16,-2 0 0-16,2 0-275 15,3-9 1-15,1 0-1333 16</inkml:trace>
  <inkml:trace contextRef="#ctx0" brushRef="#br0" timeOffset="153732.406">16496 17420 382 0,'0'0'0'0,"0"0"1"15,-37 22 377-15,17-9 0 16,-2 1-76-16,5 2 0 16,4 4-162-16,6-2 1 15,5 0-86-15,6-7 1 16,3-5-27-16,10-14 0 15,9-8-20-15,-2-4 0 16,-2-3 35-16,-4-1 1 16,-3-1 15-16,-6 5 0 15,-3 4-64-15,-17 10 0 16,-12 10-9-16,-4 12 0 16,-1 11-94-16,4-3 0 15,2-1-1436-15</inkml:trace>
  <inkml:trace contextRef="#ctx0" brushRef="#br0" timeOffset="154957.806">17663 16437 539 0,'4'4'189'0,"-4"-2"0"0,0 0 47 15,-4-2 1-15,-2-2-57 16,-8 4 0-16,-9 3-28 16,-2 8 1-16,-5 5 7 15,1 9 0-15,-1 5-64 16,2 10 0-16,4 7 4 15,-2 9 1-15,6 7-38 16,0 16 1-16,5 15-33 16,11 5 0-16,10 9-26 0,7-16 0 15,9-7 4-15,8-13 0 16,6-13-9-16,14-8 0 16,9-12 0-16,0-12 1 15,6-11 4-15,-11-9 1 16,-8-11-8-16,-9-8 1 15,-6-12-25-15,-7-9 0 16,-4-10 5-16,-3-15 0 16,-6-15 28-16,-4-5 0 15,-7-7-9-15,-9-14 1 16,-4-12 0-16,-7 12 0 16,-8 3 2-16,1 29 0 15,-5 18 3-15,-10 11 0 16,-10 12-4-16,-1 13 1 15,-3 13 37-15,6 16 0 16,2 13-37-16,0 14 1 0,0 15-2 16,21-19 0-16,14-5-405 15,13-12 1-15,0-1-1078 16</inkml:trace>
  <inkml:trace contextRef="#ctx0" brushRef="#br0" timeOffset="155506.202">18420 16354 180 0,'-2'4'498'0,"-15"16"0"0,-5 9-146 16,-2 3 1-16,2 4-77 15,4 4 0-15,3 5-135 16,7 11 0-16,8 11-44 16,4 24 1-16,4 17-90 15,6-5 0-15,8 2 5 16,-1-19 1-16,3-11-11 15,-6-18 1-15,1-15 48 16,-1-8 0-16,1-10-54 16,-6-8 1-16,-4-7-175 15,2-4 0-15,2-5-303 0,5-3 1 16,1-1-657 0</inkml:trace>
  <inkml:trace contextRef="#ctx0" brushRef="#br0" timeOffset="156191.107">18793 16949 807 0,'0'2'218'0,"-6"14"0"15,-1 7 38-15,1 3 0 16,3 4-84-16,1 1 1 16,4 3-114-16,-1 1 1 15,5-1-6-15,-2-1 1 16,1-3-37-16,1-3 1 15,-6-5 22-15,0-6 0 16,0-3-41-16,0-4 0 16,0-4 9-16,0-1 1 15,0-4 24-15,-4-2 1 16,4-3-36-16,0-20 0 16,0-13 8-16,4-6 0 15,1-8 43-15,8 5 1 16,2 0-61-16,2 9 0 15,1 4 17-15,-1 8 1 16,-3 10-4-16,1 9 0 0,2 10 38 16,-4 5 0-16,0 6-5 15,1 6 0-15,-4 5 41 16,1 2 0-16,-2 2-24 16,0 0 1-16,0 2-27 15,1 1 0-15,-1 3-26 16,0-6 0-16,-1-2 0 15,3-4 1-15,2-5-137 16,-2-3 1-16,2-4-525 16,5-6 1-16,0 0-287 15</inkml:trace>
  <inkml:trace contextRef="#ctx0" brushRef="#br0" timeOffset="156875.663">19341 16428 942 0,'-4'4'165'0,"-3"12"0"16,-6 11 147-16,0 2 1 15,0 4-138-15,4 10 1 0,2 10-24 16,1 12 0-16,1 11-75 16,6 16 1-16,5 14-48 15,7-17 0-15,5-6-29 16,3-22 1-16,6-17 3 15,-6-19 0-15,1-20-11 16,2-8 1-16,0-12 3 16,2-8 1-16,1-11-45 15,-3 3 0-15,-3-4 74 16,-3 1 0-16,1 0-79 0,-6 9 0 16,-4 3 103-16,-4 7 1 15,-1 8 5-15,-2 11 1 16,-2 7-59-16,0 9 0 15,0 7 0-15,11 3 0 16,4 5 0-16,-1-10 0 16,5-7 14-16,3-14 1 15,6-12-77-15,-4-10 1 16,2-11 59-16,-2-1 1 16,-8-6 1-16,-1-2 1 15,-4-4 1-15,-5 4 0 16,-5 2-7-16,-6 5 1 15,-6 2 21-15,-4 8 0 16,-3 3-27-16,-10 14 1 16,-9 9 25-16,7 12 1 15,1 10-18-15,10 2 0 0,10 5-14 16,9-7 1-16,11-5-237 16,10-15 0-16,10-12-85 15,8-10 1-15,1 1-716 16</inkml:trace>
  <inkml:trace contextRef="#ctx0" brushRef="#br0" timeOffset="157408.143">20124 16638 550 0,'-4'4'375'15,"-5"8"0"-15,-4 8-121 16,-7 4 1-16,-4 3-59 0,-4 2 1 16,-3 3-58-16,3 3 0 15,2 2-112-15,13-4 0 16,11-4-22-16,8-6 0 15,11-5-2-15,7-10 0 16,11-8 0-16,-4-11 1 16,4-9 1-16,-4-4 1 15,1-6 1-15,-10 4 1 16,-7 1 58-16,-6 5 1 16,-5 6-80-16,-14 1 0 15,-12 2 36-15,-9 10 1 16,-10 6 53-16,10 15 1 15,3 12-74-15,6 12 0 16,7 12 42-16,13 27 0 16,10 22-46-16,12-2 1 15,12 5 3-15,4-7 1 0,9-1 2 16,-14-17 1-16,-7-11 14 16,-9-16 0-16,-11-16 9 15,-12-17 0-15,-10-14 22 16,-14-5 0-16,-10-11-55 15,-2-6 0-15,-6-9-46 16,4-8 0-16,3-10 16 16,10-4 0-16,9-4 5 15,15 1 0-15,14-2-31 16,16 4 1-16,12 1 46 16,7 5 0-16,12 1 2 15,0 2 0-15,5-1-76 0,-9 12 1 16,-2 9-168-16,-13 3 1 15,2 1-1265-15</inkml:trace>
  <inkml:trace contextRef="#ctx0" brushRef="#br0" timeOffset="157974.449">20757 16819 1076 0,'0'2'-24'16,"0"7"1"-16,-2 7 184 16,2 2 1-16,2 2-24 15,0 5 0-15,2 6-26 16,-1-1 1-16,3 3 11 16,-2-2 1-16,-1-2-27 0,-1-8 1 15,0-6-79-15,0-6 0 16,-2-6 32-16,0-6 1 15,-2-6-54-15,0-9 0 16,2-8 6-16,4-6 0 16,1-6 28-16,6 2 1 15,6-2 28-15,3 9 0 16,4 5-38-16,2 10 1 16,4 7 7-16,-1 12 0 15,1 11 11-15,-2 6 0 16,-8 7-11-16,2-4 1 15,-2 2-32-15,-1-5 0 16,-3-6 5-16,-3-5 1 16,-2-4 0-16,-1-3 1 15,-1-2-66-15,0-2 1 16,-2 0-208-16,1 0 0 0,-1 0-1328 16</inkml:trace>
  <inkml:trace contextRef="#ctx0" brushRef="#br0" timeOffset="158457.797">21086 15863 1479 0,'5'7'0'15,"5"4"133"-15,-1 2 1 16,0 1 29-16,6 4 1 16,1 2-46-16,8 9 0 15,8 5-19-15,3 10 0 16,7 8 53-16,8 22 1 15,11 16 12-15,-11-1 0 16,-2 3-65-16,-9-5 0 16,-8-2-18-16,-14 1 0 15,-12 1-29-15,1 0 1 16,-4 0-51-16,-8 5 1 16,-5 2-3-16,-9-6 1 15,-10-5 37-15,-12-10 1 0,-10-12-31 16,4-12 0-16,-2-13-2 15,2-13 0-15,2-12-6 16,18-5 1-16,14-8-177 16,2-2 1-16,11-3-235 15,2-9 0-15,1 0-1357 16</inkml:trace>
  <inkml:trace contextRef="#ctx0" brushRef="#br0" timeOffset="161810.32">16496 16896 270 0,'0'0'-53'0,"6"-1"1"15,5-1 52-15,-4-4 0 16,2-1 61-16,-3 2 1 0,-1-3 65 16,-1 3 0-16,-2 0 64 15,-2-1 1-15,-2 1-47 16,-2-1 0-16,-3-1-34 16,-2-2 1-16,0 0-75 15,-2 0 0-15,-1 0 34 16,3 2 1-16,-4 1-71 15,4 3 0-15,4-1 6 16,5 4 0-16,0 2-22 16,5 5 1-16,4 2-16 0,4 6 0 15,-2 3 31-15,8 2 1 16,3 3-19-16,-4-5 1 16,1-2 49-16,-6-5 1 15,-4-5 17-15,-3-3 1 16,-3-5-5-16,-5-8 1 15,-5-10 36-15,-2-2 0 16,-4-5-81-16,0 4 1 16,-2-3 21-16,0 8 1 15,2 4 22-15,-1 5 0 16,1 5-17-16,0 11 0 16,2 8-27-16,2 5 0 15,3 3-4-15,4-3 0 16,2-2-13-16,2-5 0 15,4-6 25-15,-3-3 0 16,3-4 3-16,-3-4 0 16,3-5-148-16,-2-2 0 15,1 0-1252-15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344" units="cm"/>
          <inkml:channel name="Y" type="integer" max="10544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3.94556" units="1/cm"/>
          <inkml:channelProperty channel="Y" name="resolution" value="635.1807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7T22:39:20.5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16542 13783 561 0,'2'26'0'0,"4"17"141"16,-4-41 0-16,-2-22-3 15,0 6 0-15,-2-6 72 16,0 9 0-16,2 2-45 16,-6 9 1-16,-1 7-18 15,0 11 1-15,-1 9-68 16,1 8 1-16,1 8-73 16,1-3 1-16,-1 1 24 0,2-5 0 15,-3-3-21-15,5-8 1 16,-3-5-371-16,3-9 1 15,0 2-794-15</inkml:trace>
  <inkml:trace contextRef="#ctx0" brushRef="#br0" timeOffset="113010.104">3676 10172 606 0,'0'0'0'0,"2"20"140"16,2-11 1-16,-1-6 21 0,-3 3 0 16,6-3-53-16,-6 1 1 15,2-4 18-15,0 0 1 16,3 0-21-16,4 0 1 15,2 0-48-15,6 4 1 16,3 1 28-16,-1 0 0 16,-1 3-22-16,4 4 1 15,2 5 2-15,-1-1 1 16,-3-2-69-16,-3-1 1 16,-8-6 9-16,6-1 1 15,3-6 36-15,0 0 0 16,6-4-44-16,-1 2 0 15,1 2 26-15,7 7 0 16,4 4-5-16,0 2 0 16,2 0-24-16,0-1 0 0,-2 1 13 15,-4-4 1-15,1-2-17 16,1-9 0-16,4-9 3 16,-7 1 0-16,-3-7-5 15,-1 3 0-15,2 1 1 16,-8 1 1-16,2 3-7 15,8 5 0-15,5 8 23 16,-2 1 1-16,0 2-7 16,4 2 0-16,0-3 25 15,0-3 1-15,0 1-49 16,-4-8 1-16,-1-1 12 0,-5 1 0 16,-3-3 0-16,8 7 0 15,1 4 26-15,4 6 0 16,2 9-31-16,1 2 0 15,3 1 4-15,-6-2 1 16,1 1-2-16,-6-8 0 16,-5 0 0-16,1-10 0 15,0-1-24-15,-4-4 1 16,0-5 27-16,-2-2 0 16,-4-2-2-16,-5 4 0 15,-2 0 4-15,2 3 1 16,0 1 27-16,2 3 1 15,-2 1-48-15,2 5 0 16,0-3 12-16,-3 1 1 16,-2-2 38-16,-1-2 0 15,0 0-37-15,-3-2 1 0,3-2 4 16,0 1 1-16,0-1-14 16,4 1 1-16,4-3 8 15,5 3 1-15,2 1-3 16,2 0 1-16,2 2-209 15,7 0 1-15,0 0-1586 16</inkml:trace>
  <inkml:trace contextRef="#ctx0" brushRef="#br0" timeOffset="119895.091">14467 13030 438 0,'9'5'0'0,"6"-3"228"16,-6 0 1-16,-1 0-62 16,-3 0 1-16,1 3-51 15,-2-3 1-15,-1 0-22 16,5 1 0-16,1 1-35 15,0-2 0-15,2 0 8 16,4-6 1-16,3-1-6 16,-1-1 1-16,5-1-37 15,2 3 0-15,4 2 3 16,0-1 0-16,1 3-19 0,2 0 1 16,1-2 22-16,-4-2 1 15,-4 1-37-15,3-10 1 16,5-3 0-16,-5 3 1 15,-3 1-3-15,4 6 1 16,0-1 23-16,-1 3 0 16,3 3 16-16,1 1 1 15,3 1 4-15,-1 5 1 16,2 1-42-16,-4-5 0 16,4-2 23-16,-3-4 1 15,-5-5-15-15,1 0 0 16,0-2-14-16,-1 2 0 15,-1-2 3-15,2 4 0 16,0 4 53-16,1 3 0 16,4 1-58-16,-5 7 1 15,5 1 4-15,-3 0 0 16,5 1 48-16,-7 0 0 0,-2-9-90 16,-1-2 1-16,3-10 81 15,-6 3 1-15,2 1-57 16,0-2 1-16,-2 0 16 15,2 9 1-15,4 6 17 16,-4 3 1-16,4 7 1 16,-1-2 0-16,1 3-20 15,-4-1 1-15,0-2-15 16,-2-1 1-16,-3-2 12 16,1-6 0-16,0-5 35 0,4-2 0 15,4-1-42-15,-4-3 1 16,4 5 9-16,-4 1 1 15,0 3-4-15,2 6 0 16,1 6 20-16,-3-1 0 16,0 2-12-16,0 1 1 15,2 1-4-15,-4-6 0 16,1 1 9-16,1-8 1 16,0 1-15-16,0-4 0 15,3-2 2-15,1 1 1 16,5 3 16-16,-1 5 1 15,1 2-20-15,-2 2 1 16,2 1 14-16,-3 2 1 16,-2 1-17-16,-3-3 0 15,-1-3 1-15,-1-2 0 16,-1-5-2-16,4-3 1 16,-2-1-1-16,1-1 1 0,3-3 0 15,4 0 0-15,3-1 0 16,-4 1 1-16,4 1-3 15,-2 1 0-15,2 2 23 16,-7 0 0-16,0 2-28 16,-2-2 0-16,-4-2 5 15,4-4 0-15,-1-1 5 16,3-4 0-16,0-3 17 16,0 1 1-16,-1-1-21 0,5-1 0 15,-5 1 1 1,1 5 0-16,0 2-3 0,-6 5 0 15,-2 2 8-15,2 2 0 16,2 1-4-16,-3 1 0 16,-5-2-1-16,-1-1 0 15,-2-1 1-15,5-1 0 16,3-1-1-16,1 0 0 16,-2 0-2-16,2 2 1 15,2 2-4-15,0 2 0 16,2 1 6-16,-4 2 0 15,0 4-1-15,1-4 0 16,-3-1 12-16,2-3 0 16,0-1-13-16,0-2 0 15,-3-3 4-15,-4-1 1 0,1-1-4 16,-1 1 0-16,-2 0 0 16,0 1 1-16,-2 1 1 15,4 2 1-15,-4 0-2 16,0 0 1-16,-2 0-51 15,-2 0 1-15,-1 0-250 16,-2 0 1-16,-1 0-1354 16</inkml:trace>
  <inkml:trace contextRef="#ctx0" brushRef="#br0" timeOffset="124527.204">3743 14490 348 0,'0'3'0'0,"-4"3"292"16,21-4 0-16,12-4-82 15,-1 5 0-15,5 3-67 16,-2-1 1-16,1 3-81 16,-5 1 1-16,-1-6 13 15,6 1 1-15,-5-4-51 16,10-7 0-16,4-6 59 0,11 0 1 16,5 1-87-1,-2 4 1-15,1 3 50 0,1 12 0 16,6 8 10-16,-2 6 1 15,-1 6-55-15,5-1 0 16,0-3 10-16,-4-6 0 16,-10-5 33-16,5-8 1 15,-1-8-69-15,-7-1 0 16,2-2 55-16,2 1 1 16,7 1 25-16,-4 6 1 15,6 9-50-15,-6 2 1 16,1 10 27-16,-3 1 0 15,-3 4-20-15,2-5 0 16,-2 2-22-16,1-12 0 16,1-5 11-16,-9-5 0 15,-1-7-10-15,-11 1 0 0,-8-3 21 16,1 2 1-16,-6-3 15 16,-3 7 0-16,-2 1 21 15,1 5 0-15,1 6-51 16,-4-2 1-16,-1 0 6 15,-5-2 1-15,-3 0-144 16,0-12 0-16,0 1-1956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344" units="cm"/>
          <inkml:channel name="Y" type="integer" max="10544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3.94556" units="1/cm"/>
          <inkml:channelProperty channel="Y" name="resolution" value="635.1807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7T22:41:35.5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4638 9160 236 0,'0'0'0'0,"17"14"319"16,-8-1 1-16,2 7-88 15,4 5 1-15,3 10-128 16,-3-6 0-16,0 1-57 16,-2-12 1-16,-4-3-37 15,6-8 1-15,3-7 10 16,-5-14 1-16,-7-12 34 15,-1-8 1-15,-3-11 55 16,-2 5 1-16,0-5 10 16,0 14 0-16,-2 6-36 15,0 12 0-15,-5 10-18 0,5 12 0 16,4 10-63-16,0 1 1 16,3 4-1-16,-1-8 0 15,1 0-228-15,5-23 1 16,-5 2-1338-16</inkml:trace>
  <inkml:trace contextRef="#ctx0" brushRef="#br0" timeOffset="599.793">4959 10978 617 0,'2'3'0'15,"2"-1"181"-15,-1 3 0 16,3 1 1-16,3 7 0 16,0 3-42-16,4 2 1 15,-3-4-139-15,-1 3 1 16,0-1 178-16,-3 0 0 15,-6-7-73-15,-10-2 1 16,-14-1 0-16,-1-4 1 0,-5-4 28 16,-3-5 0-16,-4-3-56 15,9 5 0-15,2-2-114 16,24 7 0-16,12 3-265 16,19 5 1-16,3 1-1228 15</inkml:trace>
  <inkml:trace contextRef="#ctx0" brushRef="#br0" timeOffset="1197.332">7204 11695 886 0,'0'0'131'16,"0"0"0"-1,0 0 31-15,0 0 1 0,0 0-7 16,0 0 1-16,46 41-57 16,-18-12 0-16,5 4 24 15,-9-8 0-15,-2-3-56 16,-12-10 1-16,-5-4 62 16,-10-8 0-16,-14-6-52 0,1-1 0 15,-12-2 60-15,4 4 0 16,2-1-34-1,0-1 0-15,6-4-96 0,5-5 0 16,7-8-6-16,8-1 1 16,6-6-434-16,1 4 1 15,-4 0-1238-15</inkml:trace>
  <inkml:trace contextRef="#ctx0" brushRef="#br0" timeOffset="1770.161">6540 9978 1412 0,'-10'19'0'15,"-3"6"288"-15,-1 0 1 16,-1 2-112-16,0-3 0 15,4-3-126-15,2-6 0 16,3-4 28-16,1-8 0 16,1-6-32-16,-7-8 1 15,-2-7 17-15,-2 3 0 16,-7 1 45-16,-2 8 0 0,-2 6-48 16,6 8 1-16,1 10-71 15,7 3 1-15,6-1-60 16,10-2 0-16,10-3-375 15,5-26 0-15,-1 0-993 16</inkml:trace>
  <inkml:trace contextRef="#ctx0" brushRef="#br0" timeOffset="2380.228">5871 7373 639 0,'8'15'0'0,"6"14"278"16,-8-13 1-16,-6-11-125 16,4 6 0-16,-4 0-16 15,0 5 1-15,0 6-70 0,0-2 0 16,1 1 8-16,1-4 0 15,4-5-17-15,-6-3 1 16,4-5 24-16,-3-11 1 16,3-11 16-16,-13-8 1 15,-4-6 43-15,4 1 1 16,3-1-39-16,-7 10 1 16,2 7-120-16,7 25 0 15,8 15-266-15,13 9 1 16,-1 4-1474-16</inkml:trace>
  <inkml:trace contextRef="#ctx0" brushRef="#br0" timeOffset="2914.437">7972 7068 1177 0,'0'13'0'15,"-2"12"291"-15,2 0 0 16,-5 6-170-16,5-6 1 16,0 0-74-16,5-7 1 15,6 2-67-15,6-18 0 16,7-7 28-16,-11-22 1 16,2-15 37-16,-12-9 0 15,-3-12 75-15,-7 0 0 0,-8 0 15 16,1 12 1-16,-10 11-81 15,7 15 0-15,2 16-58 16,11 31 0-16,1 3-2055 16</inkml:trace>
  <inkml:trace contextRef="#ctx0" brushRef="#br0" timeOffset="3362.531">9320 9691 953 0,'0'0'0'0,"0"0"-655"16</inkml:trace>
  <inkml:trace contextRef="#ctx0" brushRef="#br0" timeOffset="3596.912">9313 9756 897 0,'0'0'0'0,"0"0"323"0,0 0 0 16,0 0-7-16,0 0 0 15,0 0-97-15,0 0 0 16,0 0-82-16,0 0 1 16,0 0-71-16,0 0 1 15,1 20-6-15,-2-11 0 16,-3 4-18-16,-15-4 0 15,-5 0-42-15,-3-6 0 16,-8-4 76-16,5 1 1 16,2-2-76-16,10 0 0 15,3 2-83-15,6-4 0 16,2 4-312-16,14 0 1 16,2 0-1296-16</inkml:trace>
  <inkml:trace contextRef="#ctx0" brushRef="#br0" timeOffset="4097.669">9148 12840 1009 0,'-7'2'0'15,"-6"4"329"-15,7-1 0 16,3-1-129-16,3 1 0 16,3-1-94-16,3 1 0 15,3 0 39-15,0 1 1 16,-3-3-63-16,-1-1 1 15,-1-2 45-15,-9-3 0 0,-5-3-81 16,-12 1 0-16,-5-1-35 16,-3 5 0-16,-3-5-131 15,7 4 0-15,6 1-750 16,16-16 0-16,4 1 286 16</inkml:trace>
  <inkml:trace contextRef="#ctx0" brushRef="#br0" timeOffset="5117.173">12538 13334 919 0,'0'0'0'0,"0"0"303"15,0 0 0-15,0 0-153 16,0 0 1-16,0 0-20 16,0 0 1-16,-6 25-53 15,8-13 1-15,2 5-42 0,5-8 1 16,0 2-9-16,-1-4 0 16,-1-4 53-16,-3-1 0 15,1-2-41-15,-8-7 0 16,-3-6-27-16,-1 1 0 15,-1-6 40-15,-1 3 1 16,0 1-12-16,1 3 1 16,1 2-17-16,3 3 0 15,-1-1-17-15,3 4 0 16,0 1-11-16,2-4 0 16,0 5-37-16,0-1 0 15,2 2-370-15,-2 0 0 16,0 0-973-16</inkml:trace>
  <inkml:trace contextRef="#ctx0" brushRef="#br0" timeOffset="5646.698">11541 11343 763 0,'7'3'0'15,"-1"3"179"-15,-1 1 1 16,-1 5-70-16,0-1 1 15,1 6 49-15,1 6 0 16,1 4-117-16,-1-3 0 0,3-1 61 16,-5-7 0-16,-2-5-5 15,-2-14 1-15,-2-14-61 16,-8-6 1-16,1-11 6 16,0-3 1-16,-6-4 10 15,6 10 1-15,2 4-94 16,7 9 0-16,7 9-280 15,10 5 1-15,-1 1-852 16</inkml:trace>
  <inkml:trace contextRef="#ctx0" brushRef="#br0" timeOffset="6180.949">12176 8566 371 0,'0'3'0'0,"6"3"283"15,-3 3 0-15,-3-4-186 16,0 2 0-16,-3-1 10 15,6 6 1-15,3 5 31 16,3 1 1-16,6 2-1 16,1-2 0-16,3-2-47 15,-4-3 0-15,-1-6 14 0,-1-5 1 16,-7-8-4-16,-2-6 1 16,-4-14-13-16,-4-4 0 15,-5-7-1-15,1 7 1 16,-1-5-91-16,5 14 0 15,-3 1-39-15,7 11 1 16,2 9-257-16,14 7 1 16,1 2-1226-16</inkml:trace>
  <inkml:trace contextRef="#ctx0" brushRef="#br0" timeOffset="6723.875">14321 7238 639 0,'6'5'0'16,"-2"8"234"-16,7 10 0 16,3 8-90-16,1-4 0 15,2 0 33-15,-4-5 0 16,-4-8-46-16,-2-3 0 15,1-5 43-15,-6-15 0 16,-2-10-46-16,-2-4 0 16,-8-6-42-16,5 6 1 0,1-3-89 15,4 5 0-15,0 6-11 16,13 10 1-16,11 1-315 16,4 13 0-16,-2 2-1110 15</inkml:trace>
  <inkml:trace contextRef="#ctx0" brushRef="#br0" timeOffset="7346.315">15507 10633 729 0,'0'5'0'0,"-2"4"19"16,0-11 1-16,2-7 268 16,0 2 1-16,0-2-18 15,-6 9 0-15,3 9-56 16,3 7 1-16,-4 11-118 16,4 6 1-16,4 7-21 15,-3-8 1-15,3-1-46 0,0-10 0 16,-4-4-20-16,-9-17 0 15,-6-17-1-15,-2-10 1 16,-1-14 99-16,3 10 0 16,4 2-39-16,2 6 1 15,1 5-72-15,6 12 1 16,8 8-182-16,3 11 1 16,2-1-1824-16</inkml:trace>
  <inkml:trace contextRef="#ctx0" brushRef="#br0" timeOffset="7864.807">13804 11164 785 0,'4'7'0'15,"3"11"372"-15,-14-18 1 16,-10-5-265-16,8 5 1 16,0 0-54-16,11 14 0 15,7 11 13-15,6 1 1 16,7 4-16-16,-2-6 1 15,2-3 68-15,-5-4 1 16,-2-6-57-16,-11-13 1 16,-6-13-67-16,0-8 1 15,-7-13 31-15,-6-2 1 16,2-6-85-16,0 10 0 16,4 3-171-16,16 2 0 0,1-3-1158 15</inkml:trace>
  <inkml:trace contextRef="#ctx0" brushRef="#br0" timeOffset="8300.608">15130 9017 684 0,'-4'0'0'16,"-1"2"412"-16,-3 0 0 16,3-2-239-16,-4 4 1 15,1-4-18-15,1 12 0 16,3 1-63-16,-1 14 1 16,5 11 30-16,1-6 1 0,5-1-19 15,1-6 0-15,-3-3-50 16,2-6 0-16,-5-8-48 15,1-16 1-15,-2-13-95 16,6-8 1-16,-1-6-356 16,10 7 1-16,2-1-809 15</inkml:trace>
  <inkml:trace contextRef="#ctx0" brushRef="#br0" timeOffset="8766.868">15466 12835 214 0,'0'0'0'0,"13"-31"372"15,-8 10 1-15,-5-5-275 16,2 3 0-16,0 1 50 16,0 6 0-16,2 3 4 15,-3 6 1-15,7 5 46 16,-4 4 0-16,1 5-76 16,1-3 1-16,1 5-79 15,-1-6 0-15,-3 3-113 0,3-13 0 16,3-8-339-1,4-17 1-15,2 1-589 0</inkml:trace>
  <inkml:trace contextRef="#ctx0" brushRef="#br0" timeOffset="9381.96">17133 9281 1143 0,'-4'-2'0'16,"-1"-3"176"-16,-1 1 0 16,3 2-14-16,-3 8 0 15,1 3 1-15,1 13 0 16,2 8-71-16,2 5 1 15,2 6-23-15,-2-10 1 16,2-2-3-16,-2-8 1 16,-2-4-64-16,0-17 1 15,-2-13 17-15,-1-9 1 16,-4-8 29-16,3 1 1 16,2-4-54-16,2 8 0 15,4 7-57-15,6 2 0 16,3 7-358-16,7 5 0 0,1 2-793 15</inkml:trace>
  <inkml:trace contextRef="#ctx0" brushRef="#br0" timeOffset="9877.044">16566 7315 942 0,'2'9'0'16,"4"8"226"-16,-6-1 1 15,-4 2-53-15,2 9 1 16,2 7-34-16,8 1 0 0,3-5-59 15,5-1 0-15,8-3-12 16,-9-5 1-16,2-8 23 16,-6-8 0-16,-6-1-13 15,-8-13 1-15,-9-11 10 16,0 6 1-16,-7-3 2 16,4 5 0-16,1-1-96 15,4 4 0-15,3 5-97 16,1 14 0-16,1-1-1962 15</inkml:trace>
  <inkml:trace contextRef="#ctx0" brushRef="#br0" timeOffset="26328.63">10862 4220 281 0,'5'4'0'0,"2"0"139"16,-3 5 0-16,-4 5-21 15,-2 6 0-15,-3 5-32 16,1 2 0-16,2 6-18 16,-5 5 0-16,1 2-8 15,3 5 0-15,1 2-56 0,2-6 0 16,0-1 27-16,0 2 0 15,2 1 48-15,1 2 0 16,3-5-70-16,1 5 1 16,-3 4 82-16,1 5 1 15,1 0-121-15,-2-1 0 16,-1-3 30-16,3 4 1 16,-6-3 60-16,2-4 0 15,-2-4-63-15,2 8 0 16,3-4 66-16,-5 7 1 15,6-1 10-15,-12 1 1 16,-1 0-80-16,-1 2 1 16,1-5 1-16,1 5 0 15,-3-2 41-15,0 5 1 16,2-3-38-16,-3 0 1 16,1 2 15-16,-2-5 0 0,2 1-20 15,0 0 0-15,-1-2 24 16,5 12 1-16,1-1-19 15,-1 0 0-15,-5 2-1 16,3-2 0-16,-2 1 3 16,3 10 0-16,1 9 46 15,1-15 1-15,0-8-55 16,2-2 0-16,-3-2 2 16,1-4 1-16,1 1 4 15,1 3 0-15,0-4 58 16,0 6 0-16,-2-2-86 0,1 4 0 15,1-1 47-15,-2 1 0 16,2-1-27-16,-1 16 1 16,-7 8 19-16,7-17 1 15,1-6-21-15,-2-4 1 16,0-2 1-16,3 0 1 16,-1-1 26-16,4 7 0 15,3 1-29-15,-5 18 1 16,-4 12 0-16,8-12 0 15,-4-3 0-15,2-9 1 16,0-15 12-16,-2 22 0 16,0 10 26-16,-2-7 1 15,0 1-46-15,-3-2 1 16,3-4 5-16,2-9 0 16,3-7 43-16,1-3 0 15,-4-1-45-15,-4 1 0 0,3-6 2 16,-1 7 1-16,0-4 2 15,-2 10 0-15,2 0 15 16,0 15 1-16,1 14-16 16,-5-10 1-16,-3 1-4 15,1-4 1-15,3-4 2 16,5 4 0-16,4 0 32 16,-8-4 0-16,-2-1-31 15,6 1 1-15,0-2 13 0,-3 6 0 16,1-4-18-16,-2-12 0 15,-3-9 0-15,1 3 0 16,1-2 8-16,-1 21 0 16,2 15 15-16,-3-3 1 15,-4 4-24-15,2-1 1 16,1 2-2-16,3 1 0 16,1 4 2-16,2-4 0 15,-1-6-1-15,3 0 1 16,0-4 0-16,-4 2 0 15,-3-2 0-15,3-1 0 16,-5-2 12-16,-1 3 0 16,-4 7-13-16,4 1 0 15,1 7 15-15,4 7 1 16,1 7-1-16,-5 7 1 16,1 8-15-16,-1-6 0 15,0-1 4-15,-2-3 0 0,2-3-7 16,-8-5 0-16,2-4 38 15,4 0 0-15,-4 0-36 16,4-6 0-16,2-3 4 16,2-2 0-16,-1-3-13 15,3 3 0-15,1 0 11 16,0-3 1-16,2-2 7 16,-3 3 1-16,1 0-11 15,-3-3 0-15,-4-4 1 16,2-11 1-16,-1-8-11 15,1-3 1-15,0-3 40 0,0-2 0 16,-1-4-70-16,5 1 0 16,-1-5 64-16,3-10 0 15,3-7-49-15,-4 2 1 16,4-1 32-16,0 4 0 16,0 4-14-16,0 3 1 15,-2 2 7-15,2 1 1 16,2 1-14-16,2-2 0 15,-4-2 9-15,5-1 1 16,4-3-5-16,-3-1 0 16,3-3 13-16,-1-1 0 15,-3-3-41-15,-3 1 0 16,0-1 70-16,0 2 0 16,1 1-89-16,1 2 1 15,2 0 102-15,-5 0 1 0,7 2-59 16,-8-3 0-16,0-3 26 15,0-5 0-15,0-5-62 16,-4-6 0-16,4-5-62 16,-5-2 0-16,-5-4-224 15,3-3 0-15,0 0-1249 16</inkml:trace>
  <inkml:trace contextRef="#ctx0" brushRef="#br0" timeOffset="31078.986">6102 14181 393 0,'6'13'0'16,"3"6"157"-16,4 3 0 15,1 5-41-15,1-2 0 16,-2 1-6-16,0-3 0 16,-2 1-66-16,-5-12 0 15,-3-1 40-15,1-4 0 16,-4-5-35-16,0-2 0 15,0-2-16-15,0-7 0 16,0-3 13-16,-4-8 0 16,4-7-21-16,0 2 1 15,0-4 1-15,4-6 0 16,5-6-4-16,-3 3 1 16,3-2-25-16,4-7 0 0,-2-7-2 15,6 7 0-15,-3 0-10 16,-1 9 0-16,2 7-27 15,-6 8 0-15,2 8 52 16,6 3 1-16,-2 8 17 16,7 8 0-16,-2 8-1 15,2 5 0-15,-1 10 38 16,1 7 1-16,0 6 10 16,2 5 0-16,4 6-22 15,-4 3 1-15,2 2 8 0,-2-2 0 16,-4 0-19-16,-3-9 1 15,-3-5-40-15,-1-2 0 16,-2-5 47-16,2-5 1 16,2-2-72-16,-2-5 0 15,0-4-193-15,3 1 1 16,1 2-1291-16</inkml:trace>
  <inkml:trace contextRef="#ctx0" brushRef="#br0" timeOffset="31679.405">6432 15093 180 0,'6'-2'0'15,"1"-3"291"-15,10-11 0 16,9-11-84-16,-2 3 0 15,4 1-16-15,8 6 1 16,11 1-21-16,-1 7 1 16,-4 4-78-16,1 3 1 15,-3 6-40-15,-1-3 1 16,2 3-10-16,-2-2 1 16,5-2-37-16,-7 0 0 15,2-2 38-15,-6 2 1 16,-2-2-49-16,-7 4 0 0,-2 0 35 15,-11 3 1-15,-3 2 11 16,-6 6 0-16,-4 2-253 16,-7 1 0-16,1 0-1307 15</inkml:trace>
  <inkml:trace contextRef="#ctx0" brushRef="#br0" timeOffset="32546.847">6641 15559 550 0,'15'-21'0'0,"7"-15"201"0,4-1 1 16,5-4-119-16,-3 10 0 16,0 4-2-16,3 11 0 15,2 10 19-15,-5 8 0 16,0 11-74-16,-1 7 0 16,-6 7 43-16,1 4 0 15,-4 5-13-15,1 5 0 16,-6 1-18-16,-6 8 1 15,-3 5 8-15,-10-1 1 16,-3 2-7-16,-9-2 1 16,-1-2-25-16,-18 6 0 15,-9 2 5-15,0-15 0 16,-2-7 11-16,7-18 0 16,8-13-41-16,2-7 1 15,10-9-23-15,8-4 0 0,8-5 12 16,20-7 0-16,14-8 5 15,6 5 1-15,4 0 7 16,14 5 0-16,10 1 6 16,6 10 1-16,6 4-4 15,-6 7 0-15,1 2 15 16,-19 3 0-16,-8 0 66 16,-8-1 1-16,-11 3-1 15,-2-1 0-15,-7 1-38 16,0-1 1-16,-2 2-38 15,5 6 0-15,4 1-131 0,11 3 1 16,-3-1-1445-16</inkml:trace>
  <inkml:trace contextRef="#ctx0" brushRef="#br0" timeOffset="34745.144">14635 14022 91 0,'0'0'0'0,"15"34"219"16,-13-30 1-16,-4-8-55 16,0 4 0-16,2-2 20 15,0 17 1-15,4 10-31 16,1 13 1-16,5 13-115 15,-1 7 1-15,0 10-4 16,-5-3 1-16,1 2 26 16,-5-9 1-16,0-4-30 0,-3-12 1 15,1-10 27-15,0-10 1 16,0-10-25-16,-5-8 0 16,-1-11-28-16,-3-17 0 15,-4-15 37-15,1-10 0 16,-3-13-46-16,4 5 0 15,2-5 59-15,4 15 0 16,3 7-69-16,0 8 1 16,8 5 1-16,7 3 0 15,9 6-16-15,4 6 0 16,4-3 45-16,9 4 1 16,7 4-31-16,-1-2 1 15,3-2 17-15,-6 4 1 16,1 0-14-16,-2 9 1 15,1 5 4-15,-6 15 1 16,-3 8 34-16,-5 10 0 16,-4 11-39-16,0 3 0 15,-3 7 8-15,-1-5 1 0,2-2-17 16,3-8 0-16,-5-7-20 16,4-10 0-16,2-9-429 15,0-9 1-15,2 0-483 16</inkml:trace>
  <inkml:trace contextRef="#ctx0" brushRef="#br0" timeOffset="35234.433">14847 15115 1367 0,'4'5'0'16,"2"3"127"-16,-3 1 0 15,-1 0-77-15,6 3 1 0,1 1-10 16,4 0 1-16,2 1-3 16,5-5 1-16,8-3 85 15,-1-12 1-15,5-7-61 16,3-6 1-16,5-7 17 15,-1-1 0-15,4-4-47 16,1 4 1-16,-4-2 20 16,-1 10 1-16,-2 2-76 15,-9 5 0-15,-6 4 25 16,2 5 1-16,-6 1-8 16,1 2 0-16,-4 0-250 0,-2 0 1 15,1 0-1204-15</inkml:trace>
  <inkml:trace contextRef="#ctx0" brushRef="#br0" timeOffset="36046.029">15021 15957 830 0,'-6'4'0'0,"-5"1"1"0,4 0 1 16,1-1 131-16,3-2 1 15,1 0-129-15,2-11 1 16,2-6 128-16,3-12 0 15,6-9-54-15,6-6 0 16,5-8-14-16,6 5 0 16,5-1 3-16,8 10 0 15,1 7-11-15,6 9 0 16,6 8-49-16,-12 10 1 16,-3 9 63-16,-4 10 0 15,-2 8 3-15,-9 9 1 16,-5 9-34-16,-6 6 1 15,-8 7 18-15,-7 15 1 16,-9 10-59-16,-5-3 0 16,-8-1 8-16,-4-8 1 15,-3-8 48-15,-10-10 1 16,-2-11-66-16,10-17 0 16,6-14 9-16,3-5 0 0,3-8-56 15,3-10 1-15,3-6 48 16,9-5 1-16,8-8-25 15,15 8 1-15,12 0 65 16,8 8 1-16,10 8-39 16,2 8 0-16,1 4 8 15,4 1 0-15,1 3 42 16,1-2 0-16,1 1-70 16,-4-10 0-16,-5-7 72 0,-5 1 1 15,-6-5-11-15,-8 4 1 16,-5 0-9-16,-5 4 0 15,-8 4-36-15,4 1 1 16,1 2-320-16,3 7 0 16,-1 0-1240-16</inkml:trace>
  <inkml:trace contextRef="#ctx0" brushRef="#br0" timeOffset="44394.085">4760 9339 572 0,'0'0'0'16,"28"40"137"-16,-6-15 0 15,7 7-137-15,-5-12 0 16,-2-2 49-16,6-5 1 0,-4-9-17 15,4-12 0-15,-4-8 7 16,-2-2 0-16,-7-11-5 16,-8-5 1-16,-7-8 42 15,-13 4 1-15,-11 2 59 16,-7 13 0-16,-12 10-1 16,1 15 0-16,-8 12-100 15,11 8 1-15,8 11-35 16,16-3 1-16,17 6-480 15,16-14 0-15,1 0-95 16</inkml:trace>
  <inkml:trace contextRef="#ctx0" brushRef="#br0" timeOffset="45159.338">5856 7691 315 0,'6'6'0'15,"3"1"81"-15,4 15 0 16,-2 6-24-16,6-6 0 0,-4 0-42 16,2-10 0-16,3-8 146 15,-3-6 0-15,-2-9-50 16,-4-5 1-16,-4-7-24 16,-1-1 0-16,-8-5 45 15,-1 4 0-15,-4 3-43 16,-1 10 1-16,1-1-92 15,6 8 1-15,-3 3-46 16,15 9 1-16,2 0-1157 16</inkml:trace>
  <inkml:trace contextRef="#ctx0" brushRef="#br0" timeOffset="45778.947">8098 6949 987 0,'-15'14'0'15,"-9"11"214"-15,-4 8 1 16,-5 5-58-16,2 9 1 16,1 2-89-16,8 8 0 15,4 3-76-15,5-6 1 16,11-5 3-16,4-7 0 15,7-14 2-15,13-6 0 16,9-16 57-16,-3-8 0 16,2-14-50-16,-12-6 0 15,-5-7 45-15,-11 2 0 16,-8-2 55-16,-8 9 1 16,-10 7-71-16,5 8 1 15,1 9-37-15,10 6 0 16,8 14-330-16,32-10 1 15,-5 3-805-15</inkml:trace>
  <inkml:trace contextRef="#ctx0" brushRef="#br0" timeOffset="46313.177">9193 9733 998 0,'29'21'176'16,"-25"5"1"-16,-6 8-95 15,-5-5 1-15,-6 2-28 16,2-6 1-16,1-5 41 15,1-11 1-15,0-9-16 16,0-22 1-16,3-19-34 16,2-3 0-16,-1-8-49 15,5 12 0-15,-4 2-1504 0</inkml:trace>
  <inkml:trace contextRef="#ctx0" brushRef="#br0" timeOffset="49637.354">4782 9458 113 0,'0'0'0'0,"0"0"222"16,0 0 0-16,0 0-83 15,0 0 0-15,0 0 19 16,0 0 0-16,0 0 10 16,0 0 1-16,-7 20-94 15,5-9 0-15,-6 2-64 0,7-3 0 16,-3-4-6-16,8 1 0 15,-3-7 5-15,12 0 0 16,0-9 10-16,8-11 0 16,6-11 12-16,-5-7 1 15,2-12-27-15,-1-1 0 16,-3-7-1-16,2 10 1 16,-4-3-3-16,1 4 1 15,-1 6 6-15,1 1 1 16,-1 4 3-16,3-4 1 15,3-3-16-15,3-8 0 16,5-3 34-16,1-6 1 16,8-7-57-16,1-10 1 15,0-17 44-15,-5 11 0 16,0 1 26-16,-15 28 1 16,-12 16-41-16,4 11 1 0,-4 5 0 15,8-1 0-15,1 1 0 16,5-3 1-16,3 0-12 15,5-6 1-15,1-7 1 16,0-4 0-16,0-1 6 16,-1-4 0-16,-1 2 27 15,-7 5 1-15,-4-1 1 16,-8 6 0-16,-7 5-37 16,-5 4 1-16,-5 6 20 15,-5 6 1-15,-3-2-12 16,-1 7 1-16,1 1-13 0,0 3 1 15,7 1-34-15,1-3 0 16,5-2 36-16,5 0 1 16,1 0-10-16,3-4 0 15,4 4 6-15,-2-3 0 16,6 3 1-16,-6 1 1 16,0 3 0-16,0 1 1 15,-7 4-8-15,1 0 0 16,1 0 5-16,1 0 1 15,2 2 5-15,2-2 0 16,6 0-4-16,-2-2 1 16,5-5-1-16,0 2 1 15,4-8 1-15,0 4 1 16,-2-2-1-16,-3 6 0 16,1-2 1-16,8 5 0 15,9-2 7-15,0 4 1 0,9-3-6 16,-4 1 1-16,5 0-4 15,1 0 0-15,1-1 0 16,1-3 0-16,2-1 10 16,3 1 1-16,8 3 14 15,0-1 1-15,0 4-67 16,-1 0 0-16,-4 4 44 16,3 1 0-16,1 2-5 15,5-7 1-15,3 0 12 16,0-9 0-16,2-5 7 0,8-13 1 15,10-7-19-15,-3-1 0 16,-4 3 41-16,-19 10 0 16,-16 4-62-16,-3 5 0 15,-10 6 21-15,-4 2 0 16,-9 5 6-16,-1 0 1 16,-5 0 0-16,-1 1 1 15,-4 3 26-15,-2 0 0 16,-1-2-33-16,-6-1 1 15,1-1 46-15,1 0 1 16,-2 0-27-16,2 0 0 16,-4 2-35-16,0 2 1 15,0-1 11-15,0 10 1 16,-4 1 1-16,2-1 0 16,2 0 7-16,0-2 1 15,0-2-10-15,0 0 1 16,2-6 34-16,-2-1 1 0,4-2-39 15,-4 0 1-15,0 0 4 16,-4-2 0-16,2-1 0 16,-2-1 1-16,-1-1-3 15,1 1 0-15,-5-1 1 16,3 1 0-16,3 0-5 16,1 1 1-16,0 1 4 15,0 2 0-15,2-4-6 16,0 4 0-16,0 0-39 15,0 0 1-15,0 0 41 0,0 0 1 16,0 0 2-16,0 0 0 16,0 0-2-16,0 0 1 15,2 0 2-15,2 0 1 16,5 0-24-16,-5 0 0 16,5 0 26-16,-4 4 1 15,5-4-17-15,-5 5 0 16,4 3 34-16,6 4 0 15,5 10-22-15,8 3 1 16,11 4 25-16,-8 2 0 16,-3 3-26-16,5 0 1 15,4 4 0-15,-7-5 0 16,1 1 0-16,-3 4 0 16,3 2-1-16,-1 2 0 15,-3 1 36-15,1 4 0 16,-4 3-39-16,0 1 1 0,2 1-6 15,2 6 0-15,1 2 42 16,4 5 1-16,4 5-38 16,13 4 0-16,5 6-1 15,-7-11 1-15,-1-8-15 16,-10-14 0-16,-6-11 21 16,-3 9 1-16,-1 2 44 15,-3 6 1-15,0 8-49 16,4 15 0-16,0 18 0 15,-1-9 0-15,-4 0 43 16,2-11 0-16,1-4-56 0,-7-19 1 16,-5-15 19-1,5 0 0-15,-6-2-11 0,3-5 1 16,1-2 3-16,2 6 0 16,-5 3 18-16,-1 2 0 15,0 2 37-15,-5 3 1 16,-1-3-59-16,-7-8 1 15,0-6 14-15,0-8 0 16,0-6 14-16,0-3 0 16,0-5-24-16,0 0 0 15,0-4 1-15,0 0 0 16,2 0 3-16,1-6 0 16,-3-1 15-16,4 2 0 15,-4-1-57-15,2 4 1 16,2-1-168-16,-4 1 0 15,3 0-1589-15</inkml:trace>
  <inkml:trace contextRef="#ctx0" brushRef="#br0" timeOffset="53745.417">11628 11317 449 0,'2'-16'0'0,"-1"-9"123"16,5 17 1-16,-4 8 38 16,1 2 0-16,1 2-22 15,-4 0 0-15,2-3-65 0,0 3 1 16,-2 0-25-16,0-4 0 15,0 1-18-15,0-1 0 16,0 0-21-16,0 0 1 16,2 0 7-16,1 0 0 15,-3-1 18-15,4-3 1 16,2-1 3-16,-1-3 0 16,1 1-41-16,1-2 1 15,-5-2 6-15,2-9 0 16,1-5 0-16,3-4 1 15,-5-2 23-15,5-3 0 16,1-7-31-16,4 1 0 16,5-2-3-16,-5-5 0 15,4-2 22-15,3-8 0 16,4-7-17-16,-9-4 0 16,-2-8 0-16,14-16 1 0,9-13 3 15,-1 2 1-15,3 0 13 16,-12 5 0-16,-11 10 10 15,3-1 0-15,1 3-29 16,-6-3 0-16,2 1 6 16,-2-3 0-16,1 5 0 15,-1-1 1-15,2-5-14 16,-4 10 1-16,-2 3 54 16,-1 17 1-16,-3 12-61 15,-5 12 0-15,2 13 5 0,-4 3 1 16,2 2 51-16,-3 6 1 15,-1 1-59-15,2 4 0 16,-4 2 11-16,5-2 0 16,2-2-24-16,7-7 1 15,3-4 38-15,6-3 1 16,8-4-18-16,-2 4 1 16,4 1-184-16,-3 8 1 15,0-4-1135-15</inkml:trace>
  <inkml:trace contextRef="#ctx0" brushRef="#br0" timeOffset="54545.734">12558 8580 135 0,'6'-5'0'0,"5"-8"247"15,5 4 0-15,5-4-40 16,3-3 0-16,5-4-111 15,6-5 1-15,8-8-13 16,3-3 0-16,6-3-22 16,-1-3 1-16,8-5-19 15,-1 4 0-15,3-3-7 16,20-6 0-16,17-8-38 16,0 3 0-16,-1 1 21 15,-2-8 0-15,-5-2-12 16,0 6 0-16,-1 4 37 15,-8 4 1-15,-5 1-24 0,-10 4 1 16,-5 5-18-16,-2 4 0 16,-5 10 36-16,3 0 0 15,0 5-6-15,-14 5 0 16,-8 5-3-16,-7-3 1 16,-10-2-10-16,-3 2 1 15,-2-2-6-15,-9 1 0 16,-3 1 22-16,1 7 1 15,-2 0-10-15,0 5 0 16,-2 1-273-16,-11 10 0 16,2-3-1025-16</inkml:trace>
  <inkml:trace contextRef="#ctx0" brushRef="#br0" timeOffset="55311.586">14415 7388 91 0,'19'0'0'16,"5"1"130"-16,-11 5 0 15,-6-3 94-15,-3 3 0 16,-4 7-12-16,0 3 0 16,-2 6-131-16,8-4 0 15,3 1-38-15,9-2 1 16,10-5 3-16,3-6 1 0,10-6-36 15,9-6 1-15,9-1 69 16,-2-2 0-16,4 0-41 16,2 0 0-16,3 5-4 15,3 1 1-15,1 6 25 16,18 6 0-16,8 4-60 16,-9-9 0-16,-2-2 28 15,-7-8 0-15,-8-7 4 16,11 1 0-16,2-6-36 15,-9 5 1-15,-6 2 33 0,-12 6 1 16,-10 5-35-16,5 3 1 16,3 6-10-16,0-5 0 15,1 2 61-15,-5-3 0 16,-4-6-53-16,-5 3 1 16,-6 0 1-16,-4 0 0 15,-3 3 16-15,-8 1 1 16,-1-2-14-16,-3 1 0 15,-5 1 35-15,-2-2 0 16,-3 1-51-16,-2 1 0 16,-2-1-377-16,-6 6 0 15,0-1-675-15</inkml:trace>
  <inkml:trace contextRef="#ctx0" brushRef="#br0" timeOffset="56252.302">16552 7382 427 0,'3'16'0'0,"5"15"0"15,-7-15 0-15,-2-10 0 16,-1 1 1-16,0-3 90 16,0 5 0-16,2-4 85 0,0 8 0 15,2 5-41-15,0 5 1 16,0 6 30-16,1 6 0 16,3 3-100-16,3 9 1 15,-3 9 43-15,7 12 1 16,-1 12-60-16,12 26 1 15,6 30-6-15,-2-8 0 16,-1 11-14-16,5-12 0 16,5 1-1-16,-10-9 0 15,3-5-42-15,1-13 1 16,-1-10 15-16,3-7 0 16,4-4 17-16,0-11 1 15,2-10-1-15,-2-8 0 16,1-8 12-16,-14-12 1 15,-7-11 7-15,-6 0 0 16,-5-2 20-16,-8 0 0 0,-6 2-23 16,-3-6 1-16,-7 2 13 15,1 1 1-15,-1-3-54 16,5-3 1-16,2-2 28 16,2-5 0-16,3-8-32 15,4-9 1-15,2-8-230 16,4-1 1-16,0-3-1431 15</inkml:trace>
  <inkml:trace contextRef="#ctx0" brushRef="#br0" timeOffset="68494.869">5923 7539 561 0,'0'13'0'0,"-2"7"191"15,2 7 1-15,0 4-111 16,-4-4 1-16,4-4-55 16,0-3 0-16,0-4 13 0,0-5 1 15,4-3-26-15,-4-3 1 16,0-3 20-16,0 0 0 16,2-2 1-16,2-2 0 15,1-2 35-15,3 1 0 16,-3-5-20-16,-1-1 1 15,-4-3 4-15,-4-5 1 16,-5-1 43-16,-4 0 1 16,-6-3-26-16,-1 4 1 15,-2 1-18-15,4 2 0 16,3 3-22-16,0 5 0 16,6 6-40-16,5 0 0 15,-1 0 3-15,10 6 1 16,4 1-28-16,1 2 0 15,2 0 24-15,0 0 0 16,0-2 4-16,-2-1 0 16,-5 1 44-16,1-5 1 0,1-2-45 15,-3-2 0-15,1-9 36 16,1 0 1-16,1-3-51 16,-1 3 1-16,3 0-289 15,6 13 0-15,-2 0-921 16</inkml:trace>
  <inkml:trace contextRef="#ctx0" brushRef="#br0" timeOffset="80996.566">5698 6800 135 0,'9'0'0'0,"9"0"191"16,-7-3 0-16,4 3-36 16,-4-4 1-16,-1 2 14 15,1 2 0-15,2 0-93 16,-4 0 0-16,0 2-42 15,0 2 0-15,0-4-36 0,1 0 1 16,-1 3-3-16,2-3 0 16,2 2 116-16,-4 2 0 15,2 0-50-15,0 3 1 16,4 2-16-16,0 3 0 16,-2 3-12-16,5 5 0 15,-3-2-33-15,3 3 0 16,1 3 5-16,-1-2 0 15,3-4-7-15,10-2 0 16,2-3 12-16,-1-1 0 16,-1-6-18-16,-1 5 1 15,-6-2 5-15,7 0 1 16,-3 3-2-16,-1 1 0 16,-6 0 34-16,5-1 1 15,-6 1-42-15,2-1 0 16,-4-6 27-16,5 1 0 15,1-3-19-15,0 1 0 16,-2-5-1-16,5 0 0 0,-3 0 10 16,0 4 1-16,0-2 3 15,2 5 1-15,-2 0 19 16,-5 2 0-16,-1 0 1 16,1-2 1-16,-8 2-41 15,5-3 0-15,3 1 6 16,-1-3 0-16,3-4-2 15,-3-2 0-15,4-4-1 0,-7 1 1 16,0 1 1-16,1-5 0 16,-4 2-2-16,0 0 1 15,-2 1 40-15,-1 3 1 16,0 1-46-16,4 2 1 16,2 0 5-16,3 0 0 15,-3 0 1-15,4-2 0 16,3 0-5-16,2-5 0 15,0 2 5-15,-2-2 1 16,-4 1 3-16,-3-1 0 16,0 5 8-16,-2-2 1 15,0 4-15-15,-4-3 0 16,0 3 5-16,0 0 0 16,1 3-4-16,-3-3 1 15,2 4-3-15,0-4 0 16,3 2 44-16,-3 0 1 15,2-2-55-15,-2 0 0 0,0 0 10 16,1 0 1-16,-1 2-3 16,4 1 0-1,-2 1 8-15,5 1 1 0,-1 2 28 16,4 2 1-16,-1 4-47 16,4-4 1-16,2 4 31 15,0-6 1-15,4 2-55 16,-6-5 0-16,-3-3 57 15,1 3 1-15,2-4-26 16,-7 0 1-16,3 0 4 0,-5 0 0 16,2 0 36-16,3 5 0 15,3 3-52-15,1 1 1 16,-4-4 25-16,4 2 1 16,-3-3-14-16,-1-4 0 15,6 0 4-15,-5-4 1 16,1 1-4-16,-3-1 0 15,1 2 0-15,-3-1 1 16,-2-3 2-16,4 5 0 16,-1 1-10-16,3 0 1 15,-5 1 44-15,14 5 1 16,3-1-69-16,-5 2 0 16,0-3 48-16,2-4 0 15,-4 0-28-15,4 0 0 16,3-4 23-16,-5 4 1 15,0-5-47-15,-2 5 1 0,3 0 64 16,1 5 1-16,0 1-11 16,5 5 1-16,4 5-22 15,2-2 0-15,5 3 31 16,-7-5 0-16,2 1-71 16,1-4 0-16,3-5 61 15,-3-3 1-15,-5-1-26 16,0 0 0-16,-7 0 0 15,5-1 1-15,4-3 5 16,-3 4 1-16,-1-5-6 0,2 3 1 16,0 0 23-16,2 2 0 15,3 2-32-15,-3-4 0 16,0-2 10-16,-3-3 0 16,-1-2-1-16,2-2 1 15,-2-1 4-15,0 1 1 16,1-2-14-16,1 4 0 15,3 0 23-15,3 0 1 16,-4 5-30-16,-4 1 0 16,-3 3 15-16,5 0 0 15,2 0-25-15,0 0 1 16,0 0 25-16,5 0 1 16,0-4-2-16,1 1 0 15,1-5 0-15,4 5 0 16,4-5 44-16,-10 7 0 15,-5-1-72-15,4 5 0 0,1 6 74 16,-1 8 1-16,2-1-53 16,3 6 0-16,0-1 8 15,-2-1 0-15,2-2-4 16,4-1 1-16,-4-8 1 16,0 0 0-16,-3-2-28 15,3-7 0-15,-3 0 47 16,3 0 1-16,0 0-22 15,6 0 0-15,3-4 2 16,-9 8 1-16,-7-2 44 16,5 5 1-16,-1 0-93 0,-6 0 0 15,-6 1 92-15,8-8 0 16,-2 0-107-16,0 0 0 16,3-8 62-16,4-1 0 15,6-5-3-15,-9 3 1 16,-6-2 41-16,6 3 1 15,-1 2-49-15,-5 3 0 16,-3 3 12-16,-1 9 0 16,-1 1-3-16,1 1 1 15,-5 0-13-15,3 0 0 16,5 0 10-16,-3-2 1 16,4-4 1-16,-2-3 1 15,-1 0-11-15,5 2 1 16,5-2 13-16,-5 4 0 15,-2 3-6-15,2 8 1 16,2 6 14-16,-2 3 1 0,1 5 32 16,1-2 0-16,2 2-72 15,-1-8 0-15,1 1 18 16,2-6 0-16,-7-10 10 16,3-3 1-16,0-8-26 15,0-2 1-15,-6-6 23 16,2-1 1-16,0-3 24 15,2 1 0-15,0 3-29 16,0 4 1-16,2-1 17 16,-4 1 1-16,-2-1-24 15,-2-4 0-15,3-6 8 16,-10 4 0-16,0 1-39 0,1 1 0 16,3 0 68-16,-6 1 0 15,0 4-30-15,4 9 0 16,2 2 1-16,0 5 0 15,3 6 37-15,4 8 0 16,2 5-37-16,0-1 0 16,0 6 3-16,-4-3 1 15,0 1-4-15,3-7 0 16,-5 0 6-16,4-6 0 16,2-3-23-16,0-8 1 15,2-1 19-15,-4-10 0 16,2-1-33-16,-4 0 0 15,0 1 49-15,-2-3 1 16,-3 0-20-16,-4 6 0 0,2-5 0 16,-4 3 0-16,-3 1 0 15,-1 1 0-15,1 1 0 16,1-5 0-16,0-2-2 16,2 0 0-16,-1-4 2 15,-3 0 1-15,1 1 2 16,-1 3 1-16,0 1-4 15,6 5 1-15,2 3 36 16,-2 2 0-16,0 3-45 16,4 4 1-16,3 0 5 15,-7 0 0-15,-1 2-9 0,1-7 1 16,-2 1 10-16,2-9 0 16,-4-1-25-16,2-8 1 15,0-8 26-15,2 4 0 16,4-4-2-16,0 5 0 15,-4-1 1-15,3 12 0 16,1 1 56-16,2 4 0 16,1 6-66-16,0 4 0 15,-1 3 7-15,-4 0 1 16,-2-4-14-16,-2-2 0 16,-4-2 22-16,-1-1 1 15,-2-2-47-15,3-4 0 16,3-2 81-16,-3-3 1 15,-1 2-68-15,1 5 1 16,1 0 24-16,-1 0 1 16,-1 3-6-16,-1 1 1 15,3 1 7-15,-3-1 1 0,-5-2-6 16,2 1 1-16,0 1 15 16,2-4 1-16,0-4-30 15,0 3 1-15,-3-1 17 16,3 0 1-16,2-2 39 15,-8 1 0-15,2 1-63 16,-2 2 0-16,-1 2 42 16,-3 1 1-16,1-3-25 15,-2 4 1-15,-1-4 1 16,-3 2 0-16,0-2-4 0,0 0 0 16,0 0 5-16,0 0 1 15,0-2 26-15,0 2 0 16,0 0-30-16,0 0 0 15,0 0 3-15,0 2 0 16,0 5-1-16,2-1 0 16,0 4 1-16,3-1 0 15,-1 0-46-15,4-1 0 16,1 1 12-16,-2-6 1 16,2-1 33-16,-1-2 0 15,-1-4-45-15,-5-1 0 16,2-4 63-16,-1 2 1 15,-3 1-34-15,0-1 1 16,0 4 14-16,0 1 0 16,-3 2-16-16,3 0 0 15,0 0 5-15,0 0 0 0,3 3-30 16,-3 3 0-16,0-6-14 16,0 3 1-16,2-1 41 15,-2 2 0-15,2-1-22 16,-2 1 0-16,0-2 32 15,0 5 1-15,0-2-36 16,0 6 0-16,2-2 32 16,2-1 0-16,1 2-36 15,1-1 0-15,1-1 28 16,-3-3 1-16,1-1 10 16,-1-1 0-16,2-3 7 0,-5 0 0 15,1-3-4 1,0 1 1-16,2-2 10 0,-4 4 0 15,3-3-9-15,3 3 1 16,0 0 26-16,6 0 0 16,7 3-45-16,1 1 1 15,2 1 19-15,6-5 0 16,0 0-79-16,3-12 0 16,4-6-83-16,-2-8 0 15,3-12-298-15,-1-3 1 16,0-1-65-16</inkml:trace>
  <inkml:trace contextRef="#ctx0" brushRef="#br0" timeOffset="83457.813">7957 7021 270 0,'-1'13'0'16,"-1"5"115"-16,2-6 1 16,3-8-60-16,1-1 1 15,-2-1 97-15,5 7 0 16,-1 2-78-16,-1 11 1 16,3 3 2-16,-4 0 0 15,1 1-31-15,-3 1 0 16,5 2-48-16,-1-9 1 0,-2-2 57 15,7-9 0-15,2-2-57 16,5-7 0-16,0-7 70 16,-5-6 0-16,2-5-71 15,-9-4 1-15,-1-3-1 16,-1 0 0-16,-4-1 44 16,-4 1 1-16,-5 0-45 15,-2 5 0-15,-8 6 50 16,1 1 1-16,0 2-42 0,-5 9 1 15,-2 8 3-15,-1 6 1 16,2 8 43-16,2 2 1 16,3 3-50-16,8 2 1 15,2 6-26-15,9 1 0 16,2 8 16-16,7-8 0 16,7 4 1-16,1-7 0 15,9-2-3-15,-4-8 1 16,2-5 16-16,6-12 1 15,3-8-10-15,-7-12 0 16,-2-11 28-16,-8-2 1 16,-5-9-29-16,-7 0 0 15,-4-3 4-15,-13 5 1 16,-5 3 24-16,-4 4 0 16,-6 11-33-16,-2 5 0 15,-3 13 5-15,2 8 0 0,1 10-3 16,8 9 1-1,0 9-4-15,11-2 1 0,2 1 26 16,9-5 0-16,0-4-40 16,5-6 0-16,4-6-19 15,10-16 0-15,8-14-289 16,3-4 1-16,1 0-640 16</inkml:trace>
  <inkml:trace contextRef="#ctx0" brushRef="#br0" timeOffset="84693.159">14388 7301 550 0,'9'16'0'16,"0"15"106"-16,-14-17 1 15,-8-3-17-15,4 11 0 16,-1 0 0-16,1 6 1 15,2 3-7-15,1 7 0 16,2 0-37-16,4-5 0 16,2-1 4-16,4-5 0 15,3-3-44-15,0-4 0 16,2-8 5-16,6-10 1 16,3-7 11-16,-3-8 1 15,-2-9 10-15,-6-7 1 16,-2-5-34-16,-5 0 1 15,-4-10 126-15,-9 10 1 0,-9 5 9 16,1 9 0-16,1 11-65 16,-4 22 1-16,-2 12-75 15,4 9 1-15,3 17 48 16,11-4 0-16,8 4-104 16,9-13 0-16,8-10 60 15,1-17 0-15,8-16-27 16,-6-20 0-16,4-19 53 15,-10-10 0-15,-5-11-4 16,-11 11 0-16,-9-2-27 0,-11 23 0 16,-8 15-52-16,-7 24 0 15,2 1-1604-15</inkml:trace>
  <inkml:trace contextRef="#ctx0" brushRef="#br0" timeOffset="86325.526">7789 8074 572 0,'0'0'0'0,"13"26"165"16,2-5 0-16,4 12-11 15,1 10 1-15,6 4-57 16,1 7 1-16,-3 6-34 0,4-4 0 16,0 2 11-16,-8-11 1 15,-3-4-29-15,-8-9 0 16,-9-8 18-16,0-8 1 15,-4-6 19-15,-1-3 0 16,-4-5-76-16,-10-4 0 16,1-5 21-16,-8-6 0 15,-2-4-5-15,2-6 0 16,-1-5-32-16,1-15 1 16,5-6-15-16,-1-7 0 15,-2-2 21-15,2 3 1 16,2 3 30-16,1 4 1 15,1 8-36-15,5 8 0 16,2 4 2-16,7 5 0 16,0 5-22-16,8-3 1 15,5 3 21-15,1 4 0 0,3-1-39 16,3-2 1-16,6 1 33 16,6-4 1-16,0-2 3 15,-1 2 0-15,1-4 2 16,-4-3 0-16,-2 3 49 15,-1 2 1-15,-5 4-89 16,-1 5 1-16,-2 4 36 16,2 4 0-16,-6 4-14 15,9 8 1-15,1 9 9 16,-1-1 0-16,3-1 11 0,-7 2 0 16,-1-2 19-1,-5-3 1-15,-3 0 13 0,-12 5 1 16,-4 2-1-16,-11 1 0 15,-2 4-37-15,-8 1 0 16,-1 1 20-16,2 2 0 16,1-4-21-16,6-3 1 15,6-2-97-15,5-2 0 16,0 0-1421-16</inkml:trace>
  <inkml:trace contextRef="#ctx0" brushRef="#br0" timeOffset="88642.134">14513 7948 539 0,'0'0'0'0,"0"0"211"16,0 0 1 0,0 0-44-16,0 0 1 0,0 0 4 15,0 0 0-15,-26 0-84 16,10 7 0-16,-10 6-13 16,-4-1 1-16,-5 6-20 15,4 2 0-15,1-2-49 0,6 8 1 16,4 2-6-16,7 1 0 15,0 4 9 1,10 5 0-16,6 7-14 0,10-5 1 16,6 1 7-16,-5-10 0 15,5-6-6-15,-1-5 0 16,1-13 0-16,-1-5 0 16,-5-7 1-16,-4-10 0 15,-1-8 2-15,-1-2 0 16,-1-1 34-16,1 5 0 15,1-3-37-15,-1 10 0 16,-3-3 0-16,3 8 0 16,0 4 38-16,4 7 1 15,2 5-53-15,0 11 1 16,2 11 11-16,-4 5 0 16,-3 6-3-16,-3 7 0 15,1 4 9-15,1 6 0 0,-3 3-5 16,7 0 0-16,4-1 1 15,5-5 0-15,6-3-1 16,5-15 0-16,0-12-3 16,5-23 1-16,2-17-57 15,-6-14 1-15,-6-14 57 16,-8-3 1-16,-9-3 4 16,-12 3 1-16,-10-2 72 15,-11 16 1-15,-10 8 31 16,1 12 0-16,-7 13-50 15,6 6 0-15,1 10-61 0,7 0 0 16,8 6-10-16,7-4 0 16,3-2 7-16,6-3 1 15,6-8-64-15,7-8 0 16,6-8 16-16,1-11 1 16,6-7 13-16,0-3 1 15,-2-3 17-15,4 5 0 16,0 1-222-16,7 2 0 15,1 1-942-15</inkml:trace>
  <inkml:trace contextRef="#ctx0" brushRef="#br0" timeOffset="90543.007">14563 7422 516 0,'0'0'0'0,"20"-18"159"16,-14 14 0-16,-2 2 41 16,-1 2 1-16,-3 0-105 15,0 0 1-15,-3 2 0 16,1 0 1-16,2-2-19 16,-2 2 0-16,2-2-40 15,2 5 0-15,3 3 37 16,1 1 1-16,7 3-58 15,5 5 1-15,8 1 4 16,4 1 1-16,5-4-22 16,2-2 1-16,3-3 3 0,-1-8 0 15,5-4-9-15,-7-7 1 16,0-7 1-16,0 3 0 16,-2-6 41-16,0 6 1 15,0 2-5-15,0 7 0 16,-1 1-36-16,6 3 1 15,5 0 23-15,-3 0 1 16,2 0-46-16,-1-9 0 16,-3-4 54-16,-1-9 0 15,2-1-67-15,-4-2 0 16,3-2 59-16,1 1 0 16,0 5-21-16,-1 1 1 15,3 7-5-15,-10 4 0 16,-5 4 16-16,-1 1 0 0,1 8-17 15,-4-3 1 1,0 3 31-16,2 0 0 0,-4-2-33 16,4-2 1-16,2-2-1 15,-4-2 1-15,1-1-2 16,3 1 1-16,5-5 1 16,-1 5 0-16,-3 1 2 15,-3 3 1-15,-2 3-8 16,4 5 0-16,3 1 14 15,-1 0 1-15,-3 3-14 16,1-3 1-16,0-3 8 16,1-3 0-16,3 1-9 0,-1-8 0 15,4-1 13-15,4 1 1 16,2-5-33-16,3 6 1 16,2-3 39-16,-3 8 0 15,-1 2-22-15,-3 5 0 16,-2 2 1-16,1 1 1 15,1 6 10-15,2-5 0 16,1-6-7-16,8-1 0 16,7-6 1-16,1-6 0 15,4-1 3-15,1-6 1 16,2 1-17-16,18-1 0 16,11-3 2-16,-7 10 1 15,0-1 41-15,-12 14 0 16,-6 6-33-16,-1 0 1 15,0-1 0-15,8-3 0 16,7-5 5-16,-2-8 0 0,4-8-11 16,13-10 1-16,13-7 6 15,-4-2 0-15,2-7-10 16,11 6 1-16,5 5 30 16,-8 7 1-16,-3 4-32 15,2 14 0-15,-1 4 19 16,-8 5 0-16,-7 2-5 15,1 7 0-15,-5 0-5 16,6-3 0-16,3 0 21 16,6-8 0-16,1-5-39 15,8 0 0-15,4-9 53 0,3 9 0 16,4-3-26-16,-5 12 1 16,-4 10-16-16,-10 7 1 15,-6 12-49-15,-3 5 0 16,-3 9-9-16,-8-1 0 15,-5 3-276-15,1-25 1 16,1 2-800-16</inkml:trace>
  <inkml:trace contextRef="#ctx0" brushRef="#br0" timeOffset="92525.534">7837 7310 292 0,'0'0'0'16,"-5"-18"224"-16,-1 7 1 15,-7-3-72-15,-5 1 1 16,-2-1 48-16,-2 3 1 0,-1 3-66 16,-4 3 1-16,-3 5-66 15,-7 0 1-15,0 0-29 16,-5 2 1-16,-2 1-27 15,-1-3 1-15,1 0-1 16,-4-5 0-16,-4-6-15 16,-1-1 1-16,-1-7 67 15,-7 7 1-15,2-1 43 16,-2 8 0-16,6 5-51 16,-13 9 0-16,-6 9-22 0,16-2 1 15,7 0-40-15,-1-1 0 16,6-3 0-16,-6-4 1 15,6-6-5-15,-4-4 1 16,4-11 3-16,-2 4 1 16,2-7 28-16,-4 7 0 15,-2-4-32-15,1 4 0 16,-1 2 13-16,2 0 0 16,0 1 21-16,2-3 1 15,2 0-50-15,-2-4 1 16,-2 1 14-16,-16-8 1 15,-12 2-2-15,3 5 1 16,3 1 0-16,5 8 0 16,6 4 11-16,6 4 0 15,5 1-19-15,-17 2 0 16,-6-1 23-16,-5-3 1 16,2-6-25-16,-3-1 1 0,5-3 17 15,-5 0 0-15,-4-6 1 16,3 9 0-16,1 3 14 15,5 10 1-15,0 5 7 16,-9 6 0-16,-2 2-31 16,6-4 1-16,-1 1 1 15,3-6 1-15,-2 0 2 16,-5-10 1-16,0-3-7 16,0 0 1-16,5-3 5 15,1 5 0-15,8-1 31 0,0 8 1 16,0 4-38-16,0 0 0 15,2-1 3-15,7 1 1 16,0-4-4-16,-4-4 1 16,4-5-1-16,-9-1 1 15,-4-3-4-15,-3-1 1 16,1-3 2-16,6 12 0 16,5 0-6-16,1 8 0 15,3 6 6-15,14 4 0 16,14 3-94-16,7-5 0 15,12 0-178-15,1-5 0 16,2-1-1340-16</inkml:trace>
  <inkml:trace contextRef="#ctx0" brushRef="#br0" timeOffset="98342.119">12296 6853 415 0,'0'-2'0'0,"0"-2"176"0,2-3 0 15,2-5-49-15,14-3 0 16,10-8-35-16,3-4 1 15,6-8-24-15,7-3 0 16,8-9 12-16,9-9 1 16,11-7-91-16,26-13 0 15,18-16 26-15,-5 18 0 16,1 7-26-16,-1 7 0 16,-7 14 4-16,-14 4 0 15,-12 8 73-15,-10 8 1 16,-13 8-15-16,1 2 0 15,-12 7-7-15,0-2 1 16,-7 2-14-16,-3 0 0 16,-1-4-33-16,-2-3 0 15,-1 2 45-15,-8-3 1 0,-7-1-139 16,-2 2 0-16,-1-4-1186 16</inkml:trace>
  <inkml:trace contextRef="#ctx0" brushRef="#br0" timeOffset="99241.869">12617 6190 561 0,'-5'7'0'0,"-3"6"163"16,-3 5 1-16,-2 0 1 15,-11 14 0-15,-7 8-37 0,-8 11 1 16,-9 12-29-16,0 0 1 15,-4 2 3-15,-5 18 0 16,-2 15-69-16,4-8 1 16,5 4 24-16,11-11 1 15,4-10-39-15,11-19 1 16,7-18-21-16,5-7 0 16,6-13 11-16,2-3 1 15,4-8-7-15,2-1 1 16,6-4 6-16,3-9 1 15,11-4-19-15,-4-7 0 16,3-2 1-16,-1 3 0 16,0 1-4-16,6 1 0 15,5 3 11-15,6 3 0 16,8 6 29-16,3-4 1 16,11 1-32-16,-2-1 0 0,4-5 13 15,-6-6 0-15,1-5 24 16,-7-6 0-16,-2-2-40 15,-5 6 1-15,-5 4 8 16,-9 8 0-16,-6 3-7 16,-7 1 1-16,-6 9 59 15,-4-2 0-15,-1 4-62 16,-4 0 1-16,-5 0 45 16,1-3 0-16,0-3-381 15,8-6 0-15,0-1-954 0</inkml:trace>
  <inkml:trace contextRef="#ctx0" brushRef="#br0" timeOffset="100424.856">14768 5404 393 0,'-9'22'0'0,"-4"16"246"16,-2 8 1-16,-7 14-107 15,2 7 1-15,-1 7-50 0,5 6 0 16,3 4-19-16,2 5 0 16,7 5-79-16,6-38 0 15,5-20 72-15,12-14 1 16,7-17-86-16,3-14 0 16,6-16 35-16,-2-9 0 15,3-8-16-15,-9-5 1 16,1 0 8-16,-10 5 1 15,-1 8 59-15,-4 5 0 16,-6 11-4-16,1 9 1 16,-5 5-17-16,7 21 1 15,3 10-24-15,5 5 1 16,2 6-25-16,1-11 1 16,-1-3 39-16,8-6 1 15,-1-5-43-15,5-13 1 16,1-8 7-16,-2-6 1 15,3-15 2-15,-10-2 0 0,-4-7 13 16,-7-3 1-16,-4-3-17 16,-5-3 1-16,-12-3 26 15,-3 3 0-15,-7 0-33 16,-6 9 1-16,-8 5-2 16,-6 24 1-16,-7 18-1 15,-3 15 0-15,-2 16-1 16,8 1 1-16,5 6-8 15,8-9 0-15,8-3-154 0,10-7 0 16,4-10-421-16,16-10 0 16,0 1 206-16</inkml:trace>
  <inkml:trace contextRef="#ctx0" brushRef="#br0" timeOffset="101142.676">15579 5285 404 0,'-12'5'0'0,"-10"4"281"16,17 2 1-16,5 2-94 15,2 1 0-15,5 6-118 16,6 11 1-16,4 7-21 16,1 3 1-16,4 2-26 15,-3-1 1-15,-1 1-20 16,-5-8 1-16,-2-6 34 16,-4-8 0-16,-5-4 0 15,-4-5 1-15,-1-6-27 16,-5-10 1-16,-1-9 45 15,2-8 0-15,3-10-55 0,4-14 0 16,2-11 42-16,15 0 1 16,7-11-41-16,7 11 0 15,8-4 45-15,-2 19 1 16,1 6-53-16,-6 16 0 16,-5 13 2-16,-1 15 0 15,-2 16-1-15,-5 8 0 16,-8 10 2-16,0 4 1 15,-4 0 54-15,-1-5 0 16,-4-2-55-16,0-11 0 16,-2-8-1-16,0-5 0 15,0-7 28-15,0-5 0 16,1-8-88-16,3-14 0 16,0-12 125-16,5-6 0 15,4-8-68-15,0-6 1 16,3-6 1-16,1 9 1 15,2 1-3-15,-8 16 0 0,0 4 0 16,0 14 1-16,-2 12 40 16,2 9 0-16,0 16-78 15,4 4 1-15,-4 5 88 16,6 1 1-16,1-3-54 16,-5-1 1-16,0-6 1 15,-2 1 0-15,0-5-60 16,-2 1 0-16,1-2-202 15,-5-2 1-15,2 0-1055 0</inkml:trace>
  <inkml:trace contextRef="#ctx0" brushRef="#br0" timeOffset="102524.626">16350 5189 471 0,'-2'16'0'16,"-1"6"70"-16,3-24 0 15,3-14-103-15,-1-4 0 16,6-4 204-16,1 8 1 16,-4 0-37-16,3 3 0 15,-3 8 86-15,5 7 0 16,1 10-32-16,0 8 0 15,2 11-96-15,-2 0 0 16,-2 5-22-16,-2 2 1 0,1 1-18 16,1 3 0-16,0 1-60 15,0-8 1-15,3-3 19 16,-1-10 1-16,0-10 9 16,2-6 1-16,0-8 45 15,-2-11 1-15,0-15-72 16,-4-3 1-16,-3-7-3 15,1-7 0-15,-3-4 5 16,2 0 0-16,0-1-3 0,1 3 1 16,4 3 5-1,4 6 0-15,2 8-10 0,5 8 1 16,6 15-40-16,-2 7 0 16,0 5 49-16,2 15 0 15,2 9-1-15,-6 5 1 16,0 4 32-16,-5-7 1 15,-6 0-26-15,-2-4 0 16,-2-4-6-16,-3-3 1 16,2-6 8-16,-5-1 1 15,7-6 16-15,-3-7 1 16,8-7-16-16,-4-7 0 16,6-8-18-16,2-7 1 15,1-5 0-15,3 1 0 16,-3 3-6-16,-5 4 0 15,2 5-20-15,-6 8 1 16,0 6 25-16,-3 10 1 16,1 10 39-16,-1 3 1 0,-1-1-77 15,3 5 0-15,1-2 78 16,4-2 0-16,3-4-46 16,3-4 1-16,1-8 3 15,6-8 1-15,-2-1-5 16,0-3 1-16,-2-4-47 15,-3 10 1-15,-1 3 46 16,1 10 0-16,-1 11 23 0,-1 3 0 16,-1 8-20-16,1-3 0 15,-1-1 2-15,7-7 0 16,-3-5 4-16,6-10 1 16,5-14-5-16,1-7 1 15,-1-9 33-15,0-5 0 16,-3-10-37-16,-10-1 0 15,-5-4 1-15,-7 4 1 16,-8 1 12-16,-9 8 1 16,-9 8-14-16,-12 10 0 15,-10 7 0-15,-2 13 0 16,-4 8-1-16,-2 10 0 16,2 3-1-16,11-3 1 15,5 0 0-15,10-10 0 16,11 1-55-16,2-9 1 15,11-3-7-15,9-6 1 16,7-11-2-16,6-2 1 16,6-11-20-16,5 2 0 0,4-2 90 15,1 3 0-15,-1-4-49 16,4 10 1-16,1 4 39 16,-7 10 1-16,-4 6 79 15,-3 13 0-15,-3 3-13 16,1 9 0-16,1 10-62 15,-1-1 1-15,2 6 13 16,-3-4 0-16,1-2 30 0,-11-8 1 16,-3-8-47-1,-1-2 0-15,-2-7 33 0,-3-13 0 16,-4-5-35-16,-1-16 0 16,-1-9 3-16,0-8 0 15,3-7 9-15,5 4 0 16,3-5-14-16,7 10 1 15,6 5-1-15,5 19 1 16,8 9 9-16,-2 16 0 16,2 14-4-16,-2 8 0 15,-1 11 34-15,-8-8 1 16,-4 0-39-16,-7-5 0 16,-6-11 44-16,-4-1 0 15,-3-8-71-15,0-4 0 16,-3-1-80-16,3-4 1 15,0-2-288-15,1 2 0 16,1 0-898-16</inkml:trace>
  <inkml:trace contextRef="#ctx0" brushRef="#br0" timeOffset="103141.738">16483 5749 595 0,'0'0'0'0,"9"45"268"15,-3-11 0-15,7 4-35 16,0 9 1-16,3 4-222 15,3 5 0-15,3-2 103 16,0 6 0-16,2 1-28 16,-2 10 1-16,1 6 12 15,-5 19 0-15,-3 13-12 0,-4-14 1 16,-2-1-89-16,-5-31 0 16,-4-23 36-16,0-4 0 15,0-14-45-15,0-6 1 16,-2-7-255-16,6-12 0 15,-1-1-1061-15</inkml:trace>
  <inkml:trace contextRef="#ctx0" brushRef="#br0" timeOffset="103474.131">16380 6338 1166 0,'11'22'0'15,"7"16"150"-15,-16-35 0 0,-7-14-49 16,-1 2 1-16,-1-3-83 16,3 6 1-16,0-3-12 15,15 6 1-15,10 3 72 16,8-8 0-16,5-1-15 15,8-5 0-15,8-2-51 16,2-4 0-16,3 2 15 16,-3-2 0-16,-1 2-74 15,-5 5 1-15,-5 9-515 0,-10 8 0 16,3 0 78-16</inkml:trace>
  <inkml:trace contextRef="#ctx0" brushRef="#br0" timeOffset="103958.043">17255 6202 953 0,'-6'0'0'15,"-3"-5"127"-15,4-6 0 16,3-3 55-16,-9 3 0 15,-4 0-61-15,-2 7 1 16,3 1-57-16,-12 15 0 16,-4 14 26-16,4 12 1 15,0 9-46-15,8 5 0 16,3 10-47-16,8-5 0 16,7 1 23-16,0-16 0 0,4-8-20 15,1-9 1-15,4-12-5 16,1-13 0-16,-1-13 15 15,-4-12 0-15,-1-11-13 16,-2-4 0-16,-4-10 78 16,2 8 1-16,0 4-28 15,2 11 0-15,3 2 11 16,6 8 0-16,8 8-41 16,9 6 0-16,10 6-21 0,-1 1 1 15,4 5 54-15,0-5 0 16,1 1-185-16,-3-1 0 15,1-1-96-15,-8-3 1 16,-5-3-53-16,-3 3 0 16,-5-4-54-16,-6 2 0 15,-6 0 205-15,-3 2 1 16,0 0-263-16</inkml:trace>
  <inkml:trace contextRef="#ctx0" brushRef="#br0" timeOffset="104390.673">17536 6363 628 0,'0'-3'0'15,"1"-6"238"-15,5 1 0 16,-2-2-43-16,10-7 1 15,7-8-104-15,5 0 1 16,1-6 42-16,-1 11 1 16,0-2-47-16,-4 10 0 15,-3 5-11-15,-5 5 1 16,-1 7-9-16,-4 2 1 0,-3 11-28 16,0-1 1-16,-1 4-42 15,-1 1 1-15,-1-6 13 16,3 6 1-16,1-2 32 15,-1-2 0-15,1-2-1 16,1-1 1-16,-6-3-51 16,1 5 1-16,1-5 3 15,0 1 1-15,-3-4 16 16,3-2 1-16,-4-1 11 16,0-3 0-16,0-1-29 15,0-15 0-15,-4-8 1 0,4-10 1 16,4-12-1-16,0-8 0 15,5-5 42-15,6 7 1 16,5 6-46-16,2 9 0 16,2 5 1-16,-2 16 1 15,2 13-5-15,2 13 1 16,0 12 1-16,0 4 0 16,-2 5 0-16,-6-9 0 15,-3 1-99-15,2-8 0 16,-1-2-206-16,1-7 1 15,0 0-1165-15</inkml:trace>
  <inkml:trace contextRef="#ctx0" brushRef="#br0" timeOffset="106262.001">18782 5901 695 0,'0'-9'0'0,"2"-8"234"16,-4-4 0-16,-2-3-31 15,0 1 1-15,-1-3-65 0,-1 5 1 16,1 5-46-16,-5 7 1 15,-1 5-61-15,-13 17 1 16,-7 12 6-16,0 15 1 16,-1 17-42-16,6-1 1 15,6 4-2-15,9-4 1 16,9 2 0-16,4-17 0 16,5-4-9-16,1-14 1 15,3-9 11-15,5-10 1 16,5-13-14-16,3-11 0 15,-2-7 9-15,2-5 0 16,-4-6-9-16,-5-2 1 16,-4-5 53-16,2 5 0 15,0 2-20-15,0 9 1 16,0 2 50-16,-4 11 1 16,0 5-112-16,10 18 0 0,1 9 90 15,4 22 0 1,2 13 10-16,2 10 0 0,3 12-81 15,6 28 1-15,5 16 46 16,-8-8 0-16,-7-1 4 16,-18-23 1-16,-18-11-30 15,-6-25 1-15,-10-18 37 16,-7-12 1-16,-7-8-24 16,-3-7 0-16,-4-8-9 15,3-8 0-15,6-6-17 16,1-15 0-16,6-7 6 15,13-16 0-15,10-11-58 0,16-12 0 16,15-15 53-16,8 13 0 16,8 3-26-16,5 15 0 15,6 9 19-15,-1-2 0 16,0 1 7-16,-4 3 1 16,-2 1 3-16,-5-3 0 15,-6 0-12-15,-10 7 1 16,-12 4 13-16,-2-3 1 15,-2 3 2-15,-7 5 1 16,0 7 44-16,0 6 0 16,-3 12 28-16,-1 13 1 15,2 10-114-15,-2 18 1 16,4 10 91-16,4 9 1 16,-2 6-93-16,9 1 0 15,4 0 45-15,3-5 0 0,2 0-49 16,-1-15 0-16,-2-5-50 15,-3-7 1-15,1-10 90 16,2-10 0-16,-1-11-50 16,1-7 0-16,-2-8 88 15,3-3 1-15,2-4-64 16,6 1 1-16,2-8 30 16,0 0 1-16,1-4-9 15,-7 12 0-15,-3-1 4 16,3 11 0-16,0 7-8 15,0 13 0-15,2 13 8 0,-5 9 1 16,-3 16 3-16,-1 3 1 16,-2 10-8-16,-4-8 0 15,-3 4 50-15,-2-13 0 16,-3-5-47-16,1-7 0 16,0-9 32-16,-4-17 1 15,0-10-48-15,2-12 0 16,4-10 16-16,2 0 1 15,3-6-22-15,4 8 0 16,2 0 39-16,1 9 0 16,1 8-33-16,1 17 1 15,4 8 11-15,2 10 1 16,2 3-5-16,2 5 0 16,2-1 4-16,-3-7 1 15,1-2-3-15,0-9 1 0,-3-10 5 16,1-10 0-1,-2-12-14-15,4-6 0 0,0-10 12 16,-2-10 0-16,-1-9 28 16,1-21 0-16,-5-13-35 15,-7-3 1-15,-3-1 4 16,-11-10 0-16,-9-4 3 16,0 10 0-16,-10 12-4 15,7 23 1-15,-1 17 53 16,7 21 0-16,4 20-100 15,4 16 1-15,5 18 45 0,5 19 0 16,4 10-2 0,8 32 0-16,9 28-13 0,2-13 0 15,4 6 20-15,-2-15 0 16,2-1 17-16,-8-19 1 16,-3-13 26-16,-15-21 1 15,-6-21-15-15,-3-5 0 16,-6-10-19-16,-9-7 1 15,-7-12 4-15,-5-4 0 16,-2-14-23-16,-5-3 1 16,-1-5 9-16,-6 2 1 15,-2-1-8-15,-2 4 0 16,-3 2 2-16,7 7 1 16,2 7 28-16,7 2 0 15,10 8-9-15,-1 3 1 16,7 0-24-16,6 0 0 15,6-4-5-15,2 2 0 0,5-1 4 16,2-3 0-16,4 2 44 16,6-3 0-16,5 4-40 15,4 3 1-15,5 1 83 16,4 3 1-16,5 5-70 16,-1-4 1-16,1-1-19 15,-1 1 0-15,-2 4 42 16,-6-9 1-16,-2 0-26 0,-5-3 0 15,-2-3-17 1,-2 1 0-16,0-6 33 0,-5 5 0 16,-2-1-29-16,-6 0 0 15,-3 3 36-15,1 4 0 16,-2 0-33-16,-1 0 0 16,-4 2-7-16,0 1 0 15,-2-1-132-15,0 2 1 16,2-4-319-16,4-4 0 15,2 0-1324-15</inkml:trace>
  <inkml:trace contextRef="#ctx0" brushRef="#br0" timeOffset="118409.893">8919 8452 113 0,'-14'5'0'15,"-10"8"143"-15,14 0 1 16,3-1-101-16,5 10 1 16,2 5 2-16,-4 0 0 15,-1 4-45-15,-3-2 0 0,-1 1 38 16,0-3 1-16,0-1-100 15,1-8 0-15,5-4 45 16,3-3 1-16,5-2-10 16,8-12 1-16,7-6 105 15,6-13 0-15,8-9-131 16,-3-10 0-16,8-14 137 16,-2-6 0-16,1-10-88 15,-3 5 0-15,-5-3 32 16,-8 18 0-16,-9 12 39 15,-4 8 1-15,-3 11-39 0,-15 11 0 16,-10 9-13-16,-3 4 0 16,-8 6 22-16,-3 0 1 15,-4 0-72-15,-3-1 0 16,-10-1 80-16,2 1 0 16,-4 0-93-16,-7-2 0 15,-6 2 148-15,1-4 1 16,1-1-47-16,4-4 0 15,11-4-53-15,7-1 0 16,12-4 25-16,7 2 0 16,7-1-49-16,4 7 0 15,9-3 25-15,2-3 1 16,9 1-13-16,6-3 0 16,9-1-51-16,7-1 0 15,10-2 64-15,1-3 0 16,5 3-13-16,-1-3 1 0,-2 3-20 15,-7 8 1-15,-2-2-15 16,-7 14 1-16,-1 2 110 16,-3 20 1-16,-5 10-57 15,-8 16 0-15,-7 10 17 16,-4 2 0-16,-10 5-26 16,5-5 0-16,-4-6-8 15,1-7 1-15,6-7-3 16,-1-11 0-16,6-10-4 15,-1-6 0-15,6-8 50 16,1-5 0-16,6-12-71 0,3-8 1 16,4-8 53-16,6-5 0 15,5-2-23-15,0-5 0 16,4-1-9-16,0 3 0 16,-5 2-3-16,-5 7 1 15,-3 6-34-15,-5 7 0 16,-8 2 42-16,2 21 0 15,-4 13 43-15,-7 24 0 16,-4 12-39-16,-11 13 0 16,-7 13 9-16,-8 26 0 15,-9 24-11-15,11-19 0 16,6-5-10-16,7-23 1 16,9-14 5-16,4-31 1 15,4-18-6-15,4-15 0 16,1-12 5-16,6-5 0 0,5-10 18 15,2-3 1-15,6-6-18 16,-10 0 0-16,2 1-1 16,-3 4 0-16,-6 5-8 15,2 1 1-15,2 9-11 16,11 2 0-16,1 7 18 16,7 8 0-16,-1 5 33 15,-2 5 0-15,-1 6-31 16,-4 7 0-16,-2 9 32 15,-10 0 0-15,-4 3-41 16,-10 1 0-16,-6-2 17 0,-3-4 1 16,-4-7-6-16,2-9 0 15,2-8 32-15,1-6 1 16,6-6-26-16,-1-4 0 16,6-5 52-16,8-11 0 15,13-7-66-15,8-11 0 16,8-12 0-16,3-6 0 15,9-9 5-15,-3 2 0 16,-4 1-1-16,-6 8 0 16,-6 11-3-16,-9 8 1 15,-6 12 28-15,-7 16 0 16,-3 14-28-16,-14 22 0 16,-3 14-10-16,-10 13 0 15,-8 13 9-15,-6 32 0 16,-8 22-4-16,8-9 0 15,-1 2-8-15,12-15 0 16,9-9-10-16,12-16 1 0,12-16 26 16,7-21 1-16,8-17 26 15,-2-18 0-15,0-20-13 16,-4-8 0-16,2-17-12 16,-5 3 1-16,-2-6-6 15,-6 8 1-15,-5 4-1 16,1 8 0-16,-5 3-30 15,2 8 0-15,2 8-344 16,14 8 0-16,1-3-427 0</inkml:trace>
  <inkml:trace contextRef="#ctx0" brushRef="#br0" timeOffset="128045.703">11609 11082 225 0,'15'18'0'15,"9"10"-2"-15,6 2 1 16,8 6 63-16,5-3 0 16,3-2 59-16,0-6 1 15,0-5-59-15,-9-6 1 16,-9-3 47-16,-8-5 0 16,-3-5 3-16,-6-2 1 0,-4-3 7 15,-14-11 0-15,-8-4-68 16,-9-16 0-16,-13-6 30 15,-3-10 0-15,-8-10-76 16,1-6 0-16,-2-5-7 16,1-19 0-16,-6-14 8 15,19 22 1-15,9 9-16 16,11 27 0-16,12 24-11 16,6 8 0-16,10 12 16 15,6 8 0-15,7 8-16 0,3 10 0 16,4 6 14-16,4 4 0 15,6 5-4-15,3 0 1 16,0 0 31-16,-4-6 1 16,-3-5-26-16,-7-5 0 15,-8-8 11-15,-6-3 0 16,-5-4 58-16,-4-7 0 16,-9-5-33-16,-3-11 0 15,-9-17 0-15,-6-10 1 16,-13-13-38-16,-3-7 0 15,-6-8-5-15,-3-25 0 16,1-17 30-16,7 11 1 16,11 1-36-16,11 31 0 15,11 21-10-15,13 18 0 16,11 19 14-16,10 8 0 0,5 11 1 16,5 9 0-16,6 12-2 15,-2 2 1-15,4 6 6 16,-9-3 1-16,-3-1-1 15,-6-6 1-15,-8-5-6 16,-6-4 1-16,-3-8 51 16,-2-6 0-16,-4-3-32 15,-3-18 1-15,-3-11 30 16,-3-7 0-16,-3-9-45 16,-3-9 0-16,-7-6 0 15,-2-16 0-15,-3-12-20 0,0-15 1 16,-3-15 9-16,8 24 0 15,4 13 10-15,5 34 1 16,4 22-42-16,6 12 1 16,3 13 42-16,10 13 1 15,5 9 5-15,7 6 0 16,6 1-13-16,4 2 0 16,3-4 4-16,-7-3 1 15,-2-6 9-15,-2-7 1 16,0-6 41-16,-7-5 0 15,-2-9-41-15,-15-7 0 16,-7-15 45-16,-7-5 1 16,-6-11-60-16,-6-9 1 15,-5-7 2-15,2-6 0 16,-3-2-8-16,7 6 1 16,3-3-54-16,5 17 0 0,7 10 35 15,10 14 0-15,15 12-10 16,4 13 1-16,3 6 37 15,2 10 0-15,0 12 6 16,1-1 1-16,-1-3-5 16,-5-1 1-16,-3-1-4 15,-1-5 0-15,-3-5 12 16,-3-10 1-16,-1-3 37 16,-8-13 0-16,-3-10-6 15,-3-8 1-15,-8-9-43 16,-3-4 0-16,-3-13 16 15,-2 2 0-15,-1-5-53 0,4 5 1 16,1 4 4-16,2 11 0 16,5 14 5-16,4 5 1 15,5 12 22-15,8 13 0 16,13 14 1-16,-4 7 1 16,7 6 31-16,2 3 0 15,4 5-37-15,-9-12 1 16,-6-4 5-16,-4-4 0 15,-3-7 49-15,-6-5 0 16,-3-8-36-16,-1-9 1 16,3-7 12-16,-14-7 0 15,-3-7-3-15,-4-4 1 16,-5-9-29-16,3-4 0 16,4 1-55-16,3 8 1 15,5 6 1-15,12 16 1 0,11 8 60 16,6 17 0-16,2 15-3 15,0 5 0-15,1 8 6 16,-1-6 1-16,3-7 10 16,-7-6 0-16,-2-7 66 15,-1-10 1-15,-5-13-87 16,-5-6 0-16,-5-12 24 16,-4-1 0-16,-6-10-29 15,-2 9 0-15,-1 3-2 0,2 12 1 16,-1 4-47-16,12 21 0 15,3 14 56-15,15 7 0 16,16 8-246-16,12-4 0 16,-4 2-905-16</inkml:trace>
  <inkml:trace contextRef="#ctx0" brushRef="#br0" timeOffset="137250.717">7236 7904 135 0,'-26'9'0'16,"2"0"-42"-16</inkml:trace>
  <inkml:trace contextRef="#ctx0" brushRef="#br0" timeOffset="137940.434">7300 7870 225 0,'-22'9'0'16,"-20"7"144"-16,38-12 1 15,15-6-57-15,-2 0 1 16,8-7-73-16,-17-2 1 16,-6-1 4-16,-5-1 0 15,-5 1-23-15,-12 6 0 16,-9 1 59-16,0 6 0 15,-9 7-11-15,3 8 0 16,-3 11-56-16,0 2 0 16,0 2 19-16,-6 7 0 15,1 5 23-15,-14 11 1 16,-14 6-29-16,8 3 0 0,7 4-2 16,1-2 0-16,6-5-1 15,5-3 1-15,0-1-19 16,-3 0 1-16,0-1 11 15,-1 4 0-15,1 4 4 16,3 3 0-16,10 0 24 16,1-6 1-16,8 0-20 15,0-6 1-15,5-4-12 16,6-3 0-16,7-3 10 16,-3-1 1-16,-1 2-24 15,1-1 0-15,-1-5 11 0,1 1 0 16,-1-2 31-16,-3-2 0 15,2-3-74-15,-4-3 0 16,-2-1 58-16,2-2 1 16,-4-3-15-16,4-6 1 15,6-7-13-15,3-6 1 16,6-5 37-16,1-7 0 16,3-9-76-16,5-8 1 15,5-6 83-15,8-7 0 16,2-6-31-16,7-4 0 15,2-7 21-15,4-2 1 16,0-2-23-16,5 6 0 16,7-4-17-16,-1 3 1 15,4 4 0-15,3-5 0 16,4 2 17-16,9-20 0 0,11-15-10 16,9 9 0-16,6-1 40 15,-2 1 1-15,0 2-123 16,-7-2 1-16,-4-1 118 15,4 14 0-15,-2 11 30 16,-4 12 0-16,-6 13-121 16,-21 9 1-16,-15 13 71 15,-1 0 1-15,3 2-412 16</inkml:trace>
  <inkml:trace contextRef="#ctx0" brushRef="#br0" timeOffset="143022.124">14966 7836 225 0,'1'0'0'16,"5"-4"228"-16,0-5 1 16,3-7-129-16,0 0 1 15,4-1 34-15,-2 5 0 16,4 1-55-16,1 7 0 15,5 1-52-15,1 6 0 16,2 1-28-16,2 5 1 0,-2-4 13 16,5 2 1-16,6-3 22 15,-3-4 1-15,-1-2-28 16,-3-3 1-16,-1-4 66 16,1 2 1-16,2 1-78 15,-4 1 0-15,-4 1-1 16,2 4 0-16,0 4 1 15,2 5 0-15,1 2 8 16,-5 1 0-16,2 1-32 16,6 3 1-16,1 4 41 15,3-4 0-15,1 2-16 16,0-1 1-16,0 1-1 16,0 0 0-16,2 2 18 0,-2 1 0 15,2 5-39-15,-4 3 1 16,0 5 43-16,-1 0 1 15,1 4-57-15,-5 0 0 16,-1 4 27-16,1 1 1 16,-2 4 6-16,0 0 1 15,1-4-2-15,-3 4 0 16,2 2-2-16,0-2 1 16,2-4 12-16,-1 1 0 15,3 1-13-15,-4 2 1 16,-2 0 2-16,-2 0 1 15,-4-2-16-15,-5 2 0 16,2-5 25-16,-6 1 0 16,1-2 26-16,-3-1 0 15,-1-5-41-15,-1 2 0 16,2 5 0-16,-1-2 0 0,1 1-10 16,-1-3 0-16,1 0 35 15,-3-2 1-15,2 0-29 16,-5 2 0-16,1 0 18 15,-4-1 1-15,1-3-4 16,-5-3 1-16,2-1-12 16,-5-1 0-16,0 2 1 0,1-6 0 15,1-7 15 1,2-1 0-16,-1-5-30 0,2-3 0 16,2-3 19-16,1-3 1 15,1-3-5-15,0-3 1 16,1-3 35-16,3-10 0 15,2-9-67-15,-3-6 0 16,-1-9 30-16,-2-1 1 16,-3-10 0-16,-3-7 0 15,0-3 2-15,-1-1 0 16,-2 1 5-16,0 3 0 16,-2 6-8-16,1 5 0 15,3 2-4-15,3 5 1 16,-3-2-11-16,-1 3 0 15,-1-1 11-15,-2-4 0 16,0-3 14-16,-9 0 1 0,-2-7-11 16,-6 5 0-16,-7 3 31 15,-2 0 0 1,-6 3-26-16,-1 1 0 0,-4 8-4 16,4 2 1-16,3 4-2 15,1 3 0-15,1 0-1 16,-2 0 0-16,2-1-4 15,-7 1 0-15,4 3 5 16,-4-3 0-16,-2 3-1 16,1-3 1-16,-1 0 2 15,0-1 0-15,-1-1 34 0,1 11 0 16,1 3-31-16,-4 3 0 16,-3 4 7-16,1-1 0 15,-3 5-13-15,10-1 0 16,4-1 39-16,1-1 1 15,4 1-29-15,4-5 1 16,5-2-13-16,4 0 1 16,6 0 17-16,-1 1 1 15,6 2-35-15,0-1 0 16,4 0 17-16,2 6 0 16,3-1-50-16,0 0 1 15,4 3 11-15,0-1 0 16,4 2 37-16,9-2 1 15,7-3-14-15,8-6 0 16,5-7 15-16,1-4 0 16,2-3-7-16,9 3 0 15,1 2 6-15,-2 7 0 16,4 4-7-16,0 11 0 0,2 11-37 16,-2 10 1-16,0 12 64 15,0-1 0-15,-2 9-19 16,10-1 1-16,3-1 3 15,7 8 1-15,10 5-5 16,-8 1 0-16,0 1-3 16,4-2 1-16,0 2-5 15,0-4 1-15,0 1-20 16,-11-1 1-16,-5-5 17 0,-8 4 1 16,-6-4-11-16,-18 0 1 15,-13 0-23-15,-3-2 0 16,-14 2 10-16,3-4 0 15,-1 2-1082-15</inkml:trace>
  <inkml:trace contextRef="#ctx0" brushRef="#br0" timeOffset="145272.235">16636 7552 427 0,'-9'13'0'15,"-13"3"182"-15,9-14 1 16,2-4-4-16,4-2 1 15,3 1-174-15,-2 6 1 16,1 1-17-16,-1 0 0 16,1 1 7-16,3 8 0 15,2-1 21-15,6 1 0 16,5 3-33-16,3-3 1 0,5 0 50 16,3-6 1-1,6-4-9-15,-6-6 0 0,-2-8-13 16,-5-5 0-16,-6-10 17 15,-5-6 1-15,-12-4-34 16,1 0 1-16,-6 1 137 16,-2 10 0-16,-1 3-74 15,-1 10 0-15,1 6-63 16,-3 19 1-16,-1 12 1 16,5 0 0-16,2 1-2 15,4-3 0-15,3-3-369 16,3-4 0-16,-1 1-255 15</inkml:trace>
  <inkml:trace contextRef="#ctx0" brushRef="#br0" timeOffset="146020.098">17249 9505 438 0,'0'0'0'0,"-38"-3"234"15,21-3 1-15,-1-3-33 16,-5-4 0-16,-1-10-116 16,2 8 0-16,6 3-21 15,3 12 0-15,3 12-60 16,10 14 0-16,4 8-14 15,11 4 1-15,0-4-1135 16</inkml:trace>
  <inkml:trace contextRef="#ctx0" brushRef="#br0" timeOffset="150910.673">12577 6376 158 0,'0'9'0'0,"-2"0"19"16,2-2 1-16,0-7 62 16,0 2 0-16,2-4-35 15,1 2 1-15,-1 0-39 16,2 2 0-16,0 2 52 16,-1 3 1-16,3 2-37 0,-3-4 1 15,3 4 132 1,0 2 1-16,-1 2-139 0,2 1 0 15,5 3 78-15,-3-1 0 16,2 0-87-16,4 2 0 16,-4 0-10-16,5 2 0 15,5-2 44-15,-3 2 1 16,4-2-46-16,-3-2 0 16,-1 1 0-16,-3-3 0 15,0 2 61-15,-1 1 0 16,3-1-36-16,-4 5 1 15,2 5 39-15,-2 1 1 16,1 5-66-16,-4-10 0 16,-5 0 9-16,3 3 0 15,-3-3 16-15,1-2 1 16,-1-8 0-16,-1-3 0 16,0-3 35-16,-3-3 1 0,1-3-59 15,-4-3 0-15,1-3 17 16,-7-3 0-16,-3-2 3 15,-2 1 1-15,-2-3-4 16,1 2 0-16,1 2-10 16,-9-4 0-16,-2-5 17 15,1 2 0-15,3-6-25 16,-2-1 0-16,2-2-2 16,1-2 0-16,6 1 2 15,-5-3 0-15,3 2-17 16,0 4 1-16,4 8 28 0,0-1 1 15,2 7-24-15,0 0 0 16,-1 0 13-16,1 2 0 16,2-2-6-16,-1 0 1 15,1-2 8-15,2-5 0 16,-3-6-30-16,3 7 1 16,-1-1-12-16,2 3 1 15,3 4 45-15,-1 2 0 16,0 2-61-16,0 1 1 15,2 4 45-15,0 0 0 16,2 6 1-16,2 4 1 16,1 3-5-16,4-4 0 15,1 4 0-15,-5-4 0 16,4 0 11-16,-1-2 0 16,-1-5-1-16,0 0 0 15,-1 0 18-15,0 1 1 0,1-3-16 16,-5 0 0-16,1-3-6 15,1 1 0-15,-2 0-622 16,0 0 0-16,0 2 312 16</inkml:trace>
  <inkml:trace contextRef="#ctx0" brushRef="#br0" timeOffset="152938.992">12200 7071 359 0,'9'-12'0'16,"8"-10"-21"-16,1-5 0 15,6-9 231-15,0-2 1 16,4-9-193-16,0 0 0 16,-1-2 53-16,3 0 1 15,1 1 16-15,1 4 1 16,1 1-78-16,-11 9 0 15,-3 5 38-15,-5 3 0 16,-4 5-16-16,-3 8 0 16,-3 0-21-16,-1 10 1 15,-3 3 41-15,-3 9 1 16,-3 11-30-16,-9 5 1 16,-3 6 26-16,-1 3 0 15,-5 4-33-15,2 0 1 16,-4 0-18-16,6 0 1 0,5 2-3 15,2-8 1 1,8-5-21-16,-1-3 0 0,4-6 52 16,2-6 0-16,4-8-31 15,2 0 0-15,3-6 35 16,4-9 1-16,5-5-37 16,-3-6 1-16,2-7 3 15,-3 0 0-15,-4-5-6 16,3 0 1-16,1-4 0 0,-3 7 1 15,2-2-3-15,-3 12 1 16,-5 6 2 0,-1 4 0-16,-2 6 0 0,-8 14 1 15,-5 7 0-15,2 6 0 16,-4 7 2-16,0 2 1 16,2 3-4-16,-11-3 1 15,-2 1 18-15,-4-1 1 16,-3-2-20-16,3-9 1 15,4-6-1-15,4 2 0 16,7-7-34-16,4 4 0 16,1-8 33-16,6 6 1 15,6-5-17-15,5 3 0 16,8 2 50-16,5-8 1 16,9-1-56-16,-3-6 0 15,5-6 17-15,-5 2 1 16,0-1-4-16,-1 2 1 15,-4-2-20-15,-3 4 0 16,-2 1-8-16,1 6 0 0,-1 1 110 16,-5 1 0-16,-2 0-76 15,-2-1 1-15,-3 3 64 16,-2-6 1-16,-1 3-62 16,-1-3 1-16,0-3 2 15,-4-3 0-15,-3-1 28 16,-10 2 0-16,-9 1-31 15,-4 0 0-15,-7-1 12 16,-4 7 1-16,-7 5-12 0,-4 6 1 16,2 5 43-16,4 2 1 15,7-2-54-15,8-6 0 16,8 1-6-16,5-4 1 16,6-2 9-16,5-5 0 15,5 0 0-15,4-6 0 16,7-3 0-16,2 2 0 15,5-4-37-15,4 1 1 16,10-4 19-16,-3 3 0 16,4 1 17-16,1-2 1 15,-1-3 25-15,0-3 1 16,-2-8-23-16,1 3 1 16,1-5-7-16,-5 3 0 15,1-1 32-15,-3 6 0 16,-7 2-44-16,-1 7 1 15,-7 0 19-15,-2 0 1 16,-3 2-6-16,-4 1 0 16,-6 3 3-16,-3-1 1 0,-1 0 44 15,-10 3 1-15,-4 1-68 16,-2 1 1-16,-4 7 16 16,-3 1 1-16,1 7-35 15,-7 6 1-15,0 5 35 16,0 5 1-16,-1 2-34 15,8-5 1-15,6-7 53 16,6-4 0-16,5-5-52 0,3-6 0 16,9-3 32-16,-3-4 0 15,8 0-1-15,-1-13 1 16,6-9-9-16,6-5 1 16,-2-7-1-16,4-4 0 15,1-2 8-15,-5-3 0 16,0 1 3-16,-9 4 1 15,1 4-4-15,-5 3 0 16,2 6-1-16,-2 9 0 16,0 3-51-16,0 4 1 15,0 5 50-15,0 4 0 16,0 0-7-16,2 0 0 16,4 4 4-16,-1 7 0 15,4 3 4-15,-9 13 0 16,0 8 22-16,-5 6 0 0,-4 1-26 15,-4 5 1-15,-6 0 15 16,4-7 1-16,-1-4-28 16,5-6 1-16,5-1 15 15,2-11 0-15,4-5-27 16,2 0 1-16,6-10 51 16,1-3 0-16,9-7-26 15,1-11 0-15,1-16 7 16,-3-1 1-16,-1-3-4 15,-3 0 1-15,0 4-5 16,-7 5 0-16,-3 4-1 16,9 7 1-16,0-2-386 0,20 2 1 15,-4 2-233-15</inkml:trace>
  <inkml:trace contextRef="#ctx0" brushRef="#br0" timeOffset="154671.751">12556 6791 303 0,'11'0'0'0,"12"2"119"0,-20-4 1 15,-10 1 0-15,1-1 1 16,-1-2-37-16,1 2 0 15,3-1-59-15,6-1 1 16,7-3 40-16,3-2 0 16,-1-4-2-16,7-5 1 15,1-5-31-15,4-1 1 16,4-1-46-16,5-4 0 16,4 2 46-16,7-2 1 15,3 0-51-15,-1-5 0 16,0 1 62-16,2 3 0 15,-2-5-38-15,0 3 0 16,6 1-9-16,5-3 1 16,8 1 14-16,9-10 1 0,9-10-43 15,-6-1 0-15,3-9 73 16,-8 7 1-16,-4 0-78 16,0 11 0-16,1 7 28 15,-14 11 0-15,-5 7 8 16,-17 7 0-16,-7 4 38 15,-2 2 0-15,-11 2-43 16,2-1 0-16,-3 2 6 16,0 1 0-16,-3-1 18 15,0-1 1-15,-5 1-14 16,1-1 0-16,-5 1 47 0,0 4 1 16,0-3-59-16,0 3 0 15,-3 0 1-15,-3 0 0 16,-1-4 3-16,-4 4 1 15,-6 0-3-15,-5 4 0 16,-8-4 3-16,-7 7 0 16,-9 2 1-16,-6 5 1 15,-5 3-17-15,-2 8 0 16,-2 7 17-16,-2 8 1 16,1 5-8-16,-21 11 1 15,-12 4 22-15,7-4 1 16,-1-2-29-16,15-7 0 15,6-5-27-15,2-3 0 16,1-4 70-16,4 1 1 16,-4 0-17-16,19-2 1 0,13-1-25 15,2-4 0-15,7-4 12 16,3-3 0-16,8-8-10 16,4 1 0-16,0-6-35 15,2 0 1-15,5-6 34 16,2-3 0-16,2 0-1 15,9-7 0-15,7-6-4 16,10-8 1-16,7-10-16 16,9-3 0-16,12-8 19 15,1 4 1-15,4 0-4 16,3 8 1-16,5 4-28 0,19-3 0 16,16-1 22-16,-8 1 1 15,7 3 8-15,-18-2 0 16,-6 2 12-16,-1 3 0 15,-2-1-15-15,-4 6 0 16,-4 2 5-16,-20 7 1 16,-13 5-1-16,-5 1 0 15,-10 1-2-15,-5-2 0 16,-6-1 35-16,-4 1 0 16,-1 1-1-16,0-1 1 15,-4 0-32-15,-4 3 1 16,2-7 24-16,2 3 0 15,0 1-93-15,6-5 0 16,5-3-341-16,11-1 1 16,0-3-175-16</inkml:trace>
  <inkml:trace contextRef="#ctx0" brushRef="#br0" timeOffset="155688.551">14777 5592 337 0,'6'-16'0'0,"5"-12"89"15,-7 37 0-15,-4 20-46 16,0-3 0-16,-2 4 39 16,4-8 0-16,3-2 21 15,-1-7 0-15,0-10-107 16,1-10 0-16,1-13 44 16,-3-7 0-16,1-11 8 15,-10-4 0-15,-1-1 75 0,-2 9 0 16,-2 1-18-16,-2 12 0 15,-4 6-108-15,6 8 0 16,2 7-19-16,7 5 0 16,4 10-46-16,5-1 1 15,1 3-914-15</inkml:trace>
  <inkml:trace contextRef="#ctx0" brushRef="#br0" timeOffset="173504.883">17203 6183 225 0,'2'10'0'16,"0"3"144"-16,-4 0 1 15,0 5-46-15,-7 3 1 16,0 8-7-16,0-3 0 0,-4-1 9 16,7 0 1-16,-3-7-99 15,3 4 0-15,4 1 47 16,1 3 1-16,-5 4 31 15,4 1 0-15,2 4-90 16,4 1 1-16,3 0 18 16,-1-4 1-16,3-6-8 15,-5-5 0-15,1-3 1 16,8-3 0-16,4-4-3 16,-2-4 1-16,1-7-4 15,-1-7 1-15,0-4-4 0,1-4 0 16,3-3 49-16,-6-3 0 15,2-1-24-15,-6-3 1 16,-4-4-10-16,-1-2 0 16,0-1 19-16,-6-6 0 15,-4-2-17-15,1 2 1 16,-8 0 64-16,0 5 1 16,-2 6 15-16,-3 7 1 15,-3 6-25-15,-4 1 1 16,-3 6-61-16,8 3 1 15,1 3-8-15,6 4 0 16,4 3-7-16,7 6 0 16,8 6 1-16,8 2 0 15,10 2 0-15,2-4 0 16,4-3-8-16,-3-5 1 16,-1 1-58-16,4-2 0 0,-1 0-340 15,3 4 1-15,-1 0-365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344" units="cm"/>
          <inkml:channel name="Y" type="integer" max="10544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3.94556" units="1/cm"/>
          <inkml:channelProperty channel="Y" name="resolution" value="635.1807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7T22:45:09.9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11312 5834 393 0,'0'0'0'16,"4"-2"67"-16,-4 7 0 16,2 1 35-16,1 5 1 15,1 3-10-15,1 10 1 0,-1 3 21 16,2-4 1-16,-1 1 34 16,-1 5 1-16,0 5-8 15,1-1 1-15,-3-6-44 16,5 7 1-16,-3 4-16 15,2-4 1-15,-1-1-65 16,-1 10 0-16,-2 8 2 16,0 5 1-16,3 3-17 15,1 5 1-15,7 6 47 16,-2-1 1-16,2-2-57 16,1 1 0-16,3 1 23 15,-10-2 0-15,1-2 40 0,-6-4 0 16,-4-3-44-16,-6 14 1 15,1 11-18-15,7-5 1 16,0 5 56-16,0 2 0 16,0-4-75-16,2 8 0 15,1-4 39-15,-3 2 0 16,-5-3-22-16,-4-4 0 16,-1-8-2-16,1-12 1 15,0-13 26-15,-4 7 1 16,2-3-7-16,0 5 1 15,0-2-1-15,2 5 1 16,3-3-21-16,-1 17 1 16,1 10 1-16,2-4 1 15,4 1-3-15,-3-17 0 16,1-11 1-16,-2 1 0 0,8-6 44 16,-4 5 1-16,-4 2-42 15,4 6 0-15,0 0 2 16,0 12 1-16,0 13 3 15,0-7 0-15,-2 1-9 16,2-3 1-16,2-2-2 16,2 0 1-16,-4-2 5 15,2-16 0-15,1-9-2 16,1 4 0-16,0-8-3 16,-4 8 1-16,0-1 1 0,0 5 0 15,2 1 25 1,-4 0 0-16,-2-2-26 0,4 2 1 15,4 2-2-15,-4 18 0 16,0 10 0-16,0-4 1 16,2-3 4-16,-2-7 1 15,-2-5-5-15,-2-11 0 16,-3-11-1-16,1 8 0 16,1-3 13-16,-1 3 0 15,-1 1 10-15,1 13 1 16,-5 9-21-16,2-4 1 15,2 0-3-15,1-1 0 16,-3-4-1-16,3-11 1 16,3-8-1-16,3 3 0 15,1-2-3-15,1-1 0 16,0 1 2-16,-2 5 1 16,-2-1 12-16,-1 14 1 15,-3 10 4-15,2-6 0 0,1-3-17 16,-1 5 0-16,-2-1 2 15,1-2 0-15,-1-1-2 16,3-18 0-16,-5-10-4 16,3 1 0-16,-1-2 30 15,-3-2 0-15,3-1-13 16,-1 1 0-16,1 2-13 16,-5 0 1-16,0 1 32 15,2 1 0-15,2 1-59 16,-1 1 1-16,3-3 25 0,1 3 1 15,4-3-30-15,-2 3 0 16,2-3 47-16,0 1 1 16,2-3-30-16,2 3 0 15,-2 1 44-15,-1 3 0 16,1-3-76-16,2 0 1 16,-4 1 86-16,2-1 1 15,0 2-41-15,-2 4 1 16,0-2-6-16,0 3 1 15,-2-1 0-15,0 2 0 16,2-2-7-16,0-1 0 16,0 1 45-16,0 0 1 15,0 0-81-15,-4 0 0 16,1-3 88-16,1 0 0 16,-6-1-90-16,7 0 1 15,1 0 81-15,0 0 0 0,0 2-72 16,0 0 1-16,0-2 66 15,0 2 1-15,0-1-79 16,0 1 1-16,0-2 86 16,0 0 1-16,0 0-87 15,3 0 0-15,5-1 76 16,-1 1 0-16,-5 0-37 16,2-2 1-16,1-1 4 15,-3-6 0-15,-4-3-26 16,0-5 1-16,-5 0 60 15,-1-7 0-15,-1-3-75 0,0 0 1 16,0-1 78-16,0-3 1 16,1-3-90-16,-3 0 1 15,0-2 29-15,2-2 0 16,1-3-95-16,-1 1 0 16,0-1-260-16,-4 8 0 15,2 1-1109-15</inkml:trace>
  <inkml:trace contextRef="#ctx0" brushRef="#br0" timeOffset="2901.222">3685 14123 371 0,'0'-2'0'0,"0"-3"53"0,6-6 1 15,-2-7 10-15,5-18 1 16,2-17 75-16,2-8 0 16,-4-11-35-16,0-13 0 15,1-15-31-15,-1-26 1 16,6-26 2-16,3 2 1 15,0-7-17-15,3 0 0 16,5 2-51-16,-6-1 0 16,2 1 41-16,0-2 0 15,-1-2-51-15,4 3 0 16,5 1 5-16,1 3 0 16,6 2-45-16,-2 9 1 15,6 6 65-15,0 6 0 16,1 7-18-16,0 4 0 15,5 6-7-15,-14 15 1 16,-2 12 40-16,-12 20 0 0,-5 19-42 16,-1 7 0-16,-7 8 55 15,3 0 1-15,4 4-55 16,2-9 1-16,3-4 31 16,1-5 0-16,-1-7-15 15,6-3 1-15,4-1-19 16,3-1 0-16,3-3-12 15,14-9 0-15,11-8 7 16,-22 30 0-16,-10 18 1 16,-3 5 0-16,0 10 22 15,-2-4 1-15,-3 2-19 16,1-3 0-16,-1 0 22 0,3-3 0 16,5-7-22-16,-3-4 1 15,8-1 7-15,-1 0 1 16,8-2-13-16,7 3 1 15,2-1 6-15,2 1 1 16,0 3-4-16,3 1 0 16,6 3 0-16,1-1 0 15,6-3 3-15,0-1 0 16,6-3 15-16,8-17 1 16,8-10-10-16,-14-3 0 15,-7-8-8-15,1 7 1 16,-3 0 2-16,-8 13 0 15,-5 6-16-15,-17 19 0 0,-15 11 15 16,2 3 0 0,-9 4-3-16,-2 2 0 0,-2 2 10 15,-5-1 1-15,2 3 29 16,-6-1 1-16,3 0-5 16,-3-1 0-16,0-2-61 15,0 1 1-15,0-1 24 16,-3 2 0-16,3 1-6 15,0 1 0-15,3 1 6 16,7-2 0-16,4 0-4 16,8-1 1-16,12-8-18 0,8 1 0 15,8-8 14-15,5-2 0 16,12-3 21-16,-1-6 1 16,6-3-39-16,28-2 1 15,20-4 21-15,-9 11 1 16,1 7-6-16,-4 8 0 15,-3 7 29-15,-7-1 1 16,-6 7-24-16,-13-8 1 16,-12-2 2-16,-17 2 1 15,-17-4-1-15,4-3 1 16,-6 1 24-16,-5 1 0 16,-6 3 20-16,1-2 0 15,-8 1-92-15,1 1 1 16,-1 2 70-16,-2 4 0 15,-1 1-36-15,-3-2 1 16,-2 5 9-16,5-1 0 16,-5 2 0-16,4 0 0 0,4 0 0 15,-2 2 0-15,6-1 5 16,3 5 0-16,6-1-10 16,7 6 1-16,6 4-5 15,6 8 1-15,6 4-1 16,10 15 0-16,7 5 9 15,-3 7 0-15,2 2-15 16,3 2 1-16,5 3 39 16,-16-19 1-16,-9-12-26 0,-7-8 1 15,-6-9 38-15,0-6 0 16,1-11-44-16,-6 1 0 16,-10-3 5-16,-5 1 1 15,-5 1 2-15,-6 1 0 16,-2 3-6-16,-4 12 1 15,3 10 14-15,-1 7 0 16,6 9-12-16,1-4 0 16,-4-3 0-16,1-2 0 15,-1-7-3-15,3-1 0 16,-6-1 4-16,1-5 1 16,1-1-10-16,2 0 1 15,-1-1 8-15,3 16 0 16,-3 11-5-16,4 19 1 15,1 15 0-15,4 33 0 16,5 27 1-16,-1-8 0 16,4 2 9-16,-7-25 0 0,2-16-7 15,-2-24 0-15,-6-23-1 16,-4-15 1-16,1-14-38 16,1-5 1-16,-3-6 31 15,1 3 0-15,1-3 5 16,0 13 1-16,1 9-3 15,-5 12 0-15,1 9 1 16,-3 15 1-16,0 7 10 16,0 0 1-16,0 2 0 15,4-5 0-15,-4-10-13 0,6-9 0 16,3-7-18-16,4-5 0 16,2-2 17-16,3 5 0 15,1 4 7-15,1 22 1 16,6 16 63-16,1 50 0 15,1 41-19-15,0 15 1 16,1 22-15-16,-1 4 0 16,-6 14-24-16,4-20 0 15,5-12 2-15,-5-27 0 16,-2-28 21-16,-5-15 0 16,-1-21-33-16,-1 18 0 15,-4 6 19-15,-6 4 1 16,-1 1-21-16,-6 4 0 15,-8 2 1-15,-1-17 0 16,-2-12 25-16,-2-15 1 16,2-16-28-16,4-23 0 0,1-22 47 15,2-6 0-15,2-16-79 16,-1-1 0-16,-3-6 52 16,3 0 1-16,1 0-55 15,2 2 0-15,5 3-85 16,4 6 1-16,1 0-1602 15</inkml:trace>
  <inkml:trace contextRef="#ctx0" brushRef="#br0" timeOffset="5750.507">13180 13764 595 0,'0'-55'0'16,"0"-37"44"-16,0-27 0 15,-2-33 186-15,1-10 0 16,-1-19-132-16,2-3 0 15,0-10-51-15,5 6 0 16,8 2 36-16,-2 17 1 16,6 10-75-16,-8 16 1 15,-3 15 24-15,-3 8 1 16,-6 10 12-16,-3-7 1 16,-1-4-48-16,-2 0 0 0,-1 1 37 15,-1-6 1-15,-7-1-19 16,9 6 1-16,-1 4 8 15,3-6 0-15,0-2 5 16,8-1 0-16,7 1-34 16,1-1 1-16,6-1-4 15,3-5 0-15,6 0 4 16,0 1 0-16,4 0 0 16,0 23 0-16,-1 16 0 15,-8 23 0-15,-6 28 53 16,-4 10 0-16,-9 18-20 0,2 6 1 15,-4 11-38-15,4-8 1 16,0 4-12-16,9-14 0 16,7-6 10-16,4-18 1 15,12-13 4-15,12-34 0 16,17-28 4-16,9-3 1 16,7-9-6-16,4-1 0 15,6-6 5-15,-4 9 0 16,1 4-32-16,-3 5 0 15,2 7 64-15,-9 6 0 16,-4 9-41-16,-11 9 1 16,-8 7-1-16,-6 13 0 15,-9 12-7-15,-4 8 0 16,-5 10 12-16,3-3 0 16,-5 0 0-16,16-2 0 0,7-2 0 15,3-1 0-15,6-3 0 16,-2-6 0-16,2-1-8 15,6-5 1-15,0-7 3 16,7 3 0-16,5-3-4 16,1-4 1-16,-1-1-8 15,16-5 1-15,12-8 10 16,-5-4 1-16,3-7 5 16,10 14 0-16,8 6 0 15,-10 9 0-15,-9 12 29 16,-8 4 0-16,-7 9-27 0,-10 4 1 15,-5 5-9-15,-9 0 1 16,-4 6 8-16,-7-1 0 16,-6 1-5-16,-11 3 1 15,-9-2 12-15,2 2 1 16,-4 2-14-16,12-7 0 16,9-4 9-16,25-18 1 15,22-13-19-15,-11-6 0 16,3-8 12-16,-3 10 0 15,-2 8-9-15,-9 15 1 16,-7 6 4-16,-8 14 0 16,-7 10-8-16,-12 9 1 15,-14 4 4-15,7 11 1 16,3 6 3-16,10 9 0 16,8 4-5-16,27 19 0 0,21 12-9 15,9-3 1 1,15-4-4-16,-4 3 1 0,2-5 19 15,-3 6 1-15,-5-4 84 16,-1 4 0-16,0 6-108 16,-21-2 0-16,-10 4 1 15,-1-4 1-15,-1-3 33 16,-3 0 0-16,1-5-18 16,-6-1 1-16,-5 1 5 15,-1-6 0-15,-3-6 35 16,-3-6 1-16,-5-8-38 0,3 3 1 15,1-6 48-15,-9 5 0 16,-6-5 10-16,-7 11 1 16,-7 8-11-16,3 26 0 15,3 18-34-15,1 11 1 16,3 10 60-16,-1 6 1 16,4 8-79-16,13-10 0 15,6 3 9-15,9-13 1 16,5-6-47-16,-1 2 1 15,5-7 71-15,5 20 1 16,4 5-37-16,-19 13 1 16,-12 7 16-16,-8 9 1 15,-10 8 4-15,-1-1 0 16,-5-3-21-16,5-8 0 16,-2-6 1-16,7 1 0 15,6-7 40-15,-2 0 0 0,0-2 1 16,-11 20 1-16,-5 12 5 15,-8 15 0-15,-5 13-35 16,-6-8 1-16,-6 1 25 16,1-21 1-16,-1-13-28 15,8-21 0-15,4-18-11 16,3-20 1-16,4-15 30 16,2-16 0-16,2-10-65 15,-8-6 1-15,-5-7 33 16,-8 2 0-16,-5 0 31 15,-9 0 0-15,-6 6 14 16,-4-3 0-16,-1-1-66 0,-3 1 0 16,1 3 77-16,0-10 1 15,1-3-83-15,3-8 0 16,3-3-170-16,0-11 1 16,4-7-363-16,-13-22 1 15,-1 0-672-15</inkml:trace>
  <inkml:trace contextRef="#ctx0" brushRef="#br0" timeOffset="31472.786">9187 9756 169 0,'17'11'0'16,"12"7"138"-16,-29-11 1 16,-13-3-139-16,0 3 0 15,-1 4 31-15,4-2 0 16,1 4-73-16,2 3 0 16,1-3-206-16</inkml:trace>
  <inkml:trace contextRef="#ctx0" brushRef="#br0" timeOffset="32865.283">9176 9950 236 0,'7'0'0'16,"-1"0"145"-16,3 5 1 15,4 4-79-15,5 0 0 16,1 2-39-16,-1-2 0 16,6-2 26-16,-1-3 1 15,1-4-33-15,3-6 1 0,1-3-23 16,0-5 0-16,-3-8 44 16,-4-1 1-16,-6-3-4 15,-6 1 1-15,-6-2 82 16,-6-2 0-16,-12-3-42 15,-5 4 0-15,-10-2-19 16,2 8 0-16,-5 6-7 16,2 5 0-16,7 9-43 15,0 11 1-15,5 4-19 16,6 9 1-16,4 8 4 0,6 5 0 16,4 6 0-1,5 1 0-15,5 3-4 0,2-5 0 16,0-10-27-16,3 3 0 15,5-8 38-15,-5-3 1 16,1-10-14-16,1-4 0 16,-3-6 40-16,0-4 0 15,3-6 1-15,-3-10 1 16,-2-1-12-16,-7-12 1 16,-4-5-19-16,-4 1 0 15,-6-3 4-15,1 2 0 16,1 2 62-16,-3 5 0 15,-4 4-72-15,4 3 1 16,0 9 1-16,3 6 1 16,1 5-14-16,-1 8 1 15,2 6-21-15,4 10 0 16,0 5 37-16,2 2 1 0,2 4-14 16,2-6 1-16,1-4 6 15,-2-1 0-15,8-8-22 16,-3-1 0-16,-3-4 38 15,4-5 1-15,0-4 16 16,8-9 0-16,5-8-23 16,-4-1 1-16,0-11-8 15,-11 2 1-15,-9-5 44 16,-3 3 1-16,-8 2-13 16,-8 1 0-16,-8 7 54 0,1 8 0 15,0 9-91-15,0 9 1 16,2 11 2-16,4 6 1 15,7 5-31-15,4 5 0 16,9 9 29-16,0-8 0 16,5 3-14-16,2-11 1 15,3-4 12-15,-1-7 1 16,2-5 22-16,-2-3 1 16,0-5-24-16,1-1 0 15,-5-4 1-15,3-1 0 16,1-7-2-16,2-2 0 15,2-4 39-15,-4-2 1 16,0-2-45-16,-9-2 0 16,0-5 13-16,-9 2 1 15,-8-1 9-15,1 6 0 16,-3 1-14-16,1 8 1 0,-4 7-21 16,3 6 1-16,1 5 5 15,3 13 1-15,6 11-32 16,0-1 0-16,1 8 43 15,6 0 1-15,6 4-19 16,2-13 1-16,-3-2 14 16,7-5 1-16,4-6-9 15,-1-4 1-15,4-6 12 16,1-4 1-16,4-6 57 16,1-5 0-16,-5-7-82 15,1-8 0-15,-3-8 56 0,-7-6 0 16,-1-9-36-16,-12 0 0 15,-1-2 2-15,-8 0 1 16,-2-1 11-16,-4 12 1 16,1 5-13-16,-4 12 0 15,1 12-27-15,3 12 1 16,0 19 30-16,3 5 0 16,7 9-43-16,3-3 0 15,1-1 38-15,4-3 0 16,4-7 1-16,-2-4 0 15,1-6 31-15,3 1 0 16,1-4-63-16,-1-2 0 16,3-3 41-16,0-2 0 15,4-4-10-15,0-7 0 16,7-6 0-16,-5 1 0 16,-2-6 36-16,-7-5 1 0,-6-8 3 15,-6 6 1-15,-3 0-44 16,-10 7 0-16,-3 4-5 15,-4 14 1-15,-3 11-27 16,1 13 1-16,2 12 53 16,4 2 0-16,7 8-40 15,6-14 1-15,4-1-69 16,10-3 0-16,6-10-542 16,11-2 1-16,1 1 101 15</inkml:trace>
  <inkml:trace contextRef="#ctx0" brushRef="#br0" timeOffset="34004.626">8500 10474 774 0,'2'14'0'16,"2"9"281"-16,1 12 1 15,3 10-99-15,1 6 1 16,0 8-49-16,6 1 1 16,7 5-101-16,-2 0 0 15,6 2-5-15,0-6 0 0,2-5-25 16,-2-11 1-16,-8-10 33 15,1-8 1-15,-5-7-29 16,-4-6 0-16,-5-7 54 16,1-5 0-16,-3-7-63 15,-3-15 1-15,-3-11-4 16,-5-7 1-16,-5-9 5 16,0-5 0-16,-1-10-3 15,-10-4 1-15,-10-9 38 16,-6-13 0-16,-12-15-78 15,8 18 1-15,1 7 70 0,10 13 1 16,9 11-70-16,6 13 1 16,3 8 35-16,4 4 0 15,5 6-20-15,1-1 1 16,1 4-23-16,2 0 0 16,0 2 38-16,4 2 1 15,4 3-33-15,-1 1 0 16,8-1 33-16,7 4 1 15,12 5-1-15,5-3 0 16,5 2 0-16,4 5 0 16,1-4-3-16,-7 8 1 15,-1-1 3-15,2 6 1 16,-3 1-19-16,-1 6 1 16,0 5 27-16,-4 5 1 15,1 3 29-15,-9 1 1 0,-6 1-21 16,-10 2 1-16,-7 1 34 15,-9-3 1-15,-12 1 19 16,-9-1 0-16,-7-2-43 16,-2-8 0-16,-1-2 45 15,-8-9 0-15,-1-6-76 16,14-2 0-16,2-6 6 16,7-1 0-16,7-2-202 15,6 1 0-15,2 1-1460 16</inkml:trace>
  <inkml:trace contextRef="#ctx0" brushRef="#br0" timeOffset="37283.67">14572 7794 203 0,'-59'38'0'16,"0"-4"-93"-16</inkml:trace>
  <inkml:trace contextRef="#ctx0" brushRef="#br0" timeOffset="38548.641">14347 7689 393 0,'-11'-10'0'0,"-7"-7"235"16,-6 1 0-16,-4 0-57 15,2 5 0-15,-2 4-114 16,1 10 0-16,-3 10-65 16,4 3 1-16,0 8-28 15,8 1 0-15,3 4 17 16,4 0 1-16,6 2 15 0,1-3 0 16,2-2 28-16,4-1 0 15,2-3-86-15,-1-6 0 16,1-3 106-16,2-4 1 15,-1-8-88-15,2-6 1 16,5-15 85-16,-3-3 1 16,0-6-88-16,-3-6 1 15,-3-3 80-15,-1 4 1 16,-4-2 17-16,-1 2 0 16,-3 3 19-16,-3 6 1 15,0 3-14-15,-1 9 1 16,3 6-67-16,-2 7 1 15,-2 7 10-15,-2 10 0 16,-2 13-17-16,6 8 1 16,3 6 3-16,1 6 0 15,6 8-1-15,3-11 1 0,5-4-16 16,1-8 1-16,1-6 21 16,2-8 0-16,0-8 29 15,1-6 1-15,5-9-2 16,-6-3 0-16,3-8-10 15,-3-8 0-15,0-10-21 16,-4-2 0-16,-3-8-6 16,-2 1 1-16,-4-7 0 15,-6 9 1-15,-1 4 31 16,-3 9 0-16,-1 5-32 16,0 5 0-16,0 8-10 0,2 2 0 15,0 5-30-15,0 5 1 16,1 8 38-16,3 3 1 15,3 7-19-15,2 1 1 16,3 3 14-16,3-4 1 16,3 1-19-16,2-4 0 15,2-8 50-15,6-6 0 16,3-8-9-16,-2-7 1 16,2-5-15-16,-3-4 1 15,-1-4-1-15,-3-3 0 16,-2 3 2-16,-8-7 0 15,-8 0 24-15,-3 2 0 16,-10 2-27-16,-1 3 0 16,-3 6 6-16,-1 3 0 15,-1 6 6-15,2 7 1 16,-2 7-27-16,3 9 0 0,1 8 8 16,7 3 1-16,5 7-1 15,8 1 1-15,7 6 1 16,4-3 1-16,4-2-23 15,3-11 0-15,4-5 48 16,4-14 0-16,-2-10-25 16,-4-8 1-16,-4-12 10 15,-1-3 1-15,0-7 14 16,-6-3 0-16,-4-2-28 16,-7 3 1-16,-6-2 31 0,1 7 0 15,-8 6-44-15,4 8 0 16,-2 5 6-16,-6 12 0 15,-1 9-18-15,-1 9 1 16,3 11 25-16,4 1 1 16,5 7-10-16,3-7 0 15,1 5 9-15,6-3 0 16,3-7-10-16,3-1 1 16,4-4-9-16,-2-8 0 15,2-3 26-15,7-5 1 16,6-9 4-16,-5-3 1 15,1-4 31-15,-4-10 1 16,-1-3-44-16,-6 0 1 16,-6-10-3-16,-5 10 1 15,-5-4 3-15,-4 7 0 16,-6 4-8-16,-4 7 1 0,1 6-5 16,-4 5 0-16,1 9-2 15,9 4 0-15,-3 5 10 16,7-2 0-16,5 4-23 15,3-7 0-15,2-1-268 16,1 1 1-16,1-1-848 16</inkml:trace>
  <inkml:trace contextRef="#ctx0" brushRef="#br0" timeOffset="39668.219">14875 8222 718 0,'0'0'0'0,"-18"-25"141"16,8 9 0-16,1-2-52 15,-7-4 1-15,-1 0 16 16,-1 6 0-16,-3 3-66 0,-3 10 1 15,-2 12-38 1,4 14 0-16,-2 17 7 0,8 11 1 16,3 12-16-16,5 6 0 15,5-1 5-15,4-8 1 16,9-6 2-16,1-12 1 16,4-12 2-16,5-10 1 15,6-9 8-15,1-9 1 16,-1-9-2-16,0-11 1 15,-7-10-11-15,-1 1 0 16,-3-7 50-16,-6 2 1 16,-3 1-52-16,-5 0 1 15,-1 4 60-15,-1 5 0 16,-1 4-62-16,-4 0 0 16,2 6-1-16,4 4 1 15,-3 1-5-15,3 5 0 16,0 2-7-16,3 17 1 15,3 13 47-15,1 12 1 0,1 14-2 16,3 16 0-16,2 17-19 16,3 30 0-16,3 25 31 15,3-3 1-15,2 7-54 16,6-25 0-16,3-12 11 16,4-32 1-16,7-19 8 15,-2-17 1-15,6-23-17 16,-3-15 0-16,-8-23 34 0,-11-2 0 15,-10-10 6-15,-5-12 0 16,-3-8-40-16,-14-5 0 16,-3-6 49-16,-11 7 1 15,-6 1-17-15,-9 12 0 16,-4 8-11-16,-4 10 1 16,3 10 8-16,7 6 0 15,-3 5-44-15,9 4 1 16,3 1 9-16,5 1 0 15,8 0-5-15,4-3 1 16,7-1-32-16,9-14 0 16,10-11 61-16,3-11 1 15,5-8-24-15,3-3 1 16,1-7 75-16,-5 5 0 16,-2 4-18-16,-7 7 0 15,-4 9 1-15,-6 8 0 16,-5 6-59-16,2 8 1 15,-4 0 27-15,0 5 0 0,1 2-193 16,12 0 1-16,0 2-1663 16</inkml:trace>
  <inkml:trace contextRef="#ctx0" brushRef="#br0" timeOffset="53031.537">9676 9666 281 0,'-5'16'0'15,"-5"8"245"-15,5-8 1 16,3-5-161-16,2-2 0 16,0-9 43-16,0 2 0 15,2-2-52-15,-2 0 1 16,2 0 12-16,-2 0 0 16,-2-2-7-16,0 2 0 0,2-6-2 15,-2 5 1 1,-3-1-1-16,-6 5 1 0,-4 6-40 15,2 0 0-15,-2 4-41 16,4-4 0-16,0 4 41 16,0-1 0-16,-2 1-63 15,2 0 0-15,2-1 25 16,-8-3 0-16,2-3-3 16,1 1 0-16,-1-3 26 15,2 5 0-15,-4-2 23 16,2 4 0-16,4 0-4 15,-2-1 1-15,4 1-52 16,4-2 1-16,-1-3-21 0,2 1 1 16,4-3 22-16,0-4 0 15,0 1 18-15,0-1 0 16,2 0-48-16,0 0 1 16,4-1 89-16,-1-3 0 15,1 0-62-15,3-1 0 16,4-2 8-16,0 1 0 15,3-5 0-15,1 4 1 16,2 0-4-16,3-4 1 16,2 2 1-16,0-2 0 15,-2-1-3-15,4-3 1 16,1 1 23-16,-1 1 1 16,-2-5-65-16,-5 5 1 15,-1 3 95-15,1 0 0 16,-5 3-103-16,3 2 0 0,-2-1 70 15,3 3 1-15,6-6-24 16,-3 2 1-16,4-1 5 16,-1-3 0-16,4-1 35 15,5-4 0-15,4 3-78 16,-5-2 1-16,-5 5 72 16,1 1 0-16,-4 0-37 15,-5 1 1-15,-5 3 4 16,3 1 1-16,0-3-37 15,-1 2 1-15,3-3 63 0,1-1 0 16,2-1-50-16,0-3 1 16,4 0 28-16,-4 2 1 15,0 2-33-15,2-3 0 16,0-1 31-16,2 4 0 16,2-2-9-16,5 2 0 15,4 0-2-15,-7 2 1 16,-3 2-1-16,-1-3 1 15,-2-1 4-15,0-3 0 16,0-3-3-16,0 2 0 16,2-5-5-16,2 0 1 15,-1 0 8-15,1 0 1 16,0-2-10-16,-4 6 0 16,-6 1 40-16,10 1 0 15,9-1-72-15,-4 0 0 16,-5 1 38-16,3-5 1 0,2-2 11 15,-5 0 1-15,-2 1-1 16,0 2 0-16,1-6-13 16,-3 4 0-16,0 2 2 15,2 0 0-15,2-2-17 16,-2 3 1-16,2 3 12 16,-1-1 1-16,1 2 3 15,-2 2 0-15,0 2-2 16,1-2 1-16,1-4-11 15,-2 2 0-15,-2 1 0 16,0-1 0-16,2-2 32 16,-2 2 0-16,-8 4-48 0,5-6 0 15,-1 4 25-15,-2-1 0 16,1 2 1-16,-1 3 0 16,1 3 35-16,-1 2 0 15,3-4-37-15,4-3 1 16,3-2 1-16,2-2 0 15,1-1-36-15,-3 4 1 16,-1-1 47-16,1-3 0 16,2-4-25-16,-6 6 1 15,-4-2 20-15,4 5 0 16,-6 1-8-16,3 1 0 16,-3 3 24-16,1 0 1 15,3-5-35-15,-4 2 0 16,-3-3 9-16,7 3 0 15,6-4-3-15,-6 2 1 16,2-1 2-16,4 1 1 0,1 0 0 16,-3 2 1-16,-2 1-1 15,2-5 1-15,5 2 32 16,-7-2 0-16,-5 0-57 16,1 1 1-16,0-4 45 15,-1 3 0-15,-1-2-64 16,-3 2 1-16,4 3 43 15,-3-3 0-15,-1 6-3 16,5-6 0-16,2 1 13 16,6 3 0-16,2-4-11 15,-3 2 1-15,3-2 0 0,3-4 0 16,0-5 3-16,-1 2 0 16,1-6-7-16,0 0 0 15,4-1-11-15,-9 5 1 16,-6-2 7-16,6 2 1 15,-1 2 38-15,3-1 1 16,-2 3-64-16,-1-2 0 16,5-6 34-16,3 0 1 15,5 1-6-15,-3 1 1 16,0-6 25-16,-4 5 0 16,1 1-37-16,-3 2 1 15,-3 0 10-15,-4 3 0 16,0 1 0-16,2-2 0 15,-1-1-1-15,1 3 1 16,-5-6 0-16,4 4 0 0,3 1-8 16,-4 3 1-16,0-1 22 15,2-3 1-15,0 0-24 16,-2 1 0-16,2 2 18 16,-8 4 0-16,-3-1-25 15,7 0 1-15,-3 5 22 16,-3-4 0-16,1 5-9 15,-8 1 0-15,0-3 9 16,4 3 0-16,2-1-12 16,-6-1 1-16,2 1 4 15,2 1 1-15,0-1 26 0,-2 2 0 16,0 0-35-16,-2 0 1 16,-1 2 12-1,-1-3 0-15,1 1 55 0,-1 0 1 16,-5 0-5-16,0 1 0 15,0 1-57-15,1 0 0 16,-3-2 36-16,0 2 0 16,0 0-69-16,0 0 1 15,2 2 47-15,-2-2 1 16,2 0-43-16,0 0 0 16,1-2 54-16,-1-2 0 15,6 1-27-15,-6 1 0 16,1-5-103-16,1 3 0 15,-4 2-243-15,0-1 0 16,0 3-975-16</inkml:trace>
  <inkml:trace contextRef="#ctx0" brushRef="#br0" timeOffset="66483.13">13620 8490 606 0,'0'0'0'0,"0"0"56"16,0 2 1 0,-2-2 36-16,0 1 1 0,2 1-95 15,-4 5 1-15,3-1-11 16,-1 1 1-16,2 2 10 15,2 0 0-15,-1 2-1 16,3 0 1-16,0 0 2 16,1-2 0-16,-3 0-7 15,2-2 0-15,0-2 67 16,-4-1 0-16,3-4-15 16,-1 0 0-16,2 0 2 0,-2-4 1 15,1-3-50-15,1-4 0 16,-3757-3 13-16,7506-1 1 15,-3757-1 103-15,2 2 0 16,-1 1-99-16,-1 6 0 16,2-2-9-16,-1 9 0 15,-5 9-7-15,3 7 1 16,-1 11 46-16,1-2 0 16,3 4-86-16,2-3 1 15,2-8 35-15,3-4 1 16,-3-5 23-16,5-7 1 15,-1-7 23-15,3-15 0 16,4-11-6-16,-2-7 1 16,-2-5-72-16,-1-1 0 15,-3 3 58-15,-3 6 0 16,-2 8-28-16,-2 18 1 0,-5 13-225 16,5 12 1-16,2 0-646 15</inkml:trace>
  <inkml:trace contextRef="#ctx0" brushRef="#br0" timeOffset="67579.995">14687 7102 113 0,'0'-7'0'0,"-2"-2"160"16,11 4 1-16,2 1-69 16,2-3 0-16,2 1 5 15,-4-8 0-15,0-2-3 0,-5-4 0 16,-3-6-40-16,-4 8 0 15,-7 6 66-15,-3 3 0 16,-2 9-51-16,-5 9 1 16,-6 12-52-16,11 1 1 15,-2 7-8-15,11-4 0 16,4 6-11-16,2-8 0 16,7-1 6-16,2-9 0 15,4-8-6-15,-2-14 1 16,2-7 59-16,-11-6 0 15,-4-7-50-15,-4 4 0 16,-5 0 24-16,-4 7 0 16,-2 5-36-16,6 8 0 15,-4 10-34-15,17 11 1 16,-1 1-1166-16</inkml:trace>
  <inkml:trace contextRef="#ctx0" brushRef="#br0" timeOffset="68224.452">14519 7317 214 0,'13'-16'0'0,"5"-9"182"0,1-10 1 15,5-3-104-15,0 0 0 16,0 0-4-16,-4 4 0 16,0 2-55-16,-5 10 0 15,-4 8-33-15,-3 6 1 16,-1 3-219-16,-5 7 1 16,1 1 16-16</inkml:trace>
  <inkml:trace contextRef="#ctx0" brushRef="#br0" timeOffset="71429.7">9169 8838 516 0,'0'17'0'16,"0"8"231"-16,-13-25 1 15,-11-13-77-15,1 1 0 16,1-1-45-16,-2 6 1 15,-3 1-3-15,3 6 1 16,5 4 21-16,4 5 0 16,6 4-95-16,9 12 1 15,6 4-30-15,8 3 0 0,9 5 6 16,1-7 0-16,1-1-13 16,3-4 1-16,2-8-4 15,-8-3 1-15,-7-5 8 16,3-5 0-16,-5-4 45 15,2-4 1-15,-6-1-36 16,-3-11 1-16,1-6 39 16,-2-7 1-16,-3-2-4 15,-2-1 0-15,-2-4-31 16,-1 3 0-16,-3 2 12 0,-3 8 0 16,0 5 3-16,1 9 0 15,1 3 1-15,0 15 0 16,-3 13-71-16,5 7 1 15,-1 9 51-15,3-6 1 16,3 1-50-16,-4-8 0 16,4-7 43-16,0-1 0 15,0-12 43-15,0 2 0 16,0-7-54-16,-6-5 0 16,-3-6 44-16,0 0 0 15,0-2 3-15,-1 3 1 16,-1 1-62-16,4 3 0 15,1 3 8-15,3 4 0 16,6 3-112-16,3 3 0 16,1-3-94-16,4 1 0 15,8 2 27-15,-6-1 0 0,-4-2 117 16,0-3 0-16,-3 1 67 16,-4 4 0-16,-2-3 138 15,-2 6 0-15,-6 0-20 16,3-2 1-16,1 2-34 15,2 1 0-15,2-5-78 16,0 2 0-16,6-3 26 16,3 1 1-16,4 1-39 15,6 8 0-15,8 8 10 0,-3 12 0 16,4 9 28-16,-4 13 1 16,-2 9-42-16,-3 4 1 15,-7 7 27 1,-2-2 0-16,-3 0 58 0,0 6 1 15,-7 3-34-15,2-33 1 16,-2-23-47-16,0-5 1 16,0-15 9-16,-2-12 0 15,2-11 13-15,-7-24 1 16,0-14-25-16,-4-9 0 16,-4-13 5-16,-7-17 1 15,-8-13-1-15,2 23 0 16,-5 12-1-16,15 30 0 15,3 23-73-15,4 12 0 16,4 17-193-16,5 4 1 16,0-1-1295-16</inkml:trace>
  <inkml:trace contextRef="#ctx0" brushRef="#br0" timeOffset="71737.145">9445 10058 315 0,'-5'5'0'15,"-1"1"-177"-15</inkml:trace>
  <inkml:trace contextRef="#ctx0" brushRef="#br0" timeOffset="72496.053">9377 10101 191 0,'6'-1'0'16,"3"-5"-15"-16,-7 3 1 16,1-3 288-16,1 2 0 15,2 4-8-15,-1 8 1 16,8 10-129-16,6 16 0 16,10 17-21-16,-3-1 1 0,-6 12 40 15,-3-4 0-15,-2-2-86 16,-6-2 0-16,-4-6 1 15,1 3 1-15,-2-2-70 16,-1-2 1-16,3-9 42 16,-2-4 1-16,-1-3-77 15,3-9 0-15,-2-6 73 16,1-5 1-16,-5-6 2 16,2-3 0-16,-2-2-46 0,-9-6 1 15,-8-6 45-15,0-1 0 16,3-1-34-16,-10 1 0 15,-4-1-24-15,10 8 0 16,5 10 7-16,7 1 0 16,2 6 0-16,3 3 0 15,2 6 3-15,-4-2 1 16,1 0 0-16,-6-1 0 16,3-5 37-16,1-1 1 15,2-4-74-15,-1 4 0 16,1-2 23-16,4 4 0 15,1 3-8-15,8-3 0 16,6 1 21-16,2-5 1 16,-1-3-1-16,0-13 0 15,6-10-5-15,-9-4 0 16,-2-14 10-16,-11 3 0 0,-4-3 50 16,-5 5 1-16,-4 4-56 15,1 5 0-15,-2 3 26 16,2 14 0-16,5 13-19 15,5 7 0-15,9 15-8 16,0-2 0-16,0 5-38 16,1-7 0-16,-1-3 38 15,0-6 1-15,-3-5 36 16,-3-1 1-16,1-6-8 16,-4 1 0-16,0-7-29 15,-4 2 0-15,1-2 39 0,-1 0 1 16,-2-2-72-16,1 2 0 15,1-4 33-15,-1 1 1 16,1-1-12-16,-2-7 1 16,-3-9 8-16,4 4 1 15,-5 2-20-15,3 1 1 16,-2 2-165-16,-2 13 0 16,-8 9-432-16,6 3 0 15,0 1-67-15</inkml:trace>
  <inkml:trace contextRef="#ctx0" brushRef="#br0" timeOffset="72757.73">9410 10273 975 0,'0'16'0'0,"-3"10"118"15,6-14 1-15,3-3-84 16,9 6 1-16,-1 1-948 0</inkml:trace>
  <inkml:trace contextRef="#ctx0" brushRef="#br0" timeOffset="75746.604">9468 10000 539 0,'5'9'0'0,"4"0"222"16,-1-14 1-16,-5-10-69 16,5 1 0-16,1-2-73 15,4 1 1-15,0 1-8 16,2 1 0-16,-4 2-33 16,5-1 1-16,3-3 21 15,-4 1 0-15,1-6 4 16,1 5 1-16,-1-5-66 0,-1 6 0 15,0 1 52-15,0 3 0 16,1-1-54-16,3 3 0 16,-4-1 5-16,3 6 0 15,1-1-1-15,3 2 0 16,-4 1 32-16,8-5 1 16,2-3-37-16,-2-2 0 15,1-3 13-15,6-2 0 16,-1-2-13-16,1 1 0 15,-1 1 34-15,-8 5 1 16,-4 4-38-16,2 2 0 16,-2 6 6-16,10 3 1 15,5-4 28-15,-2 2 1 16,2-2-66-16,-3-2 0 16,1-3 34-16,-4-3 1 15,5-1 1-15,1-3 0 0,2-6 31 16,-4 5 1-16,-5 0-33 15,-1 6 0-15,1-2-2 16,-4 0 1-16,4 5 0 16,-1 1 0-16,-5-3-1 15,12 3 1-15,-1-6 17 16,4-2 1-16,3-2-18 16,3-5 0-16,-1-4 33 15,-5-3 1-15,0-7-36 16,0 5 1-16,6-6-1 15,-5 4 1-15,3 2-11 16,0 2 1-16,1 3 10 0,-1-1 1 16,1 1 21-16,6 0 1 15,4 0-24-15,-6 1 0 16,-4-4 0-16,-1-1 1 16,0-3-3-16,-3 2 0 15,-1 2 30-15,0 0 0 16,0 1-67-16,-4 2 0 15,3 4 55-15,2 6 1 16,5 3-17-16,-3-4 1 16,-3 0 0-16,2 1 0 15,-2-4 30-15,0-3 0 16,-2-4-44-16,4 1 1 16,-2-1 48-16,0 3 1 15,3-5-85-15,1 3 1 16,-1 2 85-16,1 2 1 15,2-2-73-15,-10 2 1 0,0 2 73 16,4-2 0-16,0 0-53 16,-2-2 1-16,-2-2 14 15,0 0 1-15,4-6 0 16,-5 2 0-16,3 1-3 16,0 0 1-16,-2-1 0 15,0 8 0-15,-1-2-4 16,-1 6 0-16,-1-2 1 15,-3 7 0-15,1 0-8 0,-4 5 0 16,4-3 35-16,1 1 1 16,3-3-30-16,-1 0 0 15,-3-2 12-15,-1-1 0 16,7-1-15-16,-3 4 1 16,2 0 7-16,-3 5 1 15,-4-3-18-15,7 5 1 16,-2 2 24-16,3-3 0 15,-5 3-17-15,4-7 0 16,2-4 32-16,-1-5 1 16,1-10-16-16,5 1 0 15,5-6-16-15,-3-5 1 16,4-4 24-16,-7 6 0 16,0 0-34-16,-4 5 0 15,-2 3 18-15,-7 8 0 16,-4 4-10-16,-3 3 1 15,-3 7 11-15,-1-3 0 0,2 5 10 16,-8-1 0-16,2 3-12 16,-4-6 0-16,2 3 51 15,-7-1 0-15,2 1-49 16,-4 1 0-16,0 0 7 16,-2 0 0-16,-2 2 36 15,-3 2 0-15,-2 2-66 16,-6 3 0-16,-3 2 33 15,-6 3 0-15,-4 1-22 16,0 0 0-16,-1-1 4 16,-6 6 1-16,-4 4 44 0,-7 0 1 15,-4 1-41-15,2 3 0 16,2-3 0-16,-6 4 0 16,0 4-2-16,-1 0 1 15,-3 1 7-15,-1 3 0 16,-2-5-45-16,2 3 0 15,-6-3 75-15,-9 8 1 16,-15 6-42-16,12-6 0 16,-3 0 4-16,4-2 1 15,2-2 38-15,0 0 1 16,6-3-39-16,-3 7 0 16,-1 2 10-16,0 1 1 15,-2 3-10-15,6-5 1 16,5 1 1-16,3 4 1 15,3 1-6-15,9-7 0 0,7-8 7 16,-5 3 0 0,-2 1-15-16,-15 1 1 0,-11-1 8 15,3-2 0-15,1-1-9 16,13-2 1-16,10-2 9 16,-19 9 0-16,-10 8 9 15,6 3 1-15,1 0-25 16,3-8 1-16,6 1 10 15,12-9 1-15,6-11-1 16,-3 0 1-16,1-4-11 16,-4 0 1-16,-4-7 18 15,2 2 0-15,-2 0-5 0,-2 0 0 16,0 1 3-16,-1 1 1 16,-1-2-4-16,-16 0 0 15,-11 1-7-15,18-8 1 16,13-2 2-16,-1 1 1 15,5-6 3-15,-1 6 0 16,-2 1 0-16,1-2 1 16,-4 5-3-16,2-2 1 15,4 4 14-15,3 2 0 16,5-2-21-16,-1 4 0 16,0 0 8-16,0-1 0 15,-1 3-23-15,-3 1 1 16,1 4 26-16,1-2 0 15,-5 5-15-15,9-1 0 0,0 2 14 16,8-5 0 0,3-2-31-16,7-5 0 0,8-3 25 15,2-5 0-15,5 0-1 16,1-4 1-16,3-4-186 16,3-7 0-16,6-3-309 15,1 1 1-15,-5 0-332 16</inkml:trace>
  <inkml:trace contextRef="#ctx0" brushRef="#br0" timeOffset="76662.619">14159 7552 326 0,'-4'9'0'0,"-9"7"233"15,-2 2 1-15,-7 8-94 16,8 3 1-16,-5 5-86 16,8-5 0-16,7 2-12 15,1-3 0-15,6-6-49 16,-1-6 1-16,6-12-45 0,-1-11 1 16,4-11 16-16,-2-4 1 15,-1-7-31-15,-1 4 1 16,-3-4 118-16,-2 7 0 15,1 4-128-15,-3 6 1 16,2-1-556-16</inkml:trace>
  <inkml:trace contextRef="#ctx0" brushRef="#br0" timeOffset="77462.738">14247 7518 371 0,'-7'3'0'0,"-4"6"283"0,-4 0 0 15,-5 8-152-15,5-5 0 16,0-3-56-16,6 4 0 15,4-4-40-15,5-4 0 16,5 3 51-16,14-12 0 16,10-5 11-16,4-16 1 15,8-10-25-15,0-12 0 16,3-9 4-16,0 6 0 16,-1-8-32-16,-5 9 0 15,-1 4-13-15,-2 11 0 16,-7 5-31-16,-6 11 0 15,-3 5 45-15,-6 4 0 16,-4 5-26-16,-2-1 0 16,-5 5-20-16,-2 0 1 15,-2 2 2-15,-11 5 1 16,-5 6 32-16,-8 1 1 16,-5 6-37-16,-6 9 0 0,-11 5 6 15,0 10 1-15,-4 3 49 16,4 3 1-16,4 1-66 15,9-13 0-15,7-4-1 16,8-12 0-16,9-6-6 16,14-11 1-16,14-8-32 15,5-10 1-15,9-10 47 16,1-6 1-16,1-6-49 16,0-2 0-16,-1-1 87 0,-6 9 0 15,-6 5-40-15,-2 8 1 16,-3 3-1-16,-2 4 0 15,0 6-2-15,-4-1 1 16,-1 4 0-16,-3 0 1 16,1 0-87-16,-3 0 0 15,1 0-396-15,-2-4 0 16,0 3-285-16</inkml:trace>
  <inkml:trace contextRef="#ctx0" brushRef="#br0" timeOffset="78214.066">14061 7838 393 0,'-2'7'0'16,"0"5"269"-16,-1-3 0 15,1-1-57-15,-9 6 1 16,-4 6-82-16,0 11 0 16,-3 7-21-16,-6 5 1 15,2 8-35-15,-2 5 0 16,-4 7-52-16,4-4 1 15,2 3-36-15,3-6 1 16,1-6 1-16,5-10 1 16,2-5-12-16,3-8 1 15,3-6 23-15,1-4 0 16,2-7 10-16,2-2 1 0,4-8 36 16,-2-6 0-16,2-6-36 15,-3-14 1-15,3-6-21 16,5-12 1-16,6-12 3 15,-2 4 1-15,0-4 0 16,-4 13 0-16,-1 7 40 16,-1 12 0-16,-7 8-33 15,0 9 0-15,0 10 25 16,-9 17 0-16,-4 11-33 16,-2 10 1-16,-7 6 12 0,-2 0 0 15,-6 4-12-15,-1-4 0 16,-4-6 25-16,5-4 1 15,3-5-24-15,4-7 1 16,7-7-8-16,3-1 0 16,4-10-118-16,5-7 1 15,8-7-174-15,9-15 0 16,1-2-705-16</inkml:trace>
  <inkml:trace contextRef="#ctx0" brushRef="#br0" timeOffset="84003.073">9119 9176 135 0,'-6'-11'0'16,"2"2"-42"-16</inkml:trace>
  <inkml:trace contextRef="#ctx0" brushRef="#br0" timeOffset="84501.966">9122 9122 449 0,'-3'-4'0'16,"3"1"95"-16,-6-3 1 16,-3-3 149-16,-4 0 1 15,-2-1-113-15,-3 4 0 16,-8-3-18-16,6 5 0 16,-4 4-91-16,1 0 1 0,5 6-12 15,3 1 1-15,6 2-14 16,0-2 0-16,5-1-41 15,2-1 0-15,4-1 19 16,2-1 0-16,5-3 24 16,0-5 0-16,6-2 7 15,3-9 0-15,5-3-5 16,-5 3 1-16,1-5-5 16,-3-1 0-16,1 0 21 15,-4 6 0-15,1 0-14 0,-4 3 0 16,-7 6 3-1,3 0 0-15,-6-1-6 0,-4-1 1 16,-1 0 25-16,-5-2 0 16,-8 2 32-16,3 0 1 15,-1 2-56-15,3 5 0 16,2 8-3-16,1 3 1 16,10 7-5-16,4 9 0 15,7 2-3-15,2-1 0 16,2-3-11-16,0-5 1 15,1-5 9-15,3-4 0 16,-5-5 31-16,-1-4 0 16,-3-9-5-16,-5-10 1 15,-5 0 6-15,-9-7 0 16,-6-1-39-16,-1 9 1 16,1 7-14-16,2 2 1 15,4 6-213-15,16 6 0 16,-3 3-759-16</inkml:trace>
  <inkml:trace contextRef="#ctx0" brushRef="#br0" timeOffset="87462.054">9431 10087 651 0,'0'29'0'15,"-2"12"94"-15,4 19 1 16,1 12-53-16,7 26 1 16,-1 14-16-16,9-18 0 15,4-6 12-15,-7-34 0 16,-4-26-39-16,-1-3 0 16,-3-12 4-16,-7-3 0 15,0-2 45-15,-4-3 1 16,1-5-13-16,-3 0 0 15,0-4-28-15,-8-5 1 16,-5-10 84-16,1-9 1 0,-4-10-48 16,-1-7 1-16,-1-7 25 15,0-4 1-15,0-4-51 16,6 11 1-16,1 6 8 16,6 9 0-16,4 9-38 15,3 6 0-15,6 9 3 16,4 1 0-16,5 5-18 15,5 2 0-15,8 4-23 16,-2 3 1-16,2 3 48 16,-1 8 0-16,4 4 29 15,-3 7 1-15,-2 0-1 0,-7 9 1 16,-6 7 10-16,1 3 1 16,-1 1-41-16,-4-8 0 15,-1-4-5-15,-2-8 0 16,2-9-1-16,-4-6 1 15,3-4-1-15,-3-8 0 16,-3-6 1-16,-1-12 0 16,2-9-55-16,2 0 1 15,0-6-109-15,6 6 1 16,-3 0-836-16</inkml:trace>
  <inkml:trace contextRef="#ctx0" brushRef="#br0" timeOffset="96418.6">8834 10072 393 0,'0'0'0'15,"6"0"123"-15,-12 9 0 0,-10 8-81 16,-1 1 0-16,-1-2-142 15,-4 0 1-15,-2 4 99 16,5-4 0-16,-3 1-333 16</inkml:trace>
  <inkml:trace contextRef="#ctx0" brushRef="#br0" timeOffset="97544.895">8153 10362 751 0,'-16'12'0'16,"-12"10"145"-16,-4-2 0 15,-4 3-14-15,-5-1 0 16,-3 1-21-16,-3-5 0 16,-2-1-26-16,-3-1 0 15,0-2-2-15,1 3 0 16,4-5-85-16,12 1 0 15,11 0-38-15,6-6 1 16,9 0 2-16,22-3 1 16,14-3-106-16,6-8 1 15,14-5 74-15,-5-8 0 16,4-7-94-16,0-10 0 16,1-2 190-16,-1-3 0 15,-2-5-18-15,6 9 0 16,2 4-12-16,-6 9 0 0,0 7-63 15,-7 1 1-15,-1 8 69 16,5-3 0-16,-4-1-622 16</inkml:trace>
  <inkml:trace contextRef="#ctx0" brushRef="#br0" timeOffset="99576.679">14305 7684 561 0,'-2'0'0'16,"-2"0"51"-16,13 0 1 16,10-7-26-16,-4 1 0 15,5 1 65-15,6 1 1 16,1-5-92-16,3-2 0 16,7-3-10-16,0-2 1 15,3-6 10-15,-3 0 1 16,0-1 30-16,-2 1 0 15,0 0-46-15,2 6 1 16,-5 4-16-16,-3-1 0 16,-1 2 71-16,0-2 0 15,-1 1-27-15,-4 1 1 0,-1 0-8 16,-2 4 0-16,0-2 4 16,-5 0 0-16,-2 2 37 15,-4-2 0-15,-3 0-60 16,1 1 1-16,-5-1 47 15,2 6 0-15,-2-3-35 16,3 4 0-16,1 1-36 16,1 1 0-16,4 0 29 15,4 0 1-15,-4 0-757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B8C1-BE6A-334D-AA91-1703E50BB8E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77F-E4C9-8C4E-8A6F-0EA12A036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54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B8C1-BE6A-334D-AA91-1703E50BB8E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77F-E4C9-8C4E-8A6F-0EA12A036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8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B8C1-BE6A-334D-AA91-1703E50BB8E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77F-E4C9-8C4E-8A6F-0EA12A036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0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B8C1-BE6A-334D-AA91-1703E50BB8E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77F-E4C9-8C4E-8A6F-0EA12A036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3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B8C1-BE6A-334D-AA91-1703E50BB8E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77F-E4C9-8C4E-8A6F-0EA12A036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1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B8C1-BE6A-334D-AA91-1703E50BB8E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77F-E4C9-8C4E-8A6F-0EA12A036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5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B8C1-BE6A-334D-AA91-1703E50BB8E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77F-E4C9-8C4E-8A6F-0EA12A036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0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B8C1-BE6A-334D-AA91-1703E50BB8E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77F-E4C9-8C4E-8A6F-0EA12A036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9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B8C1-BE6A-334D-AA91-1703E50BB8E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77F-E4C9-8C4E-8A6F-0EA12A036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86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B8C1-BE6A-334D-AA91-1703E50BB8E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77F-E4C9-8C4E-8A6F-0EA12A036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5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B8C1-BE6A-334D-AA91-1703E50BB8E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77F-E4C9-8C4E-8A6F-0EA12A036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82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0B8C1-BE6A-334D-AA91-1703E50BB8E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E177F-E4C9-8C4E-8A6F-0EA12A036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9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ustomXml" Target="../ink/ink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customXml" Target="../ink/ink16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3767C-2C3F-E445-BF6F-8850C6E1F2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Convex Hulls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18CAFC-E1E9-E449-BCCC-03E8FE936A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Michael T. Goodrich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D3860D6-0A82-4AC1-A10E-B8554D0F2C33}"/>
                  </a:ext>
                </a:extLst>
              </p14:cNvPr>
              <p14:cNvContentPartPr/>
              <p14:nvPr/>
            </p14:nvContentPartPr>
            <p14:xfrm>
              <a:off x="482040" y="3083760"/>
              <a:ext cx="196200" cy="136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D3860D6-0A82-4AC1-A10E-B8554D0F2C3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2680" y="3074400"/>
                <a:ext cx="214920" cy="15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9011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00C4E-D8E0-764F-BB22-89A5AE798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Upper Hull Algorithm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1E6CD1-3D01-0447-88B8-988FD47E1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08308"/>
            <a:ext cx="8229600" cy="285686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DA200E9-660E-4A25-A5F5-E6E3F8504803}"/>
                  </a:ext>
                </a:extLst>
              </p14:cNvPr>
              <p14:cNvContentPartPr/>
              <p14:nvPr/>
            </p14:nvContentPartPr>
            <p14:xfrm>
              <a:off x="405720" y="1179720"/>
              <a:ext cx="8609040" cy="5314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DA200E9-660E-4A25-A5F5-E6E3F85048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6360" y="1170360"/>
                <a:ext cx="8627760" cy="533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5022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616D7-17E0-FF4C-9A4F-40D986DDE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Divide-and-Conquer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592C8-37C9-0646-B769-B1ACB0DCF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problem is smaller than a constant, solve it</a:t>
            </a:r>
          </a:p>
          <a:p>
            <a:r>
              <a:rPr lang="en-US" dirty="0"/>
              <a:t>Else:</a:t>
            </a:r>
          </a:p>
          <a:p>
            <a:pPr lvl="1"/>
            <a:r>
              <a:rPr lang="en-US" dirty="0"/>
              <a:t>Divide the problem into two or more subproblems</a:t>
            </a:r>
          </a:p>
          <a:p>
            <a:pPr lvl="1"/>
            <a:r>
              <a:rPr lang="en-US" dirty="0"/>
              <a:t>Solve each subproblem recursively</a:t>
            </a:r>
          </a:p>
          <a:p>
            <a:pPr lvl="1"/>
            <a:r>
              <a:rPr lang="en-US" dirty="0"/>
              <a:t>Merge the two solutions together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2335CFC-DAD1-469D-802F-207BDE69EFDE}"/>
                  </a:ext>
                </a:extLst>
              </p14:cNvPr>
              <p14:cNvContentPartPr/>
              <p14:nvPr/>
            </p14:nvContentPartPr>
            <p14:xfrm>
              <a:off x="1323360" y="3661920"/>
              <a:ext cx="5266800" cy="1660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2335CFC-DAD1-469D-802F-207BDE69EF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4000" y="3652560"/>
                <a:ext cx="5285520" cy="167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5536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2D886-7109-0F4A-847F-3C9437CC6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Divide-and-Conquer Convex Hull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C87EA2D-B101-4EED-B6CE-7834B8A36C86}"/>
                  </a:ext>
                </a:extLst>
              </p14:cNvPr>
              <p14:cNvContentPartPr/>
              <p14:nvPr/>
            </p14:nvContentPartPr>
            <p14:xfrm>
              <a:off x="798480" y="1519200"/>
              <a:ext cx="7059240" cy="4484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C87EA2D-B101-4EED-B6CE-7834B8A36C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9120" y="1509840"/>
                <a:ext cx="7077960" cy="450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6453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2D886-7109-0F4A-847F-3C9437CC6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Divide-and-Conquer Convex Hull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80657DC-9A1F-49F5-A00A-99611C856C94}"/>
                  </a:ext>
                </a:extLst>
              </p14:cNvPr>
              <p14:cNvContentPartPr/>
              <p14:nvPr/>
            </p14:nvContentPartPr>
            <p14:xfrm>
              <a:off x="1326600" y="1735920"/>
              <a:ext cx="6526440" cy="3894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80657DC-9A1F-49F5-A00A-99611C856C9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7240" y="1726560"/>
                <a:ext cx="6545160" cy="391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1227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2D886-7109-0F4A-847F-3C9437CC6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Divide-and-Conquer Convex Hull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DAE42F6-0265-4003-9D99-586479E75F52}"/>
                  </a:ext>
                </a:extLst>
              </p14:cNvPr>
              <p14:cNvContentPartPr/>
              <p14:nvPr/>
            </p14:nvContentPartPr>
            <p14:xfrm>
              <a:off x="622800" y="2185560"/>
              <a:ext cx="7842960" cy="2778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DAE42F6-0265-4003-9D99-586479E75F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3440" y="2176200"/>
                <a:ext cx="7861680" cy="279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3975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2D886-7109-0F4A-847F-3C9437CC6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Divide-and-Conquer Convex Hull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9372E6D-78EC-48BC-AC29-BC564DE55311}"/>
                  </a:ext>
                </a:extLst>
              </p14:cNvPr>
              <p14:cNvContentPartPr/>
              <p14:nvPr/>
            </p14:nvContentPartPr>
            <p14:xfrm>
              <a:off x="402120" y="1843200"/>
              <a:ext cx="8429400" cy="3193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9372E6D-78EC-48BC-AC29-BC564DE553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2760" y="1833840"/>
                <a:ext cx="8448120" cy="321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2089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2D886-7109-0F4A-847F-3C9437CC6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Divide-and-Conquer Convex Hull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4D897B4-34D9-45B6-A7B5-240A5472E8A1}"/>
                  </a:ext>
                </a:extLst>
              </p14:cNvPr>
              <p14:cNvContentPartPr/>
              <p14:nvPr/>
            </p14:nvContentPartPr>
            <p14:xfrm>
              <a:off x="642960" y="1985040"/>
              <a:ext cx="8312040" cy="4008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4D897B4-34D9-45B6-A7B5-240A5472E8A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3600" y="1975680"/>
                <a:ext cx="8330760" cy="402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063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2D886-7109-0F4A-847F-3C9437CC6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Divide-and-Conquer Convex Hull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CB891E6-9819-4ABB-9E28-11462E6AFA10}"/>
                  </a:ext>
                </a:extLst>
              </p14:cNvPr>
              <p14:cNvContentPartPr/>
              <p14:nvPr/>
            </p14:nvContentPartPr>
            <p14:xfrm>
              <a:off x="1318680" y="277200"/>
              <a:ext cx="7012800" cy="5856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CB891E6-9819-4ABB-9E28-11462E6AFA1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9320" y="267840"/>
                <a:ext cx="7031520" cy="587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9529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2D886-7109-0F4A-847F-3C9437CC6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Divide-and-Conquer Convex Hull</a:t>
            </a:r>
          </a:p>
        </p:txBody>
      </p:sp>
    </p:spTree>
    <p:extLst>
      <p:ext uri="{BB962C8B-B14F-4D97-AF65-F5344CB8AC3E}">
        <p14:creationId xmlns:p14="http://schemas.microsoft.com/office/powerpoint/2010/main" val="589439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2D886-7109-0F4A-847F-3C9437CC6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Divide-and-Conquer Convex Hull</a:t>
            </a:r>
          </a:p>
        </p:txBody>
      </p:sp>
    </p:spTree>
    <p:extLst>
      <p:ext uri="{BB962C8B-B14F-4D97-AF65-F5344CB8AC3E}">
        <p14:creationId xmlns:p14="http://schemas.microsoft.com/office/powerpoint/2010/main" val="2549531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ADE93-1091-4E4B-8543-8EB037D5C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Convexity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554E1D-3C8E-FB41-A40B-A3CAFC912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343" y="1878496"/>
            <a:ext cx="4441625" cy="363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85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2" name="Freeform 12">
            <a:extLst>
              <a:ext uri="{FF2B5EF4-FFF2-40B4-BE49-F238E27FC236}">
                <a16:creationId xmlns:a16="http://schemas.microsoft.com/office/drawing/2014/main" id="{99CFB15A-08D9-DC46-935E-B637C32D14BC}"/>
              </a:ext>
            </a:extLst>
          </p:cNvPr>
          <p:cNvSpPr>
            <a:spLocks/>
          </p:cNvSpPr>
          <p:nvPr/>
        </p:nvSpPr>
        <p:spPr bwMode="auto">
          <a:xfrm>
            <a:off x="6096000" y="1752600"/>
            <a:ext cx="1676400" cy="2286000"/>
          </a:xfrm>
          <a:custGeom>
            <a:avLst/>
            <a:gdLst>
              <a:gd name="T0" fmla="*/ 1056 w 1056"/>
              <a:gd name="T1" fmla="*/ 0 h 1392"/>
              <a:gd name="T2" fmla="*/ 864 w 1056"/>
              <a:gd name="T3" fmla="*/ 480 h 1392"/>
              <a:gd name="T4" fmla="*/ 576 w 1056"/>
              <a:gd name="T5" fmla="*/ 1056 h 1392"/>
              <a:gd name="T6" fmla="*/ 432 w 1056"/>
              <a:gd name="T7" fmla="*/ 1200 h 1392"/>
              <a:gd name="T8" fmla="*/ 192 w 1056"/>
              <a:gd name="T9" fmla="*/ 1344 h 1392"/>
              <a:gd name="T10" fmla="*/ 0 w 1056"/>
              <a:gd name="T11" fmla="*/ 1392 h 1392"/>
              <a:gd name="T12" fmla="*/ 1056 w 1056"/>
              <a:gd name="T13" fmla="*/ 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6" h="1392">
                <a:moveTo>
                  <a:pt x="1056" y="0"/>
                </a:moveTo>
                <a:lnTo>
                  <a:pt x="864" y="480"/>
                </a:lnTo>
                <a:lnTo>
                  <a:pt x="576" y="1056"/>
                </a:lnTo>
                <a:lnTo>
                  <a:pt x="432" y="1200"/>
                </a:lnTo>
                <a:lnTo>
                  <a:pt x="192" y="1344"/>
                </a:lnTo>
                <a:lnTo>
                  <a:pt x="0" y="1392"/>
                </a:lnTo>
                <a:lnTo>
                  <a:pt x="1056" y="0"/>
                </a:lnTo>
                <a:close/>
              </a:path>
            </a:pathLst>
          </a:custGeom>
          <a:noFill/>
          <a:ln w="38100" cmpd="sng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5157E997-FE13-954C-A788-B77FFFF9A2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Lower Bound for Convex Hull</a:t>
            </a:r>
            <a:endParaRPr lang="es-ES" alt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E4EFF8B-B669-DD45-8177-38BEC34E13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4462463" cy="48768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A reduction from sorting to convex hull is: </a:t>
            </a:r>
          </a:p>
          <a:p>
            <a:pPr lvl="1"/>
            <a:r>
              <a:rPr lang="en-US" altLang="en-US" dirty="0"/>
              <a:t>Given </a:t>
            </a:r>
            <a:r>
              <a:rPr lang="en-US" altLang="en-US" i="1" dirty="0"/>
              <a:t>n</a:t>
            </a:r>
            <a:r>
              <a:rPr lang="en-US" altLang="en-US" dirty="0"/>
              <a:t> real values 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, generate </a:t>
            </a:r>
            <a:r>
              <a:rPr lang="en-US" altLang="en-US" i="1" dirty="0"/>
              <a:t>n</a:t>
            </a:r>
            <a:r>
              <a:rPr lang="en-US" altLang="en-US" dirty="0"/>
              <a:t> 2D points on the graph of a convex function, e.g. </a:t>
            </a:r>
            <a:r>
              <a:rPr lang="en-US" altLang="en-US" dirty="0">
                <a:sym typeface="Symbol" pitchFamily="2" charset="2"/>
              </a:rPr>
              <a:t>(</a:t>
            </a:r>
            <a:r>
              <a:rPr lang="en-US" altLang="en-US" i="1" dirty="0">
                <a:sym typeface="Symbol" pitchFamily="2" charset="2"/>
              </a:rPr>
              <a:t>x</a:t>
            </a:r>
            <a:r>
              <a:rPr lang="en-US" altLang="en-US" baseline="-25000" dirty="0">
                <a:sym typeface="Symbol" pitchFamily="2" charset="2"/>
              </a:rPr>
              <a:t>i</a:t>
            </a:r>
            <a:r>
              <a:rPr lang="en-US" altLang="en-US" i="1" dirty="0">
                <a:sym typeface="Symbol" pitchFamily="2" charset="2"/>
              </a:rPr>
              <a:t>,x</a:t>
            </a:r>
            <a:r>
              <a:rPr lang="en-US" altLang="en-US" baseline="-25000" dirty="0">
                <a:sym typeface="Symbol" pitchFamily="2" charset="2"/>
              </a:rPr>
              <a:t>i</a:t>
            </a:r>
            <a:r>
              <a:rPr lang="en-US" altLang="en-US" i="1" baseline="30000" dirty="0">
                <a:sym typeface="Symbol" pitchFamily="2" charset="2"/>
              </a:rPr>
              <a:t>2</a:t>
            </a:r>
            <a:r>
              <a:rPr lang="en-US" altLang="en-US" dirty="0">
                <a:sym typeface="Symbol" pitchFamily="2" charset="2"/>
              </a:rPr>
              <a:t>).</a:t>
            </a:r>
          </a:p>
          <a:p>
            <a:pPr lvl="1"/>
            <a:r>
              <a:rPr lang="en-US" altLang="en-US" dirty="0">
                <a:sym typeface="Symbol" pitchFamily="2" charset="2"/>
              </a:rPr>
              <a:t>Compute the (ordered) convex hull of the points.</a:t>
            </a:r>
          </a:p>
          <a:p>
            <a:pPr lvl="1"/>
            <a:r>
              <a:rPr lang="en-US" altLang="en-US" dirty="0">
                <a:sym typeface="Symbol" pitchFamily="2" charset="2"/>
              </a:rPr>
              <a:t>The order of the convex hull points is the numerical order of the </a:t>
            </a:r>
            <a:r>
              <a:rPr lang="en-US" altLang="en-US" i="1" dirty="0">
                <a:sym typeface="Symbol" pitchFamily="2" charset="2"/>
              </a:rPr>
              <a:t>x</a:t>
            </a:r>
            <a:r>
              <a:rPr lang="en-US" altLang="en-US" i="1" baseline="-25000" dirty="0">
                <a:sym typeface="Symbol" pitchFamily="2" charset="2"/>
              </a:rPr>
              <a:t>i</a:t>
            </a:r>
            <a:r>
              <a:rPr lang="en-US" altLang="en-US" dirty="0">
                <a:sym typeface="Symbol" pitchFamily="2" charset="2"/>
              </a:rPr>
              <a:t>.</a:t>
            </a:r>
          </a:p>
          <a:p>
            <a:r>
              <a:rPr lang="en-US" altLang="en-US" dirty="0">
                <a:sym typeface="Symbol" pitchFamily="2" charset="2"/>
              </a:rPr>
              <a:t>So CH time is (</a:t>
            </a:r>
            <a:r>
              <a:rPr lang="en-US" altLang="en-US" i="1" dirty="0">
                <a:sym typeface="Symbol" pitchFamily="2" charset="2"/>
              </a:rPr>
              <a:t>n </a:t>
            </a:r>
            <a:r>
              <a:rPr lang="en-US" altLang="en-US" dirty="0">
                <a:sym typeface="Symbol" pitchFamily="2" charset="2"/>
              </a:rPr>
              <a:t>log </a:t>
            </a:r>
            <a:r>
              <a:rPr lang="en-US" altLang="en-US" i="1" dirty="0">
                <a:sym typeface="Symbol" pitchFamily="2" charset="2"/>
              </a:rPr>
              <a:t>n</a:t>
            </a:r>
            <a:r>
              <a:rPr lang="en-US" altLang="en-US" dirty="0">
                <a:sym typeface="Symbol" pitchFamily="2" charset="2"/>
              </a:rPr>
              <a:t>)</a:t>
            </a:r>
          </a:p>
        </p:txBody>
      </p:sp>
      <p:sp>
        <p:nvSpPr>
          <p:cNvPr id="20484" name="Line 4">
            <a:extLst>
              <a:ext uri="{FF2B5EF4-FFF2-40B4-BE49-F238E27FC236}">
                <a16:creationId xmlns:a16="http://schemas.microsoft.com/office/drawing/2014/main" id="{864BAD5E-7BC7-3345-A887-AE156CED9C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667000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Line 5">
            <a:extLst>
              <a:ext uri="{FF2B5EF4-FFF2-40B4-BE49-F238E27FC236}">
                <a16:creationId xmlns:a16="http://schemas.microsoft.com/office/drawing/2014/main" id="{5521237A-8735-6146-B094-DCB4147A951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4343400"/>
            <a:ext cx="274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Oval 6">
            <a:extLst>
              <a:ext uri="{FF2B5EF4-FFF2-40B4-BE49-F238E27FC236}">
                <a16:creationId xmlns:a16="http://schemas.microsoft.com/office/drawing/2014/main" id="{9DD6B632-5CE9-634E-8C39-FEA41C47E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970338"/>
            <a:ext cx="142875" cy="1444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Oval 7">
            <a:extLst>
              <a:ext uri="{FF2B5EF4-FFF2-40B4-BE49-F238E27FC236}">
                <a16:creationId xmlns:a16="http://schemas.microsoft.com/office/drawing/2014/main" id="{7669F746-0165-0140-8E4B-A7FF7D347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25" y="3886200"/>
            <a:ext cx="142875" cy="1444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Oval 8">
            <a:extLst>
              <a:ext uri="{FF2B5EF4-FFF2-40B4-BE49-F238E27FC236}">
                <a16:creationId xmlns:a16="http://schemas.microsoft.com/office/drawing/2014/main" id="{02A6B1B8-1BC8-9646-927F-99F798AA4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25" y="3657600"/>
            <a:ext cx="142875" cy="1444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Oval 9">
            <a:extLst>
              <a:ext uri="{FF2B5EF4-FFF2-40B4-BE49-F238E27FC236}">
                <a16:creationId xmlns:a16="http://schemas.microsoft.com/office/drawing/2014/main" id="{45286AB6-DF77-644C-8A51-11C2DFE54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436938"/>
            <a:ext cx="142875" cy="1444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Oval 10">
            <a:extLst>
              <a:ext uri="{FF2B5EF4-FFF2-40B4-BE49-F238E27FC236}">
                <a16:creationId xmlns:a16="http://schemas.microsoft.com/office/drawing/2014/main" id="{BE5C033C-155E-814E-9D3D-3B29DF775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2514600"/>
            <a:ext cx="142875" cy="1444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Oval 11">
            <a:extLst>
              <a:ext uri="{FF2B5EF4-FFF2-40B4-BE49-F238E27FC236}">
                <a16:creationId xmlns:a16="http://schemas.microsoft.com/office/drawing/2014/main" id="{D2568BDC-3D9F-B34C-BDF4-5A83083BF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5" y="1676400"/>
            <a:ext cx="142875" cy="1444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F1FF844-08B4-4EA3-8F09-AF05BA6F1A2A}"/>
                  </a:ext>
                </a:extLst>
              </p14:cNvPr>
              <p14:cNvContentPartPr/>
              <p14:nvPr/>
            </p14:nvContentPartPr>
            <p14:xfrm>
              <a:off x="1524240" y="1760760"/>
              <a:ext cx="7178400" cy="3079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F1FF844-08B4-4EA3-8F09-AF05BA6F1A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4880" y="1751400"/>
                <a:ext cx="7197120" cy="309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944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A40C66E-863A-C94C-9574-C05759EA6E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Convex Hull – Gift Wrapping</a:t>
            </a:r>
            <a:endParaRPr lang="es-ES" alt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7F61DC4E-D0A1-E547-B0C8-77B7D273F3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5867400" cy="4267200"/>
          </a:xfrm>
        </p:spPr>
        <p:txBody>
          <a:bodyPr/>
          <a:lstStyle/>
          <a:p>
            <a:r>
              <a:rPr lang="en-US" altLang="en-US" dirty="0"/>
              <a:t>Algorithm:</a:t>
            </a:r>
          </a:p>
          <a:p>
            <a:pPr lvl="1"/>
            <a:r>
              <a:rPr lang="en-US" altLang="en-US" dirty="0"/>
              <a:t>Find a point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1</a:t>
            </a:r>
            <a:r>
              <a:rPr lang="en-US" altLang="en-US" dirty="0"/>
              <a:t> on the convex hull (e.g. the lowest point).</a:t>
            </a:r>
          </a:p>
          <a:p>
            <a:pPr lvl="1"/>
            <a:r>
              <a:rPr lang="en-US" altLang="en-US" dirty="0"/>
              <a:t>Rotate counterclockwise a line through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1</a:t>
            </a:r>
            <a:r>
              <a:rPr lang="en-US" altLang="en-US" dirty="0"/>
              <a:t> until it touches one of the other points (start from a horizontal orientation).</a:t>
            </a:r>
          </a:p>
        </p:txBody>
      </p:sp>
      <p:sp>
        <p:nvSpPr>
          <p:cNvPr id="24596" name="Line 20">
            <a:extLst>
              <a:ext uri="{FF2B5EF4-FFF2-40B4-BE49-F238E27FC236}">
                <a16:creationId xmlns:a16="http://schemas.microsoft.com/office/drawing/2014/main" id="{F23DA7F0-79DF-5C49-B4ED-9682B0351F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4038600"/>
            <a:ext cx="2895600" cy="0"/>
          </a:xfrm>
          <a:prstGeom prst="line">
            <a:avLst/>
          </a:prstGeom>
          <a:noFill/>
          <a:ln w="31750">
            <a:solidFill>
              <a:srgbClr val="99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7" name="Oval 21">
            <a:extLst>
              <a:ext uri="{FF2B5EF4-FFF2-40B4-BE49-F238E27FC236}">
                <a16:creationId xmlns:a16="http://schemas.microsoft.com/office/drawing/2014/main" id="{CB5B7BC1-B870-2F41-8A08-346F098C2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962400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Line 22">
            <a:extLst>
              <a:ext uri="{FF2B5EF4-FFF2-40B4-BE49-F238E27FC236}">
                <a16:creationId xmlns:a16="http://schemas.microsoft.com/office/drawing/2014/main" id="{A47E2DC2-AD5B-4E4E-9C68-7032CE1856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2819400"/>
            <a:ext cx="1371600" cy="1981200"/>
          </a:xfrm>
          <a:prstGeom prst="line">
            <a:avLst/>
          </a:prstGeom>
          <a:noFill/>
          <a:ln w="31750">
            <a:solidFill>
              <a:srgbClr val="99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9" name="Line 23">
            <a:extLst>
              <a:ext uri="{FF2B5EF4-FFF2-40B4-BE49-F238E27FC236}">
                <a16:creationId xmlns:a16="http://schemas.microsoft.com/office/drawing/2014/main" id="{A454FABC-1AE2-B142-B8E1-838D34AD30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72400" y="2133600"/>
            <a:ext cx="533400" cy="2286000"/>
          </a:xfrm>
          <a:prstGeom prst="line">
            <a:avLst/>
          </a:prstGeom>
          <a:noFill/>
          <a:ln w="31750">
            <a:solidFill>
              <a:srgbClr val="99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0" name="Line 24">
            <a:extLst>
              <a:ext uri="{FF2B5EF4-FFF2-40B4-BE49-F238E27FC236}">
                <a16:creationId xmlns:a16="http://schemas.microsoft.com/office/drawing/2014/main" id="{D48F3C9B-F596-EB47-81C2-A31AB437E8D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62800" y="1905000"/>
            <a:ext cx="1600200" cy="1524000"/>
          </a:xfrm>
          <a:prstGeom prst="line">
            <a:avLst/>
          </a:prstGeom>
          <a:noFill/>
          <a:ln w="31750">
            <a:solidFill>
              <a:srgbClr val="99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1" name="Line 25">
            <a:extLst>
              <a:ext uri="{FF2B5EF4-FFF2-40B4-BE49-F238E27FC236}">
                <a16:creationId xmlns:a16="http://schemas.microsoft.com/office/drawing/2014/main" id="{49316ADA-90F0-B445-A5BD-0E4B2DA660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2057400"/>
            <a:ext cx="2209800" cy="304800"/>
          </a:xfrm>
          <a:prstGeom prst="line">
            <a:avLst/>
          </a:prstGeom>
          <a:noFill/>
          <a:ln w="31750">
            <a:solidFill>
              <a:srgbClr val="99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2" name="Line 26">
            <a:extLst>
              <a:ext uri="{FF2B5EF4-FFF2-40B4-BE49-F238E27FC236}">
                <a16:creationId xmlns:a16="http://schemas.microsoft.com/office/drawing/2014/main" id="{69C7C1AE-4338-6A40-99F4-D1DED2EB40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3600" y="1600200"/>
            <a:ext cx="1371600" cy="1676400"/>
          </a:xfrm>
          <a:prstGeom prst="line">
            <a:avLst/>
          </a:prstGeom>
          <a:noFill/>
          <a:ln w="31750">
            <a:solidFill>
              <a:srgbClr val="99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3" name="Line 27">
            <a:extLst>
              <a:ext uri="{FF2B5EF4-FFF2-40B4-BE49-F238E27FC236}">
                <a16:creationId xmlns:a16="http://schemas.microsoft.com/office/drawing/2014/main" id="{0C276F31-8314-A540-8EA7-D28FAC8E7A5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2209800"/>
            <a:ext cx="228600" cy="1981200"/>
          </a:xfrm>
          <a:prstGeom prst="line">
            <a:avLst/>
          </a:prstGeom>
          <a:noFill/>
          <a:ln w="31750">
            <a:solidFill>
              <a:srgbClr val="99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4" name="Line 28">
            <a:extLst>
              <a:ext uri="{FF2B5EF4-FFF2-40B4-BE49-F238E27FC236}">
                <a16:creationId xmlns:a16="http://schemas.microsoft.com/office/drawing/2014/main" id="{68C21C1E-8CAA-A14C-ACAA-461AC187E2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352800"/>
            <a:ext cx="2362200" cy="914400"/>
          </a:xfrm>
          <a:prstGeom prst="line">
            <a:avLst/>
          </a:prstGeom>
          <a:noFill/>
          <a:ln w="31750">
            <a:solidFill>
              <a:srgbClr val="99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5" name="Freeform 29">
            <a:extLst>
              <a:ext uri="{FF2B5EF4-FFF2-40B4-BE49-F238E27FC236}">
                <a16:creationId xmlns:a16="http://schemas.microsoft.com/office/drawing/2014/main" id="{1FD8F6BB-0FE6-324B-AF1C-EF73B5C47198}"/>
              </a:ext>
            </a:extLst>
          </p:cNvPr>
          <p:cNvSpPr>
            <a:spLocks/>
          </p:cNvSpPr>
          <p:nvPr/>
        </p:nvSpPr>
        <p:spPr bwMode="auto">
          <a:xfrm>
            <a:off x="7620000" y="3517900"/>
            <a:ext cx="355600" cy="520700"/>
          </a:xfrm>
          <a:custGeom>
            <a:avLst/>
            <a:gdLst>
              <a:gd name="T0" fmla="*/ 0 w 224"/>
              <a:gd name="T1" fmla="*/ 328 h 328"/>
              <a:gd name="T2" fmla="*/ 224 w 224"/>
              <a:gd name="T3" fmla="*/ 0 h 32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4" h="328">
                <a:moveTo>
                  <a:pt x="0" y="328"/>
                </a:moveTo>
                <a:lnTo>
                  <a:pt x="224" y="0"/>
                </a:lnTo>
              </a:path>
            </a:pathLst>
          </a:custGeom>
          <a:noFill/>
          <a:ln w="31750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6" name="Freeform 30">
            <a:extLst>
              <a:ext uri="{FF2B5EF4-FFF2-40B4-BE49-F238E27FC236}">
                <a16:creationId xmlns:a16="http://schemas.microsoft.com/office/drawing/2014/main" id="{47E1A3B5-DFF5-1647-A820-393D94C6CAAA}"/>
              </a:ext>
            </a:extLst>
          </p:cNvPr>
          <p:cNvSpPr>
            <a:spLocks/>
          </p:cNvSpPr>
          <p:nvPr/>
        </p:nvSpPr>
        <p:spPr bwMode="auto">
          <a:xfrm>
            <a:off x="7981950" y="2832100"/>
            <a:ext cx="152400" cy="692150"/>
          </a:xfrm>
          <a:custGeom>
            <a:avLst/>
            <a:gdLst>
              <a:gd name="T0" fmla="*/ 0 w 96"/>
              <a:gd name="T1" fmla="*/ 436 h 436"/>
              <a:gd name="T2" fmla="*/ 96 w 96"/>
              <a:gd name="T3" fmla="*/ 0 h 4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6" h="436">
                <a:moveTo>
                  <a:pt x="0" y="436"/>
                </a:moveTo>
                <a:lnTo>
                  <a:pt x="96" y="0"/>
                </a:lnTo>
              </a:path>
            </a:pathLst>
          </a:custGeom>
          <a:noFill/>
          <a:ln w="31750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7" name="Freeform 31">
            <a:extLst>
              <a:ext uri="{FF2B5EF4-FFF2-40B4-BE49-F238E27FC236}">
                <a16:creationId xmlns:a16="http://schemas.microsoft.com/office/drawing/2014/main" id="{B701B973-D169-8041-AD39-AD6489C91F31}"/>
              </a:ext>
            </a:extLst>
          </p:cNvPr>
          <p:cNvSpPr>
            <a:spLocks/>
          </p:cNvSpPr>
          <p:nvPr/>
        </p:nvSpPr>
        <p:spPr bwMode="auto">
          <a:xfrm>
            <a:off x="7467600" y="2203450"/>
            <a:ext cx="666750" cy="628650"/>
          </a:xfrm>
          <a:custGeom>
            <a:avLst/>
            <a:gdLst>
              <a:gd name="T0" fmla="*/ 420 w 420"/>
              <a:gd name="T1" fmla="*/ 396 h 396"/>
              <a:gd name="T2" fmla="*/ 0 w 420"/>
              <a:gd name="T3" fmla="*/ 0 h 39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20" h="396">
                <a:moveTo>
                  <a:pt x="420" y="396"/>
                </a:moveTo>
                <a:lnTo>
                  <a:pt x="0" y="0"/>
                </a:lnTo>
              </a:path>
            </a:pathLst>
          </a:custGeom>
          <a:noFill/>
          <a:ln w="31750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8" name="Freeform 32">
            <a:extLst>
              <a:ext uri="{FF2B5EF4-FFF2-40B4-BE49-F238E27FC236}">
                <a16:creationId xmlns:a16="http://schemas.microsoft.com/office/drawing/2014/main" id="{5257A24A-FB98-BE49-94DE-5536D26044DB}"/>
              </a:ext>
            </a:extLst>
          </p:cNvPr>
          <p:cNvSpPr>
            <a:spLocks/>
          </p:cNvSpPr>
          <p:nvPr/>
        </p:nvSpPr>
        <p:spPr bwMode="auto">
          <a:xfrm>
            <a:off x="6731000" y="2209800"/>
            <a:ext cx="736600" cy="88900"/>
          </a:xfrm>
          <a:custGeom>
            <a:avLst/>
            <a:gdLst>
              <a:gd name="T0" fmla="*/ 464 w 464"/>
              <a:gd name="T1" fmla="*/ 0 h 56"/>
              <a:gd name="T2" fmla="*/ 0 w 464"/>
              <a:gd name="T3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64" h="56">
                <a:moveTo>
                  <a:pt x="464" y="0"/>
                </a:moveTo>
                <a:lnTo>
                  <a:pt x="0" y="56"/>
                </a:lnTo>
              </a:path>
            </a:pathLst>
          </a:custGeom>
          <a:noFill/>
          <a:ln w="31750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9" name="Freeform 33">
            <a:extLst>
              <a:ext uri="{FF2B5EF4-FFF2-40B4-BE49-F238E27FC236}">
                <a16:creationId xmlns:a16="http://schemas.microsoft.com/office/drawing/2014/main" id="{B9517664-5C0D-7C4D-93E1-4BE236E952FE}"/>
              </a:ext>
            </a:extLst>
          </p:cNvPr>
          <p:cNvSpPr>
            <a:spLocks/>
          </p:cNvSpPr>
          <p:nvPr/>
        </p:nvSpPr>
        <p:spPr bwMode="auto">
          <a:xfrm>
            <a:off x="6235700" y="2305050"/>
            <a:ext cx="501650" cy="603250"/>
          </a:xfrm>
          <a:custGeom>
            <a:avLst/>
            <a:gdLst>
              <a:gd name="T0" fmla="*/ 0 w 316"/>
              <a:gd name="T1" fmla="*/ 380 h 380"/>
              <a:gd name="T2" fmla="*/ 316 w 316"/>
              <a:gd name="T3" fmla="*/ 0 h 3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16" h="380">
                <a:moveTo>
                  <a:pt x="0" y="380"/>
                </a:moveTo>
                <a:lnTo>
                  <a:pt x="316" y="0"/>
                </a:lnTo>
              </a:path>
            </a:pathLst>
          </a:custGeom>
          <a:noFill/>
          <a:ln w="31750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0" name="Freeform 34">
            <a:extLst>
              <a:ext uri="{FF2B5EF4-FFF2-40B4-BE49-F238E27FC236}">
                <a16:creationId xmlns:a16="http://schemas.microsoft.com/office/drawing/2014/main" id="{FABB0BBA-72C5-5B44-9115-BD5DE97B9F58}"/>
              </a:ext>
            </a:extLst>
          </p:cNvPr>
          <p:cNvSpPr>
            <a:spLocks/>
          </p:cNvSpPr>
          <p:nvPr/>
        </p:nvSpPr>
        <p:spPr bwMode="auto">
          <a:xfrm>
            <a:off x="6248400" y="2901950"/>
            <a:ext cx="82550" cy="641350"/>
          </a:xfrm>
          <a:custGeom>
            <a:avLst/>
            <a:gdLst>
              <a:gd name="T0" fmla="*/ 52 w 52"/>
              <a:gd name="T1" fmla="*/ 404 h 404"/>
              <a:gd name="T2" fmla="*/ 0 w 52"/>
              <a:gd name="T3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2" h="404">
                <a:moveTo>
                  <a:pt x="52" y="404"/>
                </a:moveTo>
                <a:lnTo>
                  <a:pt x="0" y="0"/>
                </a:lnTo>
              </a:path>
            </a:pathLst>
          </a:custGeom>
          <a:noFill/>
          <a:ln w="31750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1" name="Freeform 35">
            <a:extLst>
              <a:ext uri="{FF2B5EF4-FFF2-40B4-BE49-F238E27FC236}">
                <a16:creationId xmlns:a16="http://schemas.microsoft.com/office/drawing/2014/main" id="{56BAA5ED-5426-5541-B645-30D6ABDD2EFA}"/>
              </a:ext>
            </a:extLst>
          </p:cNvPr>
          <p:cNvSpPr>
            <a:spLocks/>
          </p:cNvSpPr>
          <p:nvPr/>
        </p:nvSpPr>
        <p:spPr bwMode="auto">
          <a:xfrm>
            <a:off x="6324600" y="3524250"/>
            <a:ext cx="1295400" cy="514350"/>
          </a:xfrm>
          <a:custGeom>
            <a:avLst/>
            <a:gdLst>
              <a:gd name="T0" fmla="*/ 816 w 816"/>
              <a:gd name="T1" fmla="*/ 324 h 324"/>
              <a:gd name="T2" fmla="*/ 0 w 816"/>
              <a:gd name="T3" fmla="*/ 0 h 32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16" h="324">
                <a:moveTo>
                  <a:pt x="816" y="324"/>
                </a:moveTo>
                <a:lnTo>
                  <a:pt x="0" y="0"/>
                </a:lnTo>
              </a:path>
            </a:pathLst>
          </a:custGeom>
          <a:noFill/>
          <a:ln w="31750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2" name="Rectangle 36">
            <a:extLst>
              <a:ext uri="{FF2B5EF4-FFF2-40B4-BE49-F238E27FC236}">
                <a16:creationId xmlns:a16="http://schemas.microsoft.com/office/drawing/2014/main" id="{F9B2FF49-19AB-1445-A3D8-4D2CAE8A5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74" y="4845947"/>
            <a:ext cx="8686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Helvetica" pitchFamily="2" charset="0"/>
              </a:defRPr>
            </a:lvl1pPr>
            <a:lvl2pPr marL="742950" indent="-285750" algn="l" rtl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Helvetica" pitchFamily="2" charset="0"/>
              </a:defRPr>
            </a:lvl2pPr>
            <a:lvl3pPr marL="1143000" indent="-228600" algn="l" rtl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Helvetica" pitchFamily="2" charset="0"/>
              </a:defRPr>
            </a:lvl3pPr>
            <a:lvl4pPr marL="1600200" indent="-228600" algn="l" rtl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Helvetica" pitchFamily="2" charset="0"/>
              </a:defRPr>
            </a:lvl4pPr>
            <a:lvl5pPr marL="2057400" indent="-228600" algn="l" rtl="0">
              <a:spcBef>
                <a:spcPct val="20000"/>
              </a:spcBef>
              <a:buClr>
                <a:schemeClr val="accent2"/>
              </a:buClr>
              <a:buSzPct val="12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Helvetica" pitchFamily="2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Helvetica" pitchFamily="2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Helvetica" pitchFamily="2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Helvetica" pitchFamily="2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Helvetica" pitchFamily="2" charset="0"/>
              </a:defRPr>
            </a:lvl9pPr>
          </a:lstStyle>
          <a:p>
            <a:pPr lvl="1"/>
            <a:r>
              <a:rPr lang="en-US" altLang="en-US" dirty="0"/>
              <a:t>Repeat the last step for the new point.</a:t>
            </a:r>
          </a:p>
          <a:p>
            <a:pPr lvl="1"/>
            <a:r>
              <a:rPr lang="en-US" altLang="en-US" dirty="0"/>
              <a:t>Stop when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1</a:t>
            </a:r>
            <a:r>
              <a:rPr lang="en-US" altLang="en-US" dirty="0"/>
              <a:t> is reached again.</a:t>
            </a:r>
          </a:p>
          <a:p>
            <a:r>
              <a:rPr lang="en-US" altLang="en-US" dirty="0"/>
              <a:t>Time Complexity: O(</a:t>
            </a:r>
            <a:r>
              <a:rPr lang="en-US" altLang="en-US" i="1" dirty="0" err="1"/>
              <a:t>nh</a:t>
            </a:r>
            <a:r>
              <a:rPr lang="en-US" altLang="en-US" dirty="0"/>
              <a:t>), where </a:t>
            </a:r>
            <a:r>
              <a:rPr lang="en-US" altLang="en-US" i="1" dirty="0"/>
              <a:t>n</a:t>
            </a:r>
            <a:r>
              <a:rPr lang="en-US" altLang="en-US" dirty="0"/>
              <a:t> is the input size and </a:t>
            </a:r>
            <a:r>
              <a:rPr lang="en-US" altLang="en-US" i="1" dirty="0"/>
              <a:t>h</a:t>
            </a:r>
            <a:r>
              <a:rPr lang="en-US" altLang="en-US" dirty="0"/>
              <a:t> is the output (hull) size.</a:t>
            </a:r>
            <a:endParaRPr lang="es-ES" altLang="en-US" dirty="0"/>
          </a:p>
        </p:txBody>
      </p:sp>
      <p:grpSp>
        <p:nvGrpSpPr>
          <p:cNvPr id="24580" name="Group 4">
            <a:extLst>
              <a:ext uri="{FF2B5EF4-FFF2-40B4-BE49-F238E27FC236}">
                <a16:creationId xmlns:a16="http://schemas.microsoft.com/office/drawing/2014/main" id="{E656E7CD-FC0B-784E-B5E6-B94350E478DC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2133600"/>
            <a:ext cx="2032000" cy="1981200"/>
            <a:chOff x="3888" y="1344"/>
            <a:chExt cx="1280" cy="1248"/>
          </a:xfrm>
        </p:grpSpPr>
        <p:sp>
          <p:nvSpPr>
            <p:cNvPr id="24581" name="Oval 5">
              <a:extLst>
                <a:ext uri="{FF2B5EF4-FFF2-40B4-BE49-F238E27FC236}">
                  <a16:creationId xmlns:a16="http://schemas.microsoft.com/office/drawing/2014/main" id="{5CF308D8-F10B-774B-B32C-C9337A151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1399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2" name="Oval 6">
              <a:extLst>
                <a:ext uri="{FF2B5EF4-FFF2-40B4-BE49-F238E27FC236}">
                  <a16:creationId xmlns:a16="http://schemas.microsoft.com/office/drawing/2014/main" id="{9500CA5C-A1D5-F041-8C53-436C7E8F9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9" y="2171"/>
              <a:ext cx="90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3" name="Oval 7">
              <a:extLst>
                <a:ext uri="{FF2B5EF4-FFF2-40B4-BE49-F238E27FC236}">
                  <a16:creationId xmlns:a16="http://schemas.microsoft.com/office/drawing/2014/main" id="{CDB808C3-B5DD-3C4B-A05B-E97168B2E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1785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4" name="Oval 8">
              <a:extLst>
                <a:ext uri="{FF2B5EF4-FFF2-40B4-BE49-F238E27FC236}">
                  <a16:creationId xmlns:a16="http://schemas.microsoft.com/office/drawing/2014/main" id="{4DF979DC-8203-D44A-BBE5-BF3F140D8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" y="1344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5" name="Oval 9">
              <a:extLst>
                <a:ext uri="{FF2B5EF4-FFF2-40B4-BE49-F238E27FC236}">
                  <a16:creationId xmlns:a16="http://schemas.microsoft.com/office/drawing/2014/main" id="{D1FBFCB0-6037-9740-B8B3-106D21324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8" y="1730"/>
              <a:ext cx="90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Oval 10">
              <a:extLst>
                <a:ext uri="{FF2B5EF4-FFF2-40B4-BE49-F238E27FC236}">
                  <a16:creationId xmlns:a16="http://schemas.microsoft.com/office/drawing/2014/main" id="{0CEBED29-1A51-9A4E-A5EC-5E4466D7F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0" y="2171"/>
              <a:ext cx="90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Oval 11">
              <a:extLst>
                <a:ext uri="{FF2B5EF4-FFF2-40B4-BE49-F238E27FC236}">
                  <a16:creationId xmlns:a16="http://schemas.microsoft.com/office/drawing/2014/main" id="{A7006B2B-3425-0149-94DA-2AAEF91CC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8" y="1730"/>
              <a:ext cx="91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8" name="Oval 12">
              <a:extLst>
                <a:ext uri="{FF2B5EF4-FFF2-40B4-BE49-F238E27FC236}">
                  <a16:creationId xmlns:a16="http://schemas.microsoft.com/office/drawing/2014/main" id="{89321B39-BFF3-8343-B66D-FCE4C12DC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3" y="2501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9" name="Oval 13">
              <a:extLst>
                <a:ext uri="{FF2B5EF4-FFF2-40B4-BE49-F238E27FC236}">
                  <a16:creationId xmlns:a16="http://schemas.microsoft.com/office/drawing/2014/main" id="{7C4FEA3C-8C05-8E44-9B9C-F08FE352B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5" y="2281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0" name="Oval 14">
              <a:extLst>
                <a:ext uri="{FF2B5EF4-FFF2-40B4-BE49-F238E27FC236}">
                  <a16:creationId xmlns:a16="http://schemas.microsoft.com/office/drawing/2014/main" id="{D03DC4D4-CC14-5648-8A51-8455B58F5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2060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1" name="Oval 15">
              <a:extLst>
                <a:ext uri="{FF2B5EF4-FFF2-40B4-BE49-F238E27FC236}">
                  <a16:creationId xmlns:a16="http://schemas.microsoft.com/office/drawing/2014/main" id="{CDBDC9C2-9387-0F42-A2F7-28FB587F5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2" y="2171"/>
              <a:ext cx="90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13" name="Freeform 37">
            <a:extLst>
              <a:ext uri="{FF2B5EF4-FFF2-40B4-BE49-F238E27FC236}">
                <a16:creationId xmlns:a16="http://schemas.microsoft.com/office/drawing/2014/main" id="{3433AE7D-BC22-0643-A08A-6C24FB0EE6FC}"/>
              </a:ext>
            </a:extLst>
          </p:cNvPr>
          <p:cNvSpPr>
            <a:spLocks/>
          </p:cNvSpPr>
          <p:nvPr/>
        </p:nvSpPr>
        <p:spPr bwMode="auto">
          <a:xfrm>
            <a:off x="7439025" y="3819525"/>
            <a:ext cx="285750" cy="219075"/>
          </a:xfrm>
          <a:custGeom>
            <a:avLst/>
            <a:gdLst>
              <a:gd name="T0" fmla="*/ 180 w 180"/>
              <a:gd name="T1" fmla="*/ 30 h 138"/>
              <a:gd name="T2" fmla="*/ 132 w 180"/>
              <a:gd name="T3" fmla="*/ 0 h 138"/>
              <a:gd name="T4" fmla="*/ 54 w 180"/>
              <a:gd name="T5" fmla="*/ 12 h 138"/>
              <a:gd name="T6" fmla="*/ 18 w 180"/>
              <a:gd name="T7" fmla="*/ 60 h 138"/>
              <a:gd name="T8" fmla="*/ 0 w 180"/>
              <a:gd name="T9" fmla="*/ 13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0" h="138">
                <a:moveTo>
                  <a:pt x="180" y="30"/>
                </a:moveTo>
                <a:lnTo>
                  <a:pt x="132" y="0"/>
                </a:lnTo>
                <a:lnTo>
                  <a:pt x="54" y="12"/>
                </a:lnTo>
                <a:lnTo>
                  <a:pt x="18" y="60"/>
                </a:lnTo>
                <a:lnTo>
                  <a:pt x="0" y="13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930212A-698E-4537-9E03-FEE5EC04575D}"/>
                  </a:ext>
                </a:extLst>
              </p14:cNvPr>
              <p14:cNvContentPartPr/>
              <p14:nvPr/>
            </p14:nvContentPartPr>
            <p14:xfrm>
              <a:off x="3322440" y="2526120"/>
              <a:ext cx="5334840" cy="3878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930212A-698E-4537-9E03-FEE5EC04575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13080" y="2516760"/>
                <a:ext cx="5353560" cy="389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492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A40C66E-863A-C94C-9574-C05759EA6E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Convex Hull – Gift Wrapping</a:t>
            </a:r>
            <a:endParaRPr lang="es-ES" alt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7F61DC4E-D0A1-E547-B0C8-77B7D273F3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5867400" cy="4267200"/>
          </a:xfrm>
        </p:spPr>
        <p:txBody>
          <a:bodyPr/>
          <a:lstStyle/>
          <a:p>
            <a:r>
              <a:rPr lang="en-US" altLang="en-US" dirty="0"/>
              <a:t>Algorithm:</a:t>
            </a:r>
          </a:p>
          <a:p>
            <a:pPr lvl="1"/>
            <a:r>
              <a:rPr lang="en-US" altLang="en-US" dirty="0"/>
              <a:t>Find a point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1</a:t>
            </a:r>
            <a:r>
              <a:rPr lang="en-US" altLang="en-US" dirty="0"/>
              <a:t> on the convex hull (e.g. the lowest point).</a:t>
            </a:r>
          </a:p>
          <a:p>
            <a:pPr lvl="1"/>
            <a:r>
              <a:rPr lang="en-US" altLang="en-US" dirty="0"/>
              <a:t>Rotate counterclockwise a line through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1</a:t>
            </a:r>
            <a:r>
              <a:rPr lang="en-US" altLang="en-US" dirty="0"/>
              <a:t> until it touches one of the other points (start from a horizontal orientation).</a:t>
            </a:r>
          </a:p>
        </p:txBody>
      </p:sp>
      <p:sp>
        <p:nvSpPr>
          <p:cNvPr id="24596" name="Line 20">
            <a:extLst>
              <a:ext uri="{FF2B5EF4-FFF2-40B4-BE49-F238E27FC236}">
                <a16:creationId xmlns:a16="http://schemas.microsoft.com/office/drawing/2014/main" id="{F23DA7F0-79DF-5C49-B4ED-9682B0351F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4038600"/>
            <a:ext cx="2895600" cy="0"/>
          </a:xfrm>
          <a:prstGeom prst="line">
            <a:avLst/>
          </a:prstGeom>
          <a:noFill/>
          <a:ln w="31750">
            <a:solidFill>
              <a:srgbClr val="99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7" name="Oval 21">
            <a:extLst>
              <a:ext uri="{FF2B5EF4-FFF2-40B4-BE49-F238E27FC236}">
                <a16:creationId xmlns:a16="http://schemas.microsoft.com/office/drawing/2014/main" id="{CB5B7BC1-B870-2F41-8A08-346F098C2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962400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Line 22">
            <a:extLst>
              <a:ext uri="{FF2B5EF4-FFF2-40B4-BE49-F238E27FC236}">
                <a16:creationId xmlns:a16="http://schemas.microsoft.com/office/drawing/2014/main" id="{A47E2DC2-AD5B-4E4E-9C68-7032CE1856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2819400"/>
            <a:ext cx="1371600" cy="1981200"/>
          </a:xfrm>
          <a:prstGeom prst="line">
            <a:avLst/>
          </a:prstGeom>
          <a:noFill/>
          <a:ln w="31750">
            <a:solidFill>
              <a:srgbClr val="99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9" name="Line 23">
            <a:extLst>
              <a:ext uri="{FF2B5EF4-FFF2-40B4-BE49-F238E27FC236}">
                <a16:creationId xmlns:a16="http://schemas.microsoft.com/office/drawing/2014/main" id="{A454FABC-1AE2-B142-B8E1-838D34AD30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72400" y="2133600"/>
            <a:ext cx="533400" cy="2286000"/>
          </a:xfrm>
          <a:prstGeom prst="line">
            <a:avLst/>
          </a:prstGeom>
          <a:noFill/>
          <a:ln w="31750">
            <a:solidFill>
              <a:srgbClr val="99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0" name="Line 24">
            <a:extLst>
              <a:ext uri="{FF2B5EF4-FFF2-40B4-BE49-F238E27FC236}">
                <a16:creationId xmlns:a16="http://schemas.microsoft.com/office/drawing/2014/main" id="{D48F3C9B-F596-EB47-81C2-A31AB437E8D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62800" y="1905000"/>
            <a:ext cx="1600200" cy="1524000"/>
          </a:xfrm>
          <a:prstGeom prst="line">
            <a:avLst/>
          </a:prstGeom>
          <a:noFill/>
          <a:ln w="31750">
            <a:solidFill>
              <a:srgbClr val="99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1" name="Line 25">
            <a:extLst>
              <a:ext uri="{FF2B5EF4-FFF2-40B4-BE49-F238E27FC236}">
                <a16:creationId xmlns:a16="http://schemas.microsoft.com/office/drawing/2014/main" id="{49316ADA-90F0-B445-A5BD-0E4B2DA660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2057400"/>
            <a:ext cx="2209800" cy="304800"/>
          </a:xfrm>
          <a:prstGeom prst="line">
            <a:avLst/>
          </a:prstGeom>
          <a:noFill/>
          <a:ln w="31750">
            <a:solidFill>
              <a:srgbClr val="99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2" name="Line 26">
            <a:extLst>
              <a:ext uri="{FF2B5EF4-FFF2-40B4-BE49-F238E27FC236}">
                <a16:creationId xmlns:a16="http://schemas.microsoft.com/office/drawing/2014/main" id="{69C7C1AE-4338-6A40-99F4-D1DED2EB40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3600" y="1600200"/>
            <a:ext cx="1371600" cy="1676400"/>
          </a:xfrm>
          <a:prstGeom prst="line">
            <a:avLst/>
          </a:prstGeom>
          <a:noFill/>
          <a:ln w="31750">
            <a:solidFill>
              <a:srgbClr val="99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3" name="Line 27">
            <a:extLst>
              <a:ext uri="{FF2B5EF4-FFF2-40B4-BE49-F238E27FC236}">
                <a16:creationId xmlns:a16="http://schemas.microsoft.com/office/drawing/2014/main" id="{0C276F31-8314-A540-8EA7-D28FAC8E7A5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2209800"/>
            <a:ext cx="228600" cy="1981200"/>
          </a:xfrm>
          <a:prstGeom prst="line">
            <a:avLst/>
          </a:prstGeom>
          <a:noFill/>
          <a:ln w="31750">
            <a:solidFill>
              <a:srgbClr val="99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4" name="Line 28">
            <a:extLst>
              <a:ext uri="{FF2B5EF4-FFF2-40B4-BE49-F238E27FC236}">
                <a16:creationId xmlns:a16="http://schemas.microsoft.com/office/drawing/2014/main" id="{68C21C1E-8CAA-A14C-ACAA-461AC187E2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352800"/>
            <a:ext cx="2362200" cy="914400"/>
          </a:xfrm>
          <a:prstGeom prst="line">
            <a:avLst/>
          </a:prstGeom>
          <a:noFill/>
          <a:ln w="31750">
            <a:solidFill>
              <a:srgbClr val="99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5" name="Freeform 29">
            <a:extLst>
              <a:ext uri="{FF2B5EF4-FFF2-40B4-BE49-F238E27FC236}">
                <a16:creationId xmlns:a16="http://schemas.microsoft.com/office/drawing/2014/main" id="{1FD8F6BB-0FE6-324B-AF1C-EF73B5C47198}"/>
              </a:ext>
            </a:extLst>
          </p:cNvPr>
          <p:cNvSpPr>
            <a:spLocks/>
          </p:cNvSpPr>
          <p:nvPr/>
        </p:nvSpPr>
        <p:spPr bwMode="auto">
          <a:xfrm>
            <a:off x="7620000" y="3517900"/>
            <a:ext cx="355600" cy="520700"/>
          </a:xfrm>
          <a:custGeom>
            <a:avLst/>
            <a:gdLst>
              <a:gd name="T0" fmla="*/ 0 w 224"/>
              <a:gd name="T1" fmla="*/ 328 h 328"/>
              <a:gd name="T2" fmla="*/ 224 w 224"/>
              <a:gd name="T3" fmla="*/ 0 h 32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4" h="328">
                <a:moveTo>
                  <a:pt x="0" y="328"/>
                </a:moveTo>
                <a:lnTo>
                  <a:pt x="224" y="0"/>
                </a:lnTo>
              </a:path>
            </a:pathLst>
          </a:custGeom>
          <a:noFill/>
          <a:ln w="31750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6" name="Freeform 30">
            <a:extLst>
              <a:ext uri="{FF2B5EF4-FFF2-40B4-BE49-F238E27FC236}">
                <a16:creationId xmlns:a16="http://schemas.microsoft.com/office/drawing/2014/main" id="{47E1A3B5-DFF5-1647-A820-393D94C6CAAA}"/>
              </a:ext>
            </a:extLst>
          </p:cNvPr>
          <p:cNvSpPr>
            <a:spLocks/>
          </p:cNvSpPr>
          <p:nvPr/>
        </p:nvSpPr>
        <p:spPr bwMode="auto">
          <a:xfrm>
            <a:off x="7981950" y="2832100"/>
            <a:ext cx="152400" cy="692150"/>
          </a:xfrm>
          <a:custGeom>
            <a:avLst/>
            <a:gdLst>
              <a:gd name="T0" fmla="*/ 0 w 96"/>
              <a:gd name="T1" fmla="*/ 436 h 436"/>
              <a:gd name="T2" fmla="*/ 96 w 96"/>
              <a:gd name="T3" fmla="*/ 0 h 4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6" h="436">
                <a:moveTo>
                  <a:pt x="0" y="436"/>
                </a:moveTo>
                <a:lnTo>
                  <a:pt x="96" y="0"/>
                </a:lnTo>
              </a:path>
            </a:pathLst>
          </a:custGeom>
          <a:noFill/>
          <a:ln w="31750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7" name="Freeform 31">
            <a:extLst>
              <a:ext uri="{FF2B5EF4-FFF2-40B4-BE49-F238E27FC236}">
                <a16:creationId xmlns:a16="http://schemas.microsoft.com/office/drawing/2014/main" id="{B701B973-D169-8041-AD39-AD6489C91F31}"/>
              </a:ext>
            </a:extLst>
          </p:cNvPr>
          <p:cNvSpPr>
            <a:spLocks/>
          </p:cNvSpPr>
          <p:nvPr/>
        </p:nvSpPr>
        <p:spPr bwMode="auto">
          <a:xfrm>
            <a:off x="7467600" y="2203450"/>
            <a:ext cx="666750" cy="628650"/>
          </a:xfrm>
          <a:custGeom>
            <a:avLst/>
            <a:gdLst>
              <a:gd name="T0" fmla="*/ 420 w 420"/>
              <a:gd name="T1" fmla="*/ 396 h 396"/>
              <a:gd name="T2" fmla="*/ 0 w 420"/>
              <a:gd name="T3" fmla="*/ 0 h 39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20" h="396">
                <a:moveTo>
                  <a:pt x="420" y="396"/>
                </a:moveTo>
                <a:lnTo>
                  <a:pt x="0" y="0"/>
                </a:lnTo>
              </a:path>
            </a:pathLst>
          </a:custGeom>
          <a:noFill/>
          <a:ln w="31750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8" name="Freeform 32">
            <a:extLst>
              <a:ext uri="{FF2B5EF4-FFF2-40B4-BE49-F238E27FC236}">
                <a16:creationId xmlns:a16="http://schemas.microsoft.com/office/drawing/2014/main" id="{5257A24A-FB98-BE49-94DE-5536D26044DB}"/>
              </a:ext>
            </a:extLst>
          </p:cNvPr>
          <p:cNvSpPr>
            <a:spLocks/>
          </p:cNvSpPr>
          <p:nvPr/>
        </p:nvSpPr>
        <p:spPr bwMode="auto">
          <a:xfrm>
            <a:off x="6731000" y="2209800"/>
            <a:ext cx="736600" cy="88900"/>
          </a:xfrm>
          <a:custGeom>
            <a:avLst/>
            <a:gdLst>
              <a:gd name="T0" fmla="*/ 464 w 464"/>
              <a:gd name="T1" fmla="*/ 0 h 56"/>
              <a:gd name="T2" fmla="*/ 0 w 464"/>
              <a:gd name="T3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64" h="56">
                <a:moveTo>
                  <a:pt x="464" y="0"/>
                </a:moveTo>
                <a:lnTo>
                  <a:pt x="0" y="56"/>
                </a:lnTo>
              </a:path>
            </a:pathLst>
          </a:custGeom>
          <a:noFill/>
          <a:ln w="31750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9" name="Freeform 33">
            <a:extLst>
              <a:ext uri="{FF2B5EF4-FFF2-40B4-BE49-F238E27FC236}">
                <a16:creationId xmlns:a16="http://schemas.microsoft.com/office/drawing/2014/main" id="{B9517664-5C0D-7C4D-93E1-4BE236E952FE}"/>
              </a:ext>
            </a:extLst>
          </p:cNvPr>
          <p:cNvSpPr>
            <a:spLocks/>
          </p:cNvSpPr>
          <p:nvPr/>
        </p:nvSpPr>
        <p:spPr bwMode="auto">
          <a:xfrm>
            <a:off x="6235700" y="2305050"/>
            <a:ext cx="501650" cy="603250"/>
          </a:xfrm>
          <a:custGeom>
            <a:avLst/>
            <a:gdLst>
              <a:gd name="T0" fmla="*/ 0 w 316"/>
              <a:gd name="T1" fmla="*/ 380 h 380"/>
              <a:gd name="T2" fmla="*/ 316 w 316"/>
              <a:gd name="T3" fmla="*/ 0 h 3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16" h="380">
                <a:moveTo>
                  <a:pt x="0" y="380"/>
                </a:moveTo>
                <a:lnTo>
                  <a:pt x="316" y="0"/>
                </a:lnTo>
              </a:path>
            </a:pathLst>
          </a:custGeom>
          <a:noFill/>
          <a:ln w="31750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0" name="Freeform 34">
            <a:extLst>
              <a:ext uri="{FF2B5EF4-FFF2-40B4-BE49-F238E27FC236}">
                <a16:creationId xmlns:a16="http://schemas.microsoft.com/office/drawing/2014/main" id="{FABB0BBA-72C5-5B44-9115-BD5DE97B9F58}"/>
              </a:ext>
            </a:extLst>
          </p:cNvPr>
          <p:cNvSpPr>
            <a:spLocks/>
          </p:cNvSpPr>
          <p:nvPr/>
        </p:nvSpPr>
        <p:spPr bwMode="auto">
          <a:xfrm>
            <a:off x="6248400" y="2901950"/>
            <a:ext cx="82550" cy="641350"/>
          </a:xfrm>
          <a:custGeom>
            <a:avLst/>
            <a:gdLst>
              <a:gd name="T0" fmla="*/ 52 w 52"/>
              <a:gd name="T1" fmla="*/ 404 h 404"/>
              <a:gd name="T2" fmla="*/ 0 w 52"/>
              <a:gd name="T3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2" h="404">
                <a:moveTo>
                  <a:pt x="52" y="404"/>
                </a:moveTo>
                <a:lnTo>
                  <a:pt x="0" y="0"/>
                </a:lnTo>
              </a:path>
            </a:pathLst>
          </a:custGeom>
          <a:noFill/>
          <a:ln w="31750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1" name="Freeform 35">
            <a:extLst>
              <a:ext uri="{FF2B5EF4-FFF2-40B4-BE49-F238E27FC236}">
                <a16:creationId xmlns:a16="http://schemas.microsoft.com/office/drawing/2014/main" id="{56BAA5ED-5426-5541-B645-30D6ABDD2EFA}"/>
              </a:ext>
            </a:extLst>
          </p:cNvPr>
          <p:cNvSpPr>
            <a:spLocks/>
          </p:cNvSpPr>
          <p:nvPr/>
        </p:nvSpPr>
        <p:spPr bwMode="auto">
          <a:xfrm>
            <a:off x="6324600" y="3524250"/>
            <a:ext cx="1295400" cy="514350"/>
          </a:xfrm>
          <a:custGeom>
            <a:avLst/>
            <a:gdLst>
              <a:gd name="T0" fmla="*/ 816 w 816"/>
              <a:gd name="T1" fmla="*/ 324 h 324"/>
              <a:gd name="T2" fmla="*/ 0 w 816"/>
              <a:gd name="T3" fmla="*/ 0 h 32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16" h="324">
                <a:moveTo>
                  <a:pt x="816" y="324"/>
                </a:moveTo>
                <a:lnTo>
                  <a:pt x="0" y="0"/>
                </a:lnTo>
              </a:path>
            </a:pathLst>
          </a:custGeom>
          <a:noFill/>
          <a:ln w="31750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2" name="Rectangle 36">
            <a:extLst>
              <a:ext uri="{FF2B5EF4-FFF2-40B4-BE49-F238E27FC236}">
                <a16:creationId xmlns:a16="http://schemas.microsoft.com/office/drawing/2014/main" id="{F9B2FF49-19AB-1445-A3D8-4D2CAE8A5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74" y="4845947"/>
            <a:ext cx="8686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Helvetica" pitchFamily="2" charset="0"/>
              </a:defRPr>
            </a:lvl1pPr>
            <a:lvl2pPr marL="742950" indent="-285750" algn="l" rtl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Helvetica" pitchFamily="2" charset="0"/>
              </a:defRPr>
            </a:lvl2pPr>
            <a:lvl3pPr marL="1143000" indent="-228600" algn="l" rtl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Helvetica" pitchFamily="2" charset="0"/>
              </a:defRPr>
            </a:lvl3pPr>
            <a:lvl4pPr marL="1600200" indent="-228600" algn="l" rtl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Helvetica" pitchFamily="2" charset="0"/>
              </a:defRPr>
            </a:lvl4pPr>
            <a:lvl5pPr marL="2057400" indent="-228600" algn="l" rtl="0">
              <a:spcBef>
                <a:spcPct val="20000"/>
              </a:spcBef>
              <a:buClr>
                <a:schemeClr val="accent2"/>
              </a:buClr>
              <a:buSzPct val="12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Helvetica" pitchFamily="2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Helvetica" pitchFamily="2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Helvetica" pitchFamily="2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Helvetica" pitchFamily="2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Helvetica" pitchFamily="2" charset="0"/>
              </a:defRPr>
            </a:lvl9pPr>
          </a:lstStyle>
          <a:p>
            <a:pPr lvl="1"/>
            <a:r>
              <a:rPr lang="en-US" altLang="en-US" dirty="0"/>
              <a:t>Repeat the last step for the new point.</a:t>
            </a:r>
          </a:p>
          <a:p>
            <a:pPr lvl="1"/>
            <a:r>
              <a:rPr lang="en-US" altLang="en-US" dirty="0"/>
              <a:t>Stop when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1</a:t>
            </a:r>
            <a:r>
              <a:rPr lang="en-US" altLang="en-US" dirty="0"/>
              <a:t> is reached </a:t>
            </a:r>
            <a:r>
              <a:rPr lang="en-US" altLang="en-US"/>
              <a:t>again.</a:t>
            </a:r>
            <a:endParaRPr lang="en-US" altLang="en-US" dirty="0"/>
          </a:p>
        </p:txBody>
      </p:sp>
      <p:grpSp>
        <p:nvGrpSpPr>
          <p:cNvPr id="24580" name="Group 4">
            <a:extLst>
              <a:ext uri="{FF2B5EF4-FFF2-40B4-BE49-F238E27FC236}">
                <a16:creationId xmlns:a16="http://schemas.microsoft.com/office/drawing/2014/main" id="{E656E7CD-FC0B-784E-B5E6-B94350E478DC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2133600"/>
            <a:ext cx="2032000" cy="1981200"/>
            <a:chOff x="3888" y="1344"/>
            <a:chExt cx="1280" cy="1248"/>
          </a:xfrm>
        </p:grpSpPr>
        <p:sp>
          <p:nvSpPr>
            <p:cNvPr id="24581" name="Oval 5">
              <a:extLst>
                <a:ext uri="{FF2B5EF4-FFF2-40B4-BE49-F238E27FC236}">
                  <a16:creationId xmlns:a16="http://schemas.microsoft.com/office/drawing/2014/main" id="{5CF308D8-F10B-774B-B32C-C9337A151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1399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2" name="Oval 6">
              <a:extLst>
                <a:ext uri="{FF2B5EF4-FFF2-40B4-BE49-F238E27FC236}">
                  <a16:creationId xmlns:a16="http://schemas.microsoft.com/office/drawing/2014/main" id="{9500CA5C-A1D5-F041-8C53-436C7E8F9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9" y="2171"/>
              <a:ext cx="90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3" name="Oval 7">
              <a:extLst>
                <a:ext uri="{FF2B5EF4-FFF2-40B4-BE49-F238E27FC236}">
                  <a16:creationId xmlns:a16="http://schemas.microsoft.com/office/drawing/2014/main" id="{CDB808C3-B5DD-3C4B-A05B-E97168B2E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1785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4" name="Oval 8">
              <a:extLst>
                <a:ext uri="{FF2B5EF4-FFF2-40B4-BE49-F238E27FC236}">
                  <a16:creationId xmlns:a16="http://schemas.microsoft.com/office/drawing/2014/main" id="{4DF979DC-8203-D44A-BBE5-BF3F140D8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" y="1344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5" name="Oval 9">
              <a:extLst>
                <a:ext uri="{FF2B5EF4-FFF2-40B4-BE49-F238E27FC236}">
                  <a16:creationId xmlns:a16="http://schemas.microsoft.com/office/drawing/2014/main" id="{D1FBFCB0-6037-9740-B8B3-106D21324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8" y="1730"/>
              <a:ext cx="90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Oval 10">
              <a:extLst>
                <a:ext uri="{FF2B5EF4-FFF2-40B4-BE49-F238E27FC236}">
                  <a16:creationId xmlns:a16="http://schemas.microsoft.com/office/drawing/2014/main" id="{0CEBED29-1A51-9A4E-A5EC-5E4466D7F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0" y="2171"/>
              <a:ext cx="90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Oval 11">
              <a:extLst>
                <a:ext uri="{FF2B5EF4-FFF2-40B4-BE49-F238E27FC236}">
                  <a16:creationId xmlns:a16="http://schemas.microsoft.com/office/drawing/2014/main" id="{A7006B2B-3425-0149-94DA-2AAEF91CC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8" y="1730"/>
              <a:ext cx="91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8" name="Oval 12">
              <a:extLst>
                <a:ext uri="{FF2B5EF4-FFF2-40B4-BE49-F238E27FC236}">
                  <a16:creationId xmlns:a16="http://schemas.microsoft.com/office/drawing/2014/main" id="{89321B39-BFF3-8343-B66D-FCE4C12DC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3" y="2501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9" name="Oval 13">
              <a:extLst>
                <a:ext uri="{FF2B5EF4-FFF2-40B4-BE49-F238E27FC236}">
                  <a16:creationId xmlns:a16="http://schemas.microsoft.com/office/drawing/2014/main" id="{7C4FEA3C-8C05-8E44-9B9C-F08FE352B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5" y="2281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0" name="Oval 14">
              <a:extLst>
                <a:ext uri="{FF2B5EF4-FFF2-40B4-BE49-F238E27FC236}">
                  <a16:creationId xmlns:a16="http://schemas.microsoft.com/office/drawing/2014/main" id="{D03DC4D4-CC14-5648-8A51-8455B58F5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2060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1" name="Oval 15">
              <a:extLst>
                <a:ext uri="{FF2B5EF4-FFF2-40B4-BE49-F238E27FC236}">
                  <a16:creationId xmlns:a16="http://schemas.microsoft.com/office/drawing/2014/main" id="{CDBDC9C2-9387-0F42-A2F7-28FB587F5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2" y="2171"/>
              <a:ext cx="90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13" name="Freeform 37">
            <a:extLst>
              <a:ext uri="{FF2B5EF4-FFF2-40B4-BE49-F238E27FC236}">
                <a16:creationId xmlns:a16="http://schemas.microsoft.com/office/drawing/2014/main" id="{3433AE7D-BC22-0643-A08A-6C24FB0EE6FC}"/>
              </a:ext>
            </a:extLst>
          </p:cNvPr>
          <p:cNvSpPr>
            <a:spLocks/>
          </p:cNvSpPr>
          <p:nvPr/>
        </p:nvSpPr>
        <p:spPr bwMode="auto">
          <a:xfrm>
            <a:off x="7439025" y="3819525"/>
            <a:ext cx="285750" cy="219075"/>
          </a:xfrm>
          <a:custGeom>
            <a:avLst/>
            <a:gdLst>
              <a:gd name="T0" fmla="*/ 180 w 180"/>
              <a:gd name="T1" fmla="*/ 30 h 138"/>
              <a:gd name="T2" fmla="*/ 132 w 180"/>
              <a:gd name="T3" fmla="*/ 0 h 138"/>
              <a:gd name="T4" fmla="*/ 54 w 180"/>
              <a:gd name="T5" fmla="*/ 12 h 138"/>
              <a:gd name="T6" fmla="*/ 18 w 180"/>
              <a:gd name="T7" fmla="*/ 60 h 138"/>
              <a:gd name="T8" fmla="*/ 0 w 180"/>
              <a:gd name="T9" fmla="*/ 13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0" h="138">
                <a:moveTo>
                  <a:pt x="180" y="30"/>
                </a:moveTo>
                <a:lnTo>
                  <a:pt x="132" y="0"/>
                </a:lnTo>
                <a:lnTo>
                  <a:pt x="54" y="12"/>
                </a:lnTo>
                <a:lnTo>
                  <a:pt x="18" y="60"/>
                </a:lnTo>
                <a:lnTo>
                  <a:pt x="0" y="13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65AD7-F6F2-874D-87C7-B419D0978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Gift Wrapping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ADD53-5CEF-3C42-875C-3CA4EE3FE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Running time is </a:t>
            </a:r>
            <a:r>
              <a:rPr lang="en-US" b="1" dirty="0"/>
              <a:t>output sensitive</a:t>
            </a:r>
          </a:p>
          <a:p>
            <a:pPr lvl="1"/>
            <a:r>
              <a:rPr lang="en-US" dirty="0"/>
              <a:t>The time depends on both the size of the input and the size of the output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672DA7-1E06-034D-BEA2-B3B57BEE7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778" y="3011555"/>
            <a:ext cx="3145065" cy="2497027"/>
          </a:xfrm>
          <a:prstGeom prst="rect">
            <a:avLst/>
          </a:prstGeom>
        </p:spPr>
      </p:pic>
      <p:sp>
        <p:nvSpPr>
          <p:cNvPr id="6" name="Rectangle 36">
            <a:extLst>
              <a:ext uri="{FF2B5EF4-FFF2-40B4-BE49-F238E27FC236}">
                <a16:creationId xmlns:a16="http://schemas.microsoft.com/office/drawing/2014/main" id="{E2539B00-52FC-1D4B-97CA-8EF429D39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257" y="5486055"/>
            <a:ext cx="8686800" cy="128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Helvetica" pitchFamily="2" charset="0"/>
              </a:defRPr>
            </a:lvl1pPr>
            <a:lvl2pPr marL="742950" indent="-285750" algn="l" rtl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Helvetica" pitchFamily="2" charset="0"/>
              </a:defRPr>
            </a:lvl2pPr>
            <a:lvl3pPr marL="1143000" indent="-228600" algn="l" rtl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Helvetica" pitchFamily="2" charset="0"/>
              </a:defRPr>
            </a:lvl3pPr>
            <a:lvl4pPr marL="1600200" indent="-228600" algn="l" rtl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Helvetica" pitchFamily="2" charset="0"/>
              </a:defRPr>
            </a:lvl4pPr>
            <a:lvl5pPr marL="2057400" indent="-228600" algn="l" rtl="0">
              <a:spcBef>
                <a:spcPct val="20000"/>
              </a:spcBef>
              <a:buClr>
                <a:schemeClr val="accent2"/>
              </a:buClr>
              <a:buSzPct val="12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Helvetica" pitchFamily="2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Helvetica" pitchFamily="2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Helvetica" pitchFamily="2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Helvetica" pitchFamily="2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Helvetica" pitchFamily="2" charset="0"/>
              </a:defRPr>
            </a:lvl9pPr>
          </a:lstStyle>
          <a:p>
            <a:r>
              <a:rPr lang="en-US" altLang="en-US" dirty="0"/>
              <a:t>Time Complexity: O(</a:t>
            </a:r>
            <a:r>
              <a:rPr lang="en-US" altLang="en-US" i="1" dirty="0" err="1"/>
              <a:t>nh</a:t>
            </a:r>
            <a:r>
              <a:rPr lang="en-US" altLang="en-US" dirty="0"/>
              <a:t>), where </a:t>
            </a:r>
            <a:r>
              <a:rPr lang="en-US" altLang="en-US" i="1" dirty="0"/>
              <a:t>n</a:t>
            </a:r>
            <a:r>
              <a:rPr lang="en-US" altLang="en-US" dirty="0"/>
              <a:t> is the input size and </a:t>
            </a:r>
            <a:r>
              <a:rPr lang="en-US" altLang="en-US" i="1" dirty="0"/>
              <a:t>h</a:t>
            </a:r>
            <a:r>
              <a:rPr lang="en-US" altLang="en-US" dirty="0"/>
              <a:t> is the output (hull) size.</a:t>
            </a:r>
            <a:endParaRPr lang="es-ES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4EE5172-85AB-4CD1-94FD-44B12C5A8BE0}"/>
                  </a:ext>
                </a:extLst>
              </p14:cNvPr>
              <p14:cNvContentPartPr/>
              <p14:nvPr/>
            </p14:nvContentPartPr>
            <p14:xfrm>
              <a:off x="3924720" y="2026800"/>
              <a:ext cx="4695480" cy="4548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4EE5172-85AB-4CD1-94FD-44B12C5A8BE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15360" y="2017440"/>
                <a:ext cx="4714200" cy="456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044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DB1D0-0A9F-E74C-BB74-9F3E0743E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hull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29A28-DFE3-B248-B68D-9C0979096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Smallest convex set containing all </a:t>
            </a:r>
            <a:r>
              <a:rPr lang="en-US" i="1" dirty="0"/>
              <a:t>n</a:t>
            </a:r>
            <a:r>
              <a:rPr lang="en-US" dirty="0"/>
              <a:t> points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4B706D-F483-1E47-A643-705EC5D76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182" y="2653747"/>
            <a:ext cx="4999383" cy="350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79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DB1D0-0A9F-E74C-BB74-9F3E0743E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hull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29A28-DFE3-B248-B68D-9C0979096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Smallest convex set containing all </a:t>
            </a:r>
            <a:r>
              <a:rPr lang="en-US" i="1" dirty="0"/>
              <a:t>n</a:t>
            </a:r>
            <a:r>
              <a:rPr lang="en-US" dirty="0"/>
              <a:t> points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47763-3DC1-5747-8B43-AF0DEA4E2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56" y="2817395"/>
            <a:ext cx="7692887" cy="254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37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3115A-3E35-6042-9CCE-AA8AB9868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Orientation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B93AD-FEFC-724A-BD0B-7C52E373F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right turn or left turn (or straight line)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EAFB69-5916-0546-992D-AB01678A5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783" y="2646289"/>
            <a:ext cx="3675270" cy="400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24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F5BA5-EBC3-9847-9D1C-10235297F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Better Convex Hull Algorithm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4F3847-D8F5-B947-952E-E508572B7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818" y="1679711"/>
            <a:ext cx="5954854" cy="453086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B76BB32-8805-4AE9-B39A-BF6B72C0ABF0}"/>
                  </a:ext>
                </a:extLst>
              </p14:cNvPr>
              <p14:cNvContentPartPr/>
              <p14:nvPr/>
            </p14:nvContentPartPr>
            <p14:xfrm>
              <a:off x="2822760" y="2195280"/>
              <a:ext cx="1594080" cy="3925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B76BB32-8805-4AE9-B39A-BF6B72C0AB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3400" y="2185920"/>
                <a:ext cx="1612800" cy="394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8143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5C772-033A-9447-B1FE-67FF977E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Plane-Sweep Technique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C6382-6A17-0C49-9063-A01508156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“sweep” the plane with a vertical line</a:t>
            </a:r>
          </a:p>
          <a:p>
            <a:r>
              <a:rPr lang="en-US" dirty="0"/>
              <a:t>Stop at </a:t>
            </a:r>
            <a:r>
              <a:rPr lang="en-US" b="1" dirty="0"/>
              <a:t>event points</a:t>
            </a:r>
          </a:p>
          <a:p>
            <a:r>
              <a:rPr lang="en-US" dirty="0"/>
              <a:t>Maintain a partial solution for the swept-over area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F0B63CE-4902-4A75-956C-5C98BD69225B}"/>
                  </a:ext>
                </a:extLst>
              </p14:cNvPr>
              <p14:cNvContentPartPr/>
              <p14:nvPr/>
            </p14:nvContentPartPr>
            <p14:xfrm>
              <a:off x="1355400" y="2684880"/>
              <a:ext cx="6767640" cy="3610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F0B63CE-4902-4A75-956C-5C98BD6922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46040" y="2675520"/>
                <a:ext cx="6786360" cy="362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2696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FB680-2DB5-8B45-82A1-9F6AF5808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FD26E-DBFD-0746-A01D-17706B87D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point determines an event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1D261A-0768-C442-BD8D-B36E9E1EA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312" y="2392390"/>
            <a:ext cx="4918765" cy="403546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9AA5170-1A21-4E69-AF2F-97C25D07B405}"/>
                  </a:ext>
                </a:extLst>
              </p14:cNvPr>
              <p14:cNvContentPartPr/>
              <p14:nvPr/>
            </p14:nvContentPartPr>
            <p14:xfrm>
              <a:off x="1146600" y="2592000"/>
              <a:ext cx="4767840" cy="3663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9AA5170-1A21-4E69-AF2F-97C25D07B4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7240" y="2582640"/>
                <a:ext cx="4786560" cy="368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7325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00C4E-D8E0-764F-BB22-89A5AE798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Upper Hull Algorithm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1E6CD1-3D01-0447-88B8-988FD47E1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78490"/>
            <a:ext cx="8229600" cy="285686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87A3056-EF5A-4033-A8F6-96BC8031614A}"/>
                  </a:ext>
                </a:extLst>
              </p14:cNvPr>
              <p14:cNvContentPartPr/>
              <p14:nvPr/>
            </p14:nvContentPartPr>
            <p14:xfrm>
              <a:off x="1429920" y="1134360"/>
              <a:ext cx="7302600" cy="5181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87A3056-EF5A-4033-A8F6-96BC803161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0560" y="1125000"/>
                <a:ext cx="7321320" cy="520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663887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259</TotalTime>
  <Words>403</Words>
  <Application>Microsoft Office PowerPoint</Application>
  <PresentationFormat>On-screen Show (4:3)</PresentationFormat>
  <Paragraphs>55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Helvetica</vt:lpstr>
      <vt:lpstr>Symbol</vt:lpstr>
      <vt:lpstr>Wingdings</vt:lpstr>
      <vt:lpstr>Default Theme</vt:lpstr>
      <vt:lpstr>Convex Hulls</vt:lpstr>
      <vt:lpstr>Review: Convexity</vt:lpstr>
      <vt:lpstr>Convex hull</vt:lpstr>
      <vt:lpstr>Convex hull</vt:lpstr>
      <vt:lpstr>Orientation Test</vt:lpstr>
      <vt:lpstr>A Better Convex Hull Algorithm</vt:lpstr>
      <vt:lpstr>Plane-Sweep Technique</vt:lpstr>
      <vt:lpstr>Events</vt:lpstr>
      <vt:lpstr>Upper Hull Algorithm</vt:lpstr>
      <vt:lpstr>Upper Hull Algorithm</vt:lpstr>
      <vt:lpstr>Divide-and-Conquer</vt:lpstr>
      <vt:lpstr>Divide-and-Conquer Convex Hull</vt:lpstr>
      <vt:lpstr>Divide-and-Conquer Convex Hull</vt:lpstr>
      <vt:lpstr>Divide-and-Conquer Convex Hull</vt:lpstr>
      <vt:lpstr>Divide-and-Conquer Convex Hull</vt:lpstr>
      <vt:lpstr>Divide-and-Conquer Convex Hull</vt:lpstr>
      <vt:lpstr>Divide-and-Conquer Convex Hull</vt:lpstr>
      <vt:lpstr>Divide-and-Conquer Convex Hull</vt:lpstr>
      <vt:lpstr>Divide-and-Conquer Convex Hull</vt:lpstr>
      <vt:lpstr>Lower Bound for Convex Hull</vt:lpstr>
      <vt:lpstr>Convex Hull – Gift Wrapping</vt:lpstr>
      <vt:lpstr>Convex Hull – Gift Wrapping</vt:lpstr>
      <vt:lpstr>Gift Wrapping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Geometry</dc:title>
  <dc:creator>Michael T Goodrich</dc:creator>
  <cp:lastModifiedBy>Michael Goodrich</cp:lastModifiedBy>
  <cp:revision>15</cp:revision>
  <dcterms:created xsi:type="dcterms:W3CDTF">2020-03-27T17:58:51Z</dcterms:created>
  <dcterms:modified xsi:type="dcterms:W3CDTF">2020-03-27T23:05:24Z</dcterms:modified>
</cp:coreProperties>
</file>