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5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0B8C1-BE6A-334D-AA91-1703E50BB8ED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1982-7A45-B146-8F20-A8CE6C08D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Computing the Overlay of Two Subdivisions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7510D-73BA-AE45-A04C-C8A52B69A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Goodrich</a:t>
            </a:r>
          </a:p>
          <a:p>
            <a:r>
              <a:rPr lang="en-US" dirty="0"/>
              <a:t>Computational Geometry</a:t>
            </a:r>
          </a:p>
        </p:txBody>
      </p:sp>
    </p:spTree>
    <p:extLst>
      <p:ext uri="{BB962C8B-B14F-4D97-AF65-F5344CB8AC3E}">
        <p14:creationId xmlns:p14="http://schemas.microsoft.com/office/powerpoint/2010/main" val="679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0C111-DCCB-B14C-A759-DE8D3A96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7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94FA-8F51-BA41-B8F7-8F227E73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 DCEL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E1CE3-3A4F-484C-8448-0CA76741F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77" y="896352"/>
            <a:ext cx="6764041" cy="58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9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F4D2-C1F1-9D4C-BC6E-0532AB08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Computing the Overlay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5D605-A2A3-2B4C-8D86-04DD7765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Input: DCEL for S</a:t>
            </a:r>
            <a:r>
              <a:rPr lang="en-US" baseline="-25000" dirty="0"/>
              <a:t>1</a:t>
            </a:r>
            <a:r>
              <a:rPr lang="en-US" dirty="0"/>
              <a:t> and DCEL for S</a:t>
            </a:r>
            <a:r>
              <a:rPr lang="en-US" baseline="-25000" dirty="0"/>
              <a:t>2</a:t>
            </a:r>
          </a:p>
          <a:p>
            <a:r>
              <a:rPr lang="en-US" dirty="0"/>
              <a:t>Output: DCEL for the overlay of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13C72-582E-EE4E-9533-892A46B4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3" y="2572455"/>
            <a:ext cx="8001000" cy="35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7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F4D2-C1F1-9D4C-BC6E-0532AB08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Computing the Overlay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5D605-A2A3-2B4C-8D86-04DD7765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Initialization: copy the DCEL for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2</a:t>
            </a:r>
          </a:p>
          <a:p>
            <a:r>
              <a:rPr lang="en-US" dirty="0"/>
              <a:t>These are then “merged” into 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13C72-582E-EE4E-9533-892A46B4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3" y="2572455"/>
            <a:ext cx="8001000" cy="35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2629-4ABB-3A43-A538-D43C245D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274638"/>
            <a:ext cx="8895520" cy="1143000"/>
          </a:xfrm>
        </p:spPr>
        <p:txBody>
          <a:bodyPr>
            <a:normAutofit/>
          </a:bodyPr>
          <a:lstStyle/>
          <a:p>
            <a:r>
              <a:rPr lang="en-US" dirty="0"/>
              <a:t>Use Our Plane-Sweep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CEC9F-E2B9-9F4F-AE62-D5DF83FA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844"/>
            <a:ext cx="8229600" cy="4794320"/>
          </a:xfrm>
        </p:spPr>
        <p:txBody>
          <a:bodyPr/>
          <a:lstStyle/>
          <a:p>
            <a:r>
              <a:rPr lang="en-US" dirty="0"/>
              <a:t>Plane-sweep as in our line segment intersection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B6593-B0A9-9C49-AA2D-9F45A9B0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3" y="2496615"/>
            <a:ext cx="5983356" cy="43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2629-4ABB-3A43-A538-D43C245D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274638"/>
            <a:ext cx="8895520" cy="1143000"/>
          </a:xfrm>
        </p:spPr>
        <p:txBody>
          <a:bodyPr>
            <a:normAutofit/>
          </a:bodyPr>
          <a:lstStyle/>
          <a:p>
            <a:r>
              <a:rPr lang="en-US" dirty="0"/>
              <a:t>A New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CEC9F-E2B9-9F4F-AE62-D5DF83FA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844"/>
            <a:ext cx="8229600" cy="4794320"/>
          </a:xfrm>
        </p:spPr>
        <p:txBody>
          <a:bodyPr/>
          <a:lstStyle/>
          <a:p>
            <a:r>
              <a:rPr lang="en-US" dirty="0"/>
              <a:t>For each intersection event, add a new vertex to the merged DCEL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B6593-B0A9-9C49-AA2D-9F45A9B0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3" y="2496615"/>
            <a:ext cx="5983356" cy="43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1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C163-4156-994E-A326-8496EA9B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36B86-DE7E-C249-AD7F-05D27C5F4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The running time is O((</a:t>
            </a:r>
            <a:r>
              <a:rPr lang="en-US" dirty="0" err="1"/>
              <a:t>n+k</a:t>
            </a:r>
            <a:r>
              <a:rPr lang="en-US" dirty="0"/>
              <a:t>)log n), where n is the total size of the two input subdivisions and k is the number of intersections</a:t>
            </a:r>
          </a:p>
          <a:p>
            <a:r>
              <a:rPr lang="en-US" dirty="0"/>
              <a:t>And k can be O(n</a:t>
            </a:r>
            <a:r>
              <a:rPr lang="en-US" baseline="30000" dirty="0"/>
              <a:t>2</a:t>
            </a:r>
            <a:r>
              <a:rPr lang="en-US" dirty="0"/>
              <a:t>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63DE1-69F8-1B40-BB69-8B1FC4F4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552" y="2960576"/>
            <a:ext cx="3651700" cy="37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68A1-52DF-BD48-A03E-02C9E15B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31A4-CEF4-0F4E-B0AE-756BFC01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Essentially the same algorithm can be used </a:t>
            </a:r>
            <a:r>
              <a:rPr lang="en-US"/>
              <a:t>for geometric Boolean </a:t>
            </a:r>
            <a:r>
              <a:rPr lang="en-US" dirty="0"/>
              <a:t>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2C1BB-B4BF-CB4D-89EB-0959E1469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8" y="2476925"/>
            <a:ext cx="5675243" cy="41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60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</TotalTime>
  <Words>136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Theme</vt:lpstr>
      <vt:lpstr>Computing the Overlay of Two Subdivisions</vt:lpstr>
      <vt:lpstr>PowerPoint Presentation</vt:lpstr>
      <vt:lpstr>Example DCEL</vt:lpstr>
      <vt:lpstr>Computing the Overlay</vt:lpstr>
      <vt:lpstr>Computing the Overlay</vt:lpstr>
      <vt:lpstr>Use Our Plane-Sweep Algorithm</vt:lpstr>
      <vt:lpstr>A New Step</vt:lpstr>
      <vt:lpstr>Time Complexity</vt:lpstr>
      <vt:lpstr>Boolean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the Overlay of Two Subdivisions</dc:title>
  <dc:creator>Michael T Goodrich</dc:creator>
  <cp:lastModifiedBy>Michael T Goodrich</cp:lastModifiedBy>
  <cp:revision>3</cp:revision>
  <dcterms:created xsi:type="dcterms:W3CDTF">2020-04-06T00:02:43Z</dcterms:created>
  <dcterms:modified xsi:type="dcterms:W3CDTF">2020-04-06T00:39:34Z</dcterms:modified>
</cp:coreProperties>
</file>