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308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 indent="457200">
              <a:defRPr/>
            </a:lvl2pPr>
            <a:lvl3pPr indent="914400">
              <a:defRPr/>
            </a:lvl3pPr>
            <a:lvl4pPr indent="1371600"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Connect K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Richard Fang</a:t>
            </a:r>
          </a:p>
          <a:p>
            <a:pPr>
              <a:buNone/>
            </a:pPr>
            <a:r>
              <a:rPr lang="en"/>
              <a:t>rfangAI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Heuristic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/>
              <a:t>Choose the move that results in the most unblocked (the opponent does not share the same row/col/diagonal) contiguous lines for the player. Weighted by line length</a:t>
            </a:r>
          </a:p>
          <a:p>
            <a:pPr lvl="0" rtl="0">
              <a:buNone/>
            </a:pPr>
            <a:r>
              <a:rPr lang="en" sz="1800"/>
              <a:t>Ex: 5 x 5 , K = 4</a:t>
            </a:r>
          </a:p>
          <a:p>
            <a:pPr lvl="0" rtl="0">
              <a:buNone/>
            </a:pPr>
            <a:r>
              <a:rPr lang="en" sz="1800"/>
              <a:t>next move : red</a:t>
            </a:r>
          </a:p>
          <a:p>
            <a:endParaRPr lang="en" sz="1800"/>
          </a:p>
          <a:p>
            <a:endParaRPr lang="en" sz="1800"/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05425" y="2295599"/>
            <a:ext cx="2464349" cy="246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19950" y="2295599"/>
            <a:ext cx="2464349" cy="2464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457200" y="3007100"/>
            <a:ext cx="2132700" cy="1522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numbers are the number of lines</a:t>
            </a:r>
          </a:p>
          <a:p>
            <a:endParaRPr lang="en"/>
          </a:p>
          <a:p>
            <a:pPr>
              <a:buNone/>
            </a:pPr>
            <a:r>
              <a:rPr lang="en"/>
              <a:t>* even though it is the same length as the other moves, the resulting line is longer.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Actual Result:  5 x 5 K = 4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3.jpg</a:t>
            </a:r>
          </a:p>
        </p:txBody>
      </p:sp>
      <p:pic>
        <p:nvPicPr>
          <p:cNvPr id="40" name="Shape 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7200" y="1234524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538750" y="1234524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640675" y="1234524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6742600" y="1234524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538750" y="3177474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4640675" y="3177475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36825" y="3177475"/>
            <a:ext cx="1771800" cy="17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742600" y="3177475"/>
            <a:ext cx="1771800" cy="17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Prioritized Checks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1. Take the middle spot if available (W/2, H/2)</a:t>
            </a:r>
          </a:p>
          <a:p>
            <a:endParaRPr lang="en" sz="2400"/>
          </a:p>
          <a:p>
            <a:pPr lvl="0" rtl="0">
              <a:buNone/>
            </a:pPr>
            <a:r>
              <a:rPr lang="en" sz="2400"/>
              <a:t>2. Take the spot if player will win (at depth 0)</a:t>
            </a:r>
          </a:p>
          <a:p>
            <a:pPr lvl="0" rtl="0">
              <a:buNone/>
            </a:pPr>
            <a:r>
              <a:rPr lang="en" sz="2400"/>
              <a:t>3. Take the spot if player will lose (at depth 0)</a:t>
            </a:r>
          </a:p>
          <a:p>
            <a:pPr lvl="0" rtl="0">
              <a:buNone/>
            </a:pPr>
            <a:r>
              <a:rPr lang="en" sz="2400"/>
              <a:t>4. Take spot if opponent will have k - 1 in a row</a:t>
            </a:r>
          </a:p>
          <a:p>
            <a:pPr lvl="0" rtl="0">
              <a:buNone/>
            </a:pPr>
            <a:r>
              <a:rPr lang="en" sz="2400"/>
              <a:t>						to avoid this scenario → </a:t>
            </a:r>
          </a:p>
          <a:p>
            <a:pPr lvl="0" rtl="0">
              <a:buNone/>
            </a:pPr>
            <a:r>
              <a:rPr lang="en" sz="2400"/>
              <a:t>5. Take spot if player will have k - 1 in a row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						to be in this scenario  → </a:t>
            </a:r>
          </a:p>
          <a:p>
            <a:endParaRPr lang="en" sz="2400"/>
          </a:p>
        </p:txBody>
      </p:sp>
      <p:pic>
        <p:nvPicPr>
          <p:cNvPr id="54" name="Shape 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68325" y="1200150"/>
            <a:ext cx="857399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935125" y="1200150"/>
            <a:ext cx="857399" cy="8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11925" y="3250350"/>
            <a:ext cx="1588127" cy="158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Other tips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- Don’t check all available spots</a:t>
            </a:r>
          </a:p>
          <a:p>
            <a:pPr marL="457200" lvl="0" indent="0" rtl="0">
              <a:buNone/>
            </a:pPr>
            <a:r>
              <a:rPr lang="en" sz="2400"/>
              <a:t>	- Only check spots that are adjacent to existing pieces</a:t>
            </a:r>
          </a:p>
          <a:p>
            <a:pPr lvl="0" rtl="0">
              <a:buNone/>
            </a:pPr>
            <a:r>
              <a:rPr lang="en" sz="2400"/>
              <a:t>- Focus on getting the min/max algorithm working before adding other constraints (time limit, alpha pruning, etc)</a:t>
            </a:r>
          </a:p>
          <a:p>
            <a:pPr lvl="0" rtl="0"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- Step through your algorithm by hand if needed</a:t>
            </a:r>
          </a:p>
          <a:p>
            <a:endParaRPr lang="en" sz="24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On-screen Show (16:9)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simple-light</vt:lpstr>
      <vt:lpstr>Connect K</vt:lpstr>
      <vt:lpstr>Heuristic</vt:lpstr>
      <vt:lpstr>Actual Result:  5 x 5 K = 4</vt:lpstr>
      <vt:lpstr>Prioritized Checks</vt:lpstr>
      <vt:lpstr>Other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K</dc:title>
  <dc:creator>Lathrop,Richard</dc:creator>
  <cp:lastModifiedBy>Lathrop,Richard</cp:lastModifiedBy>
  <cp:revision>1</cp:revision>
  <dcterms:modified xsi:type="dcterms:W3CDTF">2014-03-11T04:16:03Z</dcterms:modified>
</cp:coreProperties>
</file>