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65" r:id="rId5"/>
    <p:sldId id="257" r:id="rId6"/>
    <p:sldId id="258" r:id="rId7"/>
    <p:sldId id="259" r:id="rId8"/>
    <p:sldId id="266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188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8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3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2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8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5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9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2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8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CAAFA-9F7B-41A4-B1D5-BF123CB7BBF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5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ickl@uci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lab.ics.uci.edu/" TargetMode="External"/><Relationship Id="rId2" Type="http://schemas.openxmlformats.org/officeDocument/2006/relationships/hyperlink" Target="http://www.ics.uci.edu/~rickl/courses/AI-projects/connect-k/CS171ConnectKStudentResources/readme.tx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openlab.ics.uci.edu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user@openlab.ics.uci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xquartz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520" y="594043"/>
            <a:ext cx="8676640" cy="1844357"/>
          </a:xfrm>
        </p:spPr>
        <p:txBody>
          <a:bodyPr/>
          <a:lstStyle/>
          <a:p>
            <a:r>
              <a:rPr lang="en-US" dirty="0" smtClean="0"/>
              <a:t>Instructions for </a:t>
            </a:r>
            <a:r>
              <a:rPr lang="en-US" dirty="0" err="1" smtClean="0"/>
              <a:t>C</a:t>
            </a:r>
            <a:r>
              <a:rPr lang="en-US" dirty="0" err="1" smtClean="0"/>
              <a:t>onnectK</a:t>
            </a:r>
            <a:r>
              <a:rPr lang="en-US" dirty="0"/>
              <a:t>  </a:t>
            </a:r>
            <a:r>
              <a:rPr lang="en-US" dirty="0" smtClean="0"/>
              <a:t>Game </a:t>
            </a:r>
            <a:r>
              <a:rPr lang="en-US" dirty="0"/>
              <a:t>AI project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91360" y="2783840"/>
            <a:ext cx="8270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Artificial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Intelligence,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CS-171</a:t>
            </a:r>
            <a:endPara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Rick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Lathrop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rickl@uci.edu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Tournament Teaching Staff:</a:t>
            </a:r>
            <a:endPara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rasadi@uci.edu)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Minhaeng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Lee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minhaenl@uci.edu)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Ahmad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Majomard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srazavim@uci.edu)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Please, send any questions to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Tournament Teaching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Staff, and CC: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rickl@uci.edu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Please, follow these instructions *scrupulously*. You may lose points if your failure to follow these instructions breaks our scripts and so your Game AI cannot be run.</a:t>
            </a:r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commands to run project on openlab.ics.uci.edu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Copy your project into your account using SSH secure file,</a:t>
            </a:r>
          </a:p>
          <a:p>
            <a:r>
              <a:rPr lang="en-US" dirty="0" smtClean="0"/>
              <a:t>Using Putty, go to the folder which </a:t>
            </a:r>
            <a:r>
              <a:rPr lang="en-US" dirty="0" smtClean="0"/>
              <a:t>consists </a:t>
            </a:r>
            <a:r>
              <a:rPr lang="en-US" dirty="0" smtClean="0"/>
              <a:t>of your project: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d  </a:t>
            </a:r>
            <a:r>
              <a:rPr lang="en-US" dirty="0" err="1" smtClean="0"/>
              <a:t>AIproject</a:t>
            </a:r>
            <a:r>
              <a:rPr lang="en-US" dirty="0" smtClean="0"/>
              <a:t> (suppose </a:t>
            </a:r>
            <a:r>
              <a:rPr lang="en-US" dirty="0" err="1" smtClean="0"/>
              <a:t>Aiproject</a:t>
            </a:r>
            <a:r>
              <a:rPr lang="en-US" dirty="0" smtClean="0"/>
              <a:t> is your folder name.)</a:t>
            </a:r>
            <a:endParaRPr lang="en-US" dirty="0"/>
          </a:p>
          <a:p>
            <a:r>
              <a:rPr lang="en-US" dirty="0" smtClean="0"/>
              <a:t>Using following command, check if you are in correct folder:</a:t>
            </a:r>
          </a:p>
          <a:p>
            <a:pPr lvl="1"/>
            <a:r>
              <a:rPr lang="en-US" dirty="0" err="1" smtClean="0"/>
              <a:t>pwd</a:t>
            </a:r>
            <a:endParaRPr lang="en-US" dirty="0" smtClean="0"/>
          </a:p>
          <a:p>
            <a:r>
              <a:rPr lang="en-US" dirty="0" smtClean="0"/>
              <a:t>Check java version on your computer (</a:t>
            </a:r>
            <a:r>
              <a:rPr lang="en-US" dirty="0" err="1" smtClean="0"/>
              <a:t>cmd</a:t>
            </a:r>
            <a:r>
              <a:rPr lang="en-US" dirty="0" smtClean="0"/>
              <a:t>) and </a:t>
            </a:r>
            <a:r>
              <a:rPr lang="en-US" dirty="0" err="1" smtClean="0"/>
              <a:t>openlab</a:t>
            </a:r>
            <a:r>
              <a:rPr lang="en-US" dirty="0" smtClean="0"/>
              <a:t> using following command. </a:t>
            </a: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 err="1" smtClean="0">
                <a:solidFill>
                  <a:srgbClr val="FF0000"/>
                </a:solidFill>
              </a:rPr>
              <a:t>openlab</a:t>
            </a:r>
            <a:r>
              <a:rPr lang="en-US" dirty="0" smtClean="0">
                <a:solidFill>
                  <a:srgbClr val="FF0000"/>
                </a:solidFill>
              </a:rPr>
              <a:t> java version is 1.7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ava –version</a:t>
            </a:r>
          </a:p>
          <a:p>
            <a:r>
              <a:rPr lang="en-US" dirty="0" smtClean="0"/>
              <a:t>Again check </a:t>
            </a:r>
            <a:r>
              <a:rPr lang="en-US" dirty="0" err="1" smtClean="0"/>
              <a:t>Xmingserver</a:t>
            </a:r>
            <a:r>
              <a:rPr lang="en-US" dirty="0" smtClean="0"/>
              <a:t> is running on your computer.</a:t>
            </a:r>
          </a:p>
          <a:p>
            <a:r>
              <a:rPr lang="en-US" dirty="0" smtClean="0"/>
              <a:t>Run following command:</a:t>
            </a:r>
          </a:p>
          <a:p>
            <a:pPr lvl="1"/>
            <a:r>
              <a:rPr lang="en-US" dirty="0" smtClean="0"/>
              <a:t>Java –jar tournament.jar </a:t>
            </a:r>
            <a:r>
              <a:rPr lang="en-US" dirty="0" err="1" smtClean="0"/>
              <a:t>PoorAI.class</a:t>
            </a:r>
            <a:r>
              <a:rPr lang="en-US" dirty="0" smtClean="0"/>
              <a:t> </a:t>
            </a:r>
            <a:r>
              <a:rPr lang="en-US" dirty="0" err="1" smtClean="0"/>
              <a:t>PoorAI.class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 of running project on </a:t>
            </a:r>
            <a:r>
              <a:rPr lang="en-US" dirty="0" err="1" smtClean="0"/>
              <a:t>openlab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Download and run Putty.</a:t>
            </a:r>
          </a:p>
          <a:p>
            <a:r>
              <a:rPr lang="en-US" dirty="0" smtClean="0"/>
              <a:t>Enable X11 forwarding in putty.</a:t>
            </a:r>
          </a:p>
          <a:p>
            <a:r>
              <a:rPr lang="en-US" dirty="0" smtClean="0"/>
              <a:t>Download and run </a:t>
            </a:r>
            <a:r>
              <a:rPr lang="en-US" dirty="0" err="1" smtClean="0"/>
              <a:t>xming</a:t>
            </a:r>
            <a:r>
              <a:rPr lang="en-US" dirty="0" smtClean="0"/>
              <a:t> server.</a:t>
            </a:r>
          </a:p>
          <a:p>
            <a:r>
              <a:rPr lang="en-US" dirty="0" smtClean="0"/>
              <a:t>Download and run SSH secure file.</a:t>
            </a:r>
          </a:p>
          <a:p>
            <a:r>
              <a:rPr lang="en-US" dirty="0" smtClean="0"/>
              <a:t>Connect from SSH to your account on </a:t>
            </a:r>
            <a:r>
              <a:rPr lang="en-US" dirty="0" err="1" smtClean="0"/>
              <a:t>openlab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Copy your project in a folder.</a:t>
            </a:r>
          </a:p>
          <a:p>
            <a:r>
              <a:rPr lang="en-US" dirty="0" smtClean="0"/>
              <a:t>Write a command to run tournament.jar on your project against opponent.</a:t>
            </a:r>
          </a:p>
          <a:p>
            <a:r>
              <a:rPr lang="en-US" dirty="0" smtClean="0"/>
              <a:t>Check java version using java –version.</a:t>
            </a:r>
          </a:p>
          <a:p>
            <a:r>
              <a:rPr lang="en-US" dirty="0" smtClean="0"/>
              <a:t>There are more instructions on </a:t>
            </a:r>
            <a:r>
              <a:rPr lang="en-US" dirty="0" err="1" smtClean="0"/>
              <a:t>eee</a:t>
            </a:r>
            <a:r>
              <a:rPr lang="en-US" dirty="0" smtClean="0"/>
              <a:t> forum.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3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782319"/>
          </a:xfrm>
        </p:spPr>
        <p:txBody>
          <a:bodyPr/>
          <a:lstStyle/>
          <a:p>
            <a:pPr algn="ctr"/>
            <a:r>
              <a:rPr lang="en-US" dirty="0" smtClean="0"/>
              <a:t>Well formatted </a:t>
            </a:r>
            <a:r>
              <a:rPr lang="en-US" dirty="0" smtClean="0"/>
              <a:t>project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040" y="924560"/>
            <a:ext cx="10515600" cy="566927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correct format for the names of </a:t>
            </a:r>
            <a:r>
              <a:rPr lang="en-US" dirty="0" smtClean="0"/>
              <a:t>Game AI folders </a:t>
            </a:r>
            <a:r>
              <a:rPr lang="en-US" dirty="0" smtClean="0"/>
              <a:t>and </a:t>
            </a:r>
            <a:r>
              <a:rPr lang="en-US" dirty="0" smtClean="0"/>
              <a:t>files:</a:t>
            </a:r>
            <a:endParaRPr lang="en-US" dirty="0" smtClean="0"/>
          </a:p>
          <a:p>
            <a:pPr lvl="1"/>
            <a:r>
              <a:rPr lang="en-US" dirty="0"/>
              <a:t>Submit your project in a single zip file, </a:t>
            </a:r>
            <a:r>
              <a:rPr lang="en-US" u="sng" dirty="0"/>
              <a:t>only one </a:t>
            </a:r>
            <a:r>
              <a:rPr lang="en-US" u="sng" dirty="0" smtClean="0"/>
              <a:t>Game AI submission </a:t>
            </a:r>
            <a:r>
              <a:rPr lang="en-US" u="sng" dirty="0"/>
              <a:t>per team.</a:t>
            </a:r>
          </a:p>
          <a:p>
            <a:pPr lvl="1"/>
            <a:r>
              <a:rPr lang="en-US" dirty="0"/>
              <a:t>The name of the zip file </a:t>
            </a:r>
            <a:r>
              <a:rPr lang="en-US" b="1" u="sng" dirty="0"/>
              <a:t>MUST</a:t>
            </a:r>
            <a:r>
              <a:rPr lang="en-US" dirty="0"/>
              <a:t> be in following format:</a:t>
            </a:r>
          </a:p>
          <a:p>
            <a:pPr lvl="2"/>
            <a:r>
              <a:rPr lang="en-US" dirty="0" err="1"/>
              <a:t>yourLastName_yourUCINetID_yourTeamName</a:t>
            </a:r>
            <a:endParaRPr lang="en-US" dirty="0"/>
          </a:p>
          <a:p>
            <a:pPr lvl="2"/>
            <a:r>
              <a:rPr lang="en-US" dirty="0"/>
              <a:t>Don’t use “_” in the name of your team.</a:t>
            </a:r>
          </a:p>
          <a:p>
            <a:pPr lvl="2"/>
            <a:r>
              <a:rPr lang="en-US" dirty="0"/>
              <a:t>If you had “_” in the name of your team, just remove “_” and combine other words.</a:t>
            </a:r>
          </a:p>
          <a:p>
            <a:pPr lvl="2"/>
            <a:r>
              <a:rPr lang="en-US" dirty="0" err="1"/>
              <a:t>yourTeamName</a:t>
            </a:r>
            <a:r>
              <a:rPr lang="en-US" dirty="0"/>
              <a:t> </a:t>
            </a:r>
            <a:r>
              <a:rPr lang="en-US" b="1" u="sng" dirty="0"/>
              <a:t>MUST</a:t>
            </a:r>
            <a:r>
              <a:rPr lang="en-US" dirty="0"/>
              <a:t> be the name you registered with the Readers earlier in the quarter.</a:t>
            </a:r>
          </a:p>
          <a:p>
            <a:pPr lvl="1"/>
            <a:r>
              <a:rPr lang="en-US" dirty="0" smtClean="0"/>
              <a:t>There </a:t>
            </a:r>
            <a:r>
              <a:rPr lang="en-US" b="1" u="sng" dirty="0" smtClean="0"/>
              <a:t>MUST</a:t>
            </a:r>
            <a:r>
              <a:rPr lang="en-US" dirty="0" smtClean="0"/>
              <a:t> </a:t>
            </a:r>
            <a:r>
              <a:rPr lang="en-US" dirty="0" smtClean="0"/>
              <a:t>be </a:t>
            </a:r>
            <a:r>
              <a:rPr lang="en-US" dirty="0" smtClean="0"/>
              <a:t>exactly three </a:t>
            </a:r>
            <a:r>
              <a:rPr lang="en-US" dirty="0" smtClean="0"/>
              <a:t>folders:</a:t>
            </a:r>
          </a:p>
          <a:p>
            <a:pPr lvl="2"/>
            <a:r>
              <a:rPr lang="en-US" dirty="0" err="1" smtClean="0"/>
              <a:t>src</a:t>
            </a:r>
            <a:endParaRPr lang="en-US" dirty="0" smtClean="0"/>
          </a:p>
          <a:p>
            <a:pPr lvl="2"/>
            <a:r>
              <a:rPr lang="en-US" dirty="0" smtClean="0"/>
              <a:t>bin</a:t>
            </a:r>
          </a:p>
          <a:p>
            <a:pPr lvl="2"/>
            <a:r>
              <a:rPr lang="en-US" dirty="0" smtClean="0"/>
              <a:t>doc</a:t>
            </a:r>
          </a:p>
          <a:p>
            <a:pPr lvl="1"/>
            <a:r>
              <a:rPr lang="en-US" dirty="0" smtClean="0"/>
              <a:t>In the bin </a:t>
            </a:r>
            <a:r>
              <a:rPr lang="en-US" dirty="0" smtClean="0"/>
              <a:t>folder, you </a:t>
            </a:r>
            <a:r>
              <a:rPr lang="en-US" b="1" u="sng" dirty="0" smtClean="0"/>
              <a:t>MUST</a:t>
            </a:r>
            <a:r>
              <a:rPr lang="en-US" dirty="0" smtClean="0"/>
              <a:t> </a:t>
            </a:r>
            <a:r>
              <a:rPr lang="en-US" dirty="0" smtClean="0"/>
              <a:t>have </a:t>
            </a:r>
            <a:r>
              <a:rPr lang="en-US" b="1" u="sng" dirty="0" smtClean="0"/>
              <a:t>exactly one</a:t>
            </a:r>
            <a:r>
              <a:rPr lang="en-US" dirty="0" smtClean="0"/>
              <a:t> </a:t>
            </a:r>
            <a:r>
              <a:rPr lang="en-US" dirty="0" smtClean="0"/>
              <a:t>file with a name </a:t>
            </a:r>
            <a:r>
              <a:rPr lang="en-US" dirty="0" smtClean="0"/>
              <a:t>like </a:t>
            </a:r>
            <a:r>
              <a:rPr lang="en-US" dirty="0" smtClean="0"/>
              <a:t>“*</a:t>
            </a:r>
            <a:r>
              <a:rPr lang="en-US" dirty="0" err="1" smtClean="0"/>
              <a:t>AI.class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This file </a:t>
            </a:r>
            <a:r>
              <a:rPr lang="en-US" b="1" u="sng" dirty="0" smtClean="0"/>
              <a:t>MUST</a:t>
            </a:r>
            <a:r>
              <a:rPr lang="en-US" dirty="0" smtClean="0"/>
              <a:t> be your Game AI, which is what our scripts will run in the tournament.</a:t>
            </a:r>
            <a:endParaRPr lang="en-US" dirty="0" smtClean="0"/>
          </a:p>
          <a:p>
            <a:pPr lvl="2"/>
            <a:r>
              <a:rPr lang="en-US" dirty="0" smtClean="0"/>
              <a:t>You can have more files there, but </a:t>
            </a:r>
            <a:r>
              <a:rPr lang="en-US" dirty="0" smtClean="0"/>
              <a:t>none </a:t>
            </a:r>
            <a:r>
              <a:rPr lang="en-US" dirty="0" smtClean="0"/>
              <a:t>with </a:t>
            </a:r>
            <a:r>
              <a:rPr lang="en-US" dirty="0" smtClean="0"/>
              <a:t>“AI” </a:t>
            </a:r>
            <a:r>
              <a:rPr lang="en-US" dirty="0" smtClean="0"/>
              <a:t>at the </a:t>
            </a:r>
            <a:r>
              <a:rPr lang="en-US" dirty="0" smtClean="0"/>
              <a:t>very last </a:t>
            </a:r>
            <a:r>
              <a:rPr lang="en-US" dirty="0" smtClean="0"/>
              <a:t>part of their names.</a:t>
            </a:r>
          </a:p>
          <a:p>
            <a:pPr lvl="2"/>
            <a:r>
              <a:rPr lang="en-US" dirty="0" smtClean="0"/>
              <a:t>You can have subclasses which </a:t>
            </a:r>
            <a:r>
              <a:rPr lang="en-US" dirty="0" smtClean="0"/>
              <a:t>have names </a:t>
            </a:r>
            <a:r>
              <a:rPr lang="en-US" dirty="0" smtClean="0"/>
              <a:t>like “*</a:t>
            </a:r>
            <a:r>
              <a:rPr lang="en-US" dirty="0" err="1" smtClean="0"/>
              <a:t>AI_subclass_name.class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If your team partner submitted your Game AI as your one submission per team:</a:t>
            </a:r>
          </a:p>
          <a:p>
            <a:pPr lvl="1"/>
            <a:r>
              <a:rPr lang="en-US" dirty="0" smtClean="0"/>
              <a:t>Please </a:t>
            </a:r>
            <a:r>
              <a:rPr lang="en-US" dirty="0"/>
              <a:t>deposit a text file stating your name/ID, your partner’s name/ID, and your team name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name of the text file </a:t>
            </a:r>
            <a:r>
              <a:rPr lang="en-US" b="1" u="sng" dirty="0" smtClean="0"/>
              <a:t>MUST</a:t>
            </a:r>
            <a:r>
              <a:rPr lang="en-US" dirty="0" smtClean="0"/>
              <a:t> be in the format stated above:</a:t>
            </a:r>
          </a:p>
          <a:p>
            <a:pPr lvl="2"/>
            <a:r>
              <a:rPr lang="en-US" dirty="0" err="1" smtClean="0"/>
              <a:t>yourLastName_yourUCINetID_yourTeamName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3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compile </a:t>
            </a:r>
            <a:r>
              <a:rPr lang="en-US" dirty="0" err="1" smtClean="0"/>
              <a:t>cpp</a:t>
            </a:r>
            <a:r>
              <a:rPr lang="en-US" dirty="0" smtClean="0"/>
              <a:t>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it </a:t>
            </a:r>
            <a:r>
              <a:rPr lang="en-US" dirty="0"/>
              <a:t>is described in </a:t>
            </a:r>
            <a:r>
              <a:rPr lang="en-US" dirty="0">
                <a:hlinkClick r:id="rId2"/>
              </a:rPr>
              <a:t>http://www.ics.uci.edu/~</a:t>
            </a:r>
            <a:r>
              <a:rPr lang="en-US" dirty="0" smtClean="0">
                <a:hlinkClick r:id="rId2"/>
              </a:rPr>
              <a:t>rickl/courses/AI-projects/connect-k/CS171ConnectKStudentResources/readme.txt</a:t>
            </a:r>
            <a:endParaRPr lang="en-US" dirty="0" smtClean="0"/>
          </a:p>
          <a:p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 smtClean="0"/>
              <a:t>can compile your </a:t>
            </a:r>
            <a:r>
              <a:rPr lang="en-US" dirty="0" err="1" smtClean="0"/>
              <a:t>c++</a:t>
            </a:r>
            <a:r>
              <a:rPr lang="en-US" dirty="0" smtClean="0"/>
              <a:t> projects using the following command on </a:t>
            </a:r>
            <a:r>
              <a:rPr lang="en-US" dirty="0" smtClean="0">
                <a:hlinkClick r:id="rId3"/>
              </a:rPr>
              <a:t>openlab.ics.uci.edu</a:t>
            </a:r>
            <a:r>
              <a:rPr lang="en-US" dirty="0" smtClean="0"/>
              <a:t>: 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g++ ConnectK.cpp Move.cpp AIShell.cpp -o </a:t>
            </a:r>
            <a:r>
              <a:rPr lang="en-US" altLang="en-US" dirty="0" err="1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myAI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Make sure that your projects run on </a:t>
            </a:r>
            <a:r>
              <a:rPr lang="en-US" dirty="0" smtClean="0">
                <a:hlinkClick r:id="rId3"/>
              </a:rPr>
              <a:t>openlab.ics.uci.edu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g++ version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4.4.7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To check g++ version, use following command: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g++ -v</a:t>
            </a:r>
            <a:endParaRPr lang="en-US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(We compile 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again </a:t>
            </a:r>
            <a:r>
              <a:rPr 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your projects using a similar script)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1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run your project on </a:t>
            </a:r>
            <a:r>
              <a:rPr lang="en-US" dirty="0" smtClean="0">
                <a:hlinkClick r:id="rId2"/>
              </a:rPr>
              <a:t>openlab.ics.uci.edu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1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Putty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Enter your account in</a:t>
            </a:r>
          </a:p>
          <a:p>
            <a:pPr marL="0" indent="0">
              <a:buNone/>
            </a:pPr>
            <a:r>
              <a:rPr lang="en-US" dirty="0" smtClean="0"/>
              <a:t>  host name: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user@openlab.ics.uci.edu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6243" y="365125"/>
            <a:ext cx="6403716" cy="624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X11 </a:t>
            </a:r>
            <a:br>
              <a:rPr lang="en-US" dirty="0" smtClean="0"/>
            </a:br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click open.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632" y="365125"/>
            <a:ext cx="6508139" cy="627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2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Download </a:t>
            </a:r>
            <a:r>
              <a:rPr lang="en-US" dirty="0" err="1" smtClean="0"/>
              <a:t>Xming</a:t>
            </a:r>
            <a:r>
              <a:rPr lang="en-US" dirty="0" smtClean="0"/>
              <a:t> X </a:t>
            </a:r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dirty="0"/>
              <a:t>C</a:t>
            </a:r>
            <a:r>
              <a:rPr lang="en-US" dirty="0" smtClean="0"/>
              <a:t>heck </a:t>
            </a:r>
            <a:r>
              <a:rPr lang="en-US" dirty="0" smtClean="0"/>
              <a:t>that it’s running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06" y="2217511"/>
            <a:ext cx="10525416" cy="253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7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X11 for Mac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and install </a:t>
            </a:r>
            <a:r>
              <a:rPr lang="en-US" dirty="0" err="1" smtClean="0"/>
              <a:t>XQuartz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www.xquartz.org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Reboot your mac</a:t>
            </a:r>
          </a:p>
          <a:p>
            <a:r>
              <a:rPr lang="en-US" dirty="0" smtClean="0"/>
              <a:t>Use –X (capital X) option when you use </a:t>
            </a:r>
            <a:r>
              <a:rPr lang="en-US" dirty="0" err="1" smtClean="0"/>
              <a:t>ssh</a:t>
            </a:r>
            <a:r>
              <a:rPr lang="en-US" dirty="0"/>
              <a:t> </a:t>
            </a:r>
            <a:r>
              <a:rPr lang="en-US" dirty="0" smtClean="0"/>
              <a:t>to connect </a:t>
            </a:r>
            <a:r>
              <a:rPr lang="en-US" dirty="0" err="1" smtClean="0"/>
              <a:t>openlab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Ex</a:t>
            </a:r>
            <a:r>
              <a:rPr lang="en-US" dirty="0" smtClean="0"/>
              <a:t>ample:</a:t>
            </a:r>
            <a:endParaRPr lang="en-US" dirty="0" smtClean="0"/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dirty="0" smtClean="0"/>
              <a:t>–X &lt;username&gt;@ics.uci.edu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connectK.jar</a:t>
            </a:r>
            <a:r>
              <a:rPr lang="en-US" dirty="0" smtClean="0"/>
              <a:t> shell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415" y="4080012"/>
            <a:ext cx="6209319" cy="256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41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SSH</a:t>
            </a:r>
            <a:br>
              <a:rPr lang="en-US" b="1" dirty="0" smtClean="0"/>
            </a:br>
            <a:r>
              <a:rPr lang="en-US" b="1" dirty="0" smtClean="0"/>
              <a:t>Secure</a:t>
            </a:r>
            <a:br>
              <a:rPr lang="en-US" b="1" dirty="0" smtClean="0"/>
            </a:br>
            <a:r>
              <a:rPr lang="en-US" b="1" dirty="0" smtClean="0"/>
              <a:t>File Transfer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1668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Download </a:t>
            </a:r>
            <a:r>
              <a:rPr lang="en-US" dirty="0" smtClean="0"/>
              <a:t>SSH</a:t>
            </a:r>
          </a:p>
          <a:p>
            <a:pPr marL="0" indent="0">
              <a:buNone/>
            </a:pPr>
            <a:r>
              <a:rPr lang="en-US" dirty="0" smtClean="0"/>
              <a:t> 	secure </a:t>
            </a:r>
            <a:r>
              <a:rPr lang="en-US" dirty="0" smtClean="0"/>
              <a:t>file transfer</a:t>
            </a:r>
            <a:endParaRPr lang="en-US" dirty="0" smtClean="0"/>
          </a:p>
          <a:p>
            <a:r>
              <a:rPr lang="en-US" dirty="0" smtClean="0"/>
              <a:t>Open 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 smtClean="0"/>
              <a:t>on </a:t>
            </a:r>
            <a:r>
              <a:rPr lang="en-US" dirty="0"/>
              <a:t>C</a:t>
            </a:r>
            <a:r>
              <a:rPr lang="en-US" dirty="0" smtClean="0"/>
              <a:t>onnect</a:t>
            </a:r>
          </a:p>
          <a:p>
            <a:r>
              <a:rPr lang="en-US" dirty="0" smtClean="0"/>
              <a:t>Host </a:t>
            </a:r>
            <a:r>
              <a:rPr lang="en-US" dirty="0" smtClean="0"/>
              <a:t>name=</a:t>
            </a:r>
          </a:p>
          <a:p>
            <a:pPr marL="457200" lvl="1" indent="0">
              <a:buNone/>
            </a:pPr>
            <a:r>
              <a:rPr lang="en-US" dirty="0" smtClean="0"/>
              <a:t>Openlab.ics.uci.edu</a:t>
            </a:r>
          </a:p>
          <a:p>
            <a:r>
              <a:rPr lang="en-US" dirty="0" smtClean="0"/>
              <a:t>Enter your </a:t>
            </a:r>
            <a:r>
              <a:rPr lang="en-US" dirty="0" err="1" smtClean="0"/>
              <a:t>ics</a:t>
            </a:r>
            <a:r>
              <a:rPr lang="en-US" dirty="0" smtClean="0"/>
              <a:t> account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and password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212" y="197174"/>
            <a:ext cx="7071631" cy="642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6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628</Words>
  <Application>Microsoft Office PowerPoint</Application>
  <PresentationFormat>Custom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Instructions for ConnectK  Game AI project</vt:lpstr>
      <vt:lpstr>Well formatted project files</vt:lpstr>
      <vt:lpstr>How to compile cpp files?</vt:lpstr>
      <vt:lpstr>How to run your project on openlab.ics.uci.edu</vt:lpstr>
      <vt:lpstr>Download Putty</vt:lpstr>
      <vt:lpstr>Enable X11  forwarding</vt:lpstr>
      <vt:lpstr>Download Xming X server Check that it’s running</vt:lpstr>
      <vt:lpstr>X11 for Mac User</vt:lpstr>
      <vt:lpstr>SSH Secure File Transfer</vt:lpstr>
      <vt:lpstr>Important commands to run project on openlab.ics.uci.edu</vt:lpstr>
      <vt:lpstr>Summary of running project on openlab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Asadi,Reza</dc:creator>
  <cp:lastModifiedBy>Lathrop,Richard</cp:lastModifiedBy>
  <cp:revision>60</cp:revision>
  <dcterms:created xsi:type="dcterms:W3CDTF">2015-11-20T05:09:08Z</dcterms:created>
  <dcterms:modified xsi:type="dcterms:W3CDTF">2015-11-22T18:44:45Z</dcterms:modified>
</cp:coreProperties>
</file>