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5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2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7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4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4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6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3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6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0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A5607-9CED-48F4-868B-7FCB9EA5AAA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7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CS-171, Intro to A.I. —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 Instructions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579120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Please do not open the exam until told to do so.</a:t>
            </a:r>
          </a:p>
          <a:p>
            <a:pPr>
              <a:spcBef>
                <a:spcPts val="1200"/>
              </a:spcBef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spread out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and do not sit next to your friends.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Please put your backpacks </a:t>
            </a:r>
            <a:r>
              <a:rPr lang="en-US" sz="2200" u="sng">
                <a:latin typeface="Arial" panose="020B0604020202020204" pitchFamily="34" charset="0"/>
                <a:cs typeface="Arial" panose="020B0604020202020204" pitchFamily="34" charset="0"/>
              </a:rPr>
              <a:t>under your seat</a:t>
            </a:r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exam is closed-notes, closed-book.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calculators, cell phones, electronics, etc.</a:t>
            </a:r>
          </a:p>
          <a:p>
            <a:pPr lvl="1">
              <a:spcBef>
                <a:spcPts val="1200"/>
              </a:spcBef>
            </a:pP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Please turn off all cell phones now.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clear your desk 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entirely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except for: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Pen, pencil, eraser.</a:t>
            </a:r>
          </a:p>
          <a:p>
            <a:pPr lvl="1"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blank piece of paper (for scratch pad use).</a:t>
            </a:r>
          </a:p>
          <a:p>
            <a:pPr lvl="2">
              <a:spcBef>
                <a:spcPts val="1200"/>
              </a:spcBef>
            </a:pP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Please write your name and ID on the paper, and turn it in with your test.</a:t>
            </a:r>
          </a:p>
          <a:p>
            <a:pPr lvl="1"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optional water bottle.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do not leave your seat until we collect your exam.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a question, raise your hand; we will come to you.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You may not leave your seat to use the bathroom; please do so beforehand.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wish to leave the room after the exam, you may turn it in when finished;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but you may not write anything more after leaving your seat.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stop writing immediately when “Time” is called.</a:t>
            </a:r>
          </a:p>
          <a:p>
            <a:pPr lvl="1">
              <a:spcBef>
                <a:spcPts val="1200"/>
              </a:spcBef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68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181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CS-171, Intro to A.I. — Exam Instructions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CS-171, Intro to A.I. — Quiz Instructions</dc:title>
  <dc:creator>Lathrop,Richard</dc:creator>
  <cp:lastModifiedBy>Lathrop,Richard</cp:lastModifiedBy>
  <cp:revision>8</cp:revision>
  <dcterms:created xsi:type="dcterms:W3CDTF">2014-10-17T01:09:05Z</dcterms:created>
  <dcterms:modified xsi:type="dcterms:W3CDTF">2016-02-26T17:44:27Z</dcterms:modified>
</cp:coreProperties>
</file>