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Find and Join a Research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likely faculty candidates</a:t>
            </a:r>
          </a:p>
          <a:p>
            <a:r>
              <a:rPr lang="en-US" dirty="0" smtClean="0"/>
              <a:t>Learn a little more about them</a:t>
            </a:r>
          </a:p>
          <a:p>
            <a:r>
              <a:rPr lang="en-US" dirty="0" smtClean="0"/>
              <a:t>Request an interview</a:t>
            </a:r>
          </a:p>
          <a:p>
            <a:r>
              <a:rPr lang="en-US" dirty="0" smtClean="0"/>
              <a:t>Identify project, expectations, and mechanics</a:t>
            </a:r>
          </a:p>
          <a:p>
            <a:r>
              <a:rPr lang="en-US" dirty="0" smtClean="0"/>
              <a:t>Stay in touch with your advisor</a:t>
            </a:r>
          </a:p>
          <a:p>
            <a:r>
              <a:rPr lang="en-US" dirty="0" smtClean="0"/>
              <a:t>Discuss, then write, your final report</a:t>
            </a:r>
          </a:p>
          <a:p>
            <a:r>
              <a:rPr lang="en-US" dirty="0" smtClean="0"/>
              <a:t>That was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6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likely faculty </a:t>
            </a:r>
            <a:r>
              <a:rPr lang="en-US" dirty="0" smtClean="0"/>
              <a:t>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in classes you’ve liked</a:t>
            </a:r>
          </a:p>
          <a:p>
            <a:r>
              <a:rPr lang="en-US" dirty="0" smtClean="0"/>
              <a:t>Speakers in seminar series</a:t>
            </a:r>
          </a:p>
          <a:p>
            <a:r>
              <a:rPr lang="en-US" dirty="0" smtClean="0"/>
              <a:t>Talk to other students doing research</a:t>
            </a:r>
          </a:p>
          <a:p>
            <a:r>
              <a:rPr lang="en-US" dirty="0" smtClean="0"/>
              <a:t>ICS web page</a:t>
            </a:r>
          </a:p>
          <a:p>
            <a:pPr lvl="1"/>
            <a:r>
              <a:rPr lang="en-US" dirty="0" smtClean="0"/>
              <a:t>Faculty listings</a:t>
            </a:r>
          </a:p>
          <a:p>
            <a:pPr lvl="1"/>
            <a:r>
              <a:rPr lang="en-US" dirty="0" smtClean="0"/>
              <a:t>Research areas and centers </a:t>
            </a:r>
          </a:p>
          <a:p>
            <a:pPr lvl="1"/>
            <a:r>
              <a:rPr lang="en-US" dirty="0" smtClean="0"/>
              <a:t>Calendar of upcoming talks and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9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 little more about </a:t>
            </a:r>
            <a:r>
              <a:rPr lang="en-US" dirty="0" smtClean="0"/>
              <a:t>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Visit their web page</a:t>
            </a:r>
          </a:p>
          <a:p>
            <a:r>
              <a:rPr lang="en-US" dirty="0" smtClean="0"/>
              <a:t>Read their papers</a:t>
            </a:r>
          </a:p>
          <a:p>
            <a:r>
              <a:rPr lang="en-US" dirty="0" smtClean="0"/>
              <a:t>Talk to their students (</a:t>
            </a:r>
            <a:r>
              <a:rPr lang="en-US" dirty="0" err="1" smtClean="0"/>
              <a:t>ugrad</a:t>
            </a:r>
            <a:r>
              <a:rPr lang="en-US" dirty="0" smtClean="0"/>
              <a:t> and grad)</a:t>
            </a:r>
          </a:p>
          <a:p>
            <a:r>
              <a:rPr lang="en-US" dirty="0" smtClean="0"/>
              <a:t>Read about the research areas and centers in which they participate</a:t>
            </a:r>
          </a:p>
          <a:p>
            <a:r>
              <a:rPr lang="en-US" dirty="0" smtClean="0"/>
              <a:t>Think of a point of interest and a question</a:t>
            </a:r>
          </a:p>
          <a:p>
            <a:endParaRPr lang="en-US" dirty="0"/>
          </a:p>
          <a:p>
            <a:r>
              <a:rPr lang="en-US" dirty="0" smtClean="0"/>
              <a:t>Not always necessary; but nice to be prepared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Request an </a:t>
            </a:r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Email is most common</a:t>
            </a:r>
          </a:p>
          <a:p>
            <a:pPr lvl="1"/>
            <a:r>
              <a:rPr lang="en-US" dirty="0" smtClean="0"/>
              <a:t>Avoid “spam” email (we get lots of it)</a:t>
            </a:r>
          </a:p>
          <a:p>
            <a:pPr lvl="1"/>
            <a:r>
              <a:rPr lang="en-US" dirty="0" smtClean="0"/>
              <a:t>Indicate you’re serious and interested</a:t>
            </a:r>
          </a:p>
          <a:p>
            <a:pPr lvl="1"/>
            <a:r>
              <a:rPr lang="en-US" dirty="0" smtClean="0"/>
              <a:t>Be brief</a:t>
            </a:r>
          </a:p>
          <a:p>
            <a:r>
              <a:rPr lang="en-US" dirty="0" smtClean="0"/>
              <a:t>Stop by their office briefly</a:t>
            </a:r>
          </a:p>
          <a:p>
            <a:pPr lvl="1"/>
            <a:r>
              <a:rPr lang="en-US" dirty="0" smtClean="0"/>
              <a:t>Request an appointment to discuss research</a:t>
            </a:r>
            <a:endParaRPr lang="en-US" dirty="0"/>
          </a:p>
          <a:p>
            <a:r>
              <a:rPr lang="en-US" dirty="0" smtClean="0"/>
              <a:t>Be persistent, but not a pest</a:t>
            </a:r>
          </a:p>
          <a:p>
            <a:r>
              <a:rPr lang="en-US" dirty="0" smtClean="0"/>
              <a:t>Move on to other faculty if no good response</a:t>
            </a:r>
          </a:p>
          <a:p>
            <a:pPr lvl="1"/>
            <a:r>
              <a:rPr lang="en-US" dirty="0" smtClean="0"/>
              <a:t>May be too busy or have too many students now</a:t>
            </a:r>
          </a:p>
          <a:p>
            <a:pPr lvl="1"/>
            <a:r>
              <a:rPr lang="en-US" dirty="0" smtClean="0"/>
              <a:t>You have many interests; many things are interesting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project, expectations, and </a:t>
            </a:r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interview is a two-way street</a:t>
            </a:r>
          </a:p>
          <a:p>
            <a:r>
              <a:rPr lang="en-US" dirty="0" smtClean="0"/>
              <a:t>Give info about yourself</a:t>
            </a:r>
          </a:p>
          <a:p>
            <a:pPr lvl="1"/>
            <a:r>
              <a:rPr lang="en-US" dirty="0" smtClean="0"/>
              <a:t>Background, interests, coding level, etc.</a:t>
            </a:r>
          </a:p>
          <a:p>
            <a:r>
              <a:rPr lang="en-US" dirty="0" smtClean="0"/>
              <a:t>Ask questions about the project</a:t>
            </a:r>
          </a:p>
          <a:p>
            <a:pPr lvl="1"/>
            <a:r>
              <a:rPr lang="en-US" dirty="0" smtClean="0"/>
              <a:t>Who will supervise you?  Faculty or grad student?</a:t>
            </a:r>
          </a:p>
          <a:p>
            <a:pPr lvl="1"/>
            <a:r>
              <a:rPr lang="en-US" dirty="0" smtClean="0"/>
              <a:t>Time commitment expected?</a:t>
            </a:r>
          </a:p>
          <a:p>
            <a:pPr lvl="1"/>
            <a:r>
              <a:rPr lang="en-US" dirty="0" smtClean="0"/>
              <a:t>Is there a weekly group meeting to attend?</a:t>
            </a:r>
          </a:p>
          <a:p>
            <a:pPr lvl="1"/>
            <a:r>
              <a:rPr lang="en-US" dirty="0" smtClean="0"/>
              <a:t>Computers or special equipment to use?</a:t>
            </a:r>
          </a:p>
          <a:p>
            <a:r>
              <a:rPr lang="en-US" dirty="0" smtClean="0"/>
              <a:t>It’s OK to ask for a paper to read while you think about it and decide if it’s right for you</a:t>
            </a:r>
          </a:p>
          <a:p>
            <a:pPr lvl="1"/>
            <a:r>
              <a:rPr lang="en-US" dirty="0" smtClean="0"/>
              <a:t>It’s also OK to agree on-the-spot</a:t>
            </a:r>
          </a:p>
        </p:txBody>
      </p:sp>
    </p:spTree>
    <p:extLst>
      <p:ext uri="{BB962C8B-B14F-4D97-AF65-F5344CB8AC3E}">
        <p14:creationId xmlns:p14="http://schemas.microsoft.com/office/powerpoint/2010/main" val="229746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Stay in touch with your </a:t>
            </a:r>
            <a:r>
              <a:rPr lang="en-US" dirty="0" smtClean="0"/>
              <a:t>advisor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Most often, you will do a small part of a larger project under a grad student or </a:t>
            </a:r>
            <a:r>
              <a:rPr lang="en-US" dirty="0" smtClean="0"/>
              <a:t>post-doc</a:t>
            </a:r>
          </a:p>
          <a:p>
            <a:pPr lvl="1"/>
            <a:r>
              <a:rPr lang="en-US" dirty="0" smtClean="0"/>
              <a:t>Remember that the faculty member will evaluate your work and sign your Final Report, not the grad-student or post-doc who supervised you</a:t>
            </a:r>
            <a:endParaRPr lang="en-US" dirty="0"/>
          </a:p>
          <a:p>
            <a:r>
              <a:rPr lang="en-US" dirty="0" smtClean="0"/>
              <a:t>Ask: How </a:t>
            </a:r>
            <a:r>
              <a:rPr lang="en-US" dirty="0"/>
              <a:t>often should you meet with the faculty member to review your progress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Maybe just during group meetings?</a:t>
            </a:r>
          </a:p>
          <a:p>
            <a:pPr lvl="1"/>
            <a:r>
              <a:rPr lang="en-US" dirty="0" smtClean="0"/>
              <a:t>Maybe monthly?</a:t>
            </a:r>
          </a:p>
          <a:p>
            <a:pPr lvl="1"/>
            <a:r>
              <a:rPr lang="en-US" dirty="0" smtClean="0"/>
              <a:t>Maybe something else?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4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Discuss, then write, your final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Anything that is acceptable to you and to your faculty advisor is acceptable to the ICS-HP</a:t>
            </a:r>
          </a:p>
          <a:p>
            <a:r>
              <a:rPr lang="en-US" dirty="0" smtClean="0"/>
              <a:t>Your faculty advisor is the sole judge of whether your Final Report is “Honors quality”</a:t>
            </a:r>
          </a:p>
          <a:p>
            <a:r>
              <a:rPr lang="en-US" dirty="0" smtClean="0"/>
              <a:t>Discuss an outline of your Final Report with your advisor before beginning to write</a:t>
            </a:r>
          </a:p>
          <a:p>
            <a:r>
              <a:rPr lang="en-US" dirty="0" smtClean="0"/>
              <a:t>Give your advisor a near-final draft in plenty of time to respond to any changes required</a:t>
            </a:r>
          </a:p>
          <a:p>
            <a:pPr lvl="1"/>
            <a:r>
              <a:rPr lang="en-US" dirty="0" smtClean="0"/>
              <a:t>This includes time for your advisor to read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90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was fun!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UCI offers </a:t>
            </a:r>
            <a:r>
              <a:rPr lang="en-US" dirty="0" err="1" smtClean="0"/>
              <a:t>ugrads</a:t>
            </a:r>
            <a:r>
              <a:rPr lang="en-US" dirty="0" smtClean="0"/>
              <a:t> an opportunity to work on world-class cutting-edge research</a:t>
            </a:r>
          </a:p>
          <a:p>
            <a:endParaRPr lang="en-US" dirty="0"/>
          </a:p>
          <a:p>
            <a:r>
              <a:rPr lang="en-US" dirty="0" smtClean="0"/>
              <a:t>Be persistent, but not a pest</a:t>
            </a:r>
          </a:p>
          <a:p>
            <a:r>
              <a:rPr lang="en-US" dirty="0" smtClean="0"/>
              <a:t>Cast a wide net for possible advisors</a:t>
            </a:r>
          </a:p>
          <a:p>
            <a:r>
              <a:rPr lang="en-US" dirty="0" smtClean="0"/>
              <a:t>Get duties and expectations clear up-front</a:t>
            </a:r>
          </a:p>
          <a:p>
            <a:r>
              <a:rPr lang="en-US" dirty="0" smtClean="0"/>
              <a:t>Stay in touch with your advisor</a:t>
            </a:r>
          </a:p>
          <a:p>
            <a:pPr lvl="1"/>
            <a:r>
              <a:rPr lang="en-US" dirty="0" smtClean="0"/>
              <a:t>During work, and while writing your Report</a:t>
            </a:r>
          </a:p>
          <a:p>
            <a:pPr lvl="1"/>
            <a:r>
              <a:rPr lang="en-US" dirty="0" smtClean="0"/>
              <a:t>Have fun!!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500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Find and Join a Research Group</vt:lpstr>
      <vt:lpstr>Identify likely faculty candidates</vt:lpstr>
      <vt:lpstr>Learn a little more about them</vt:lpstr>
      <vt:lpstr>Request an interview</vt:lpstr>
      <vt:lpstr>Identify project, expectations, and mechanics</vt:lpstr>
      <vt:lpstr>Stay in touch with your advisor</vt:lpstr>
      <vt:lpstr>Discuss, then write, your final report</vt:lpstr>
      <vt:lpstr>That was fun!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Find and Join a Research Group</dc:title>
  <dc:creator/>
  <cp:lastModifiedBy>Rick Lathrop</cp:lastModifiedBy>
  <cp:revision>6</cp:revision>
  <dcterms:created xsi:type="dcterms:W3CDTF">2006-08-16T00:00:00Z</dcterms:created>
  <dcterms:modified xsi:type="dcterms:W3CDTF">2011-10-26T16:23:32Z</dcterms:modified>
</cp:coreProperties>
</file>